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9" r:id="rId1"/>
  </p:sldMasterIdLst>
  <p:notesMasterIdLst>
    <p:notesMasterId r:id="rId40"/>
  </p:notesMasterIdLst>
  <p:handoutMasterIdLst>
    <p:handoutMasterId r:id="rId41"/>
  </p:handoutMasterIdLst>
  <p:sldIdLst>
    <p:sldId id="265" r:id="rId2"/>
    <p:sldId id="353" r:id="rId3"/>
    <p:sldId id="345" r:id="rId4"/>
    <p:sldId id="367" r:id="rId5"/>
    <p:sldId id="368" r:id="rId6"/>
    <p:sldId id="369" r:id="rId7"/>
    <p:sldId id="359" r:id="rId8"/>
    <p:sldId id="371" r:id="rId9"/>
    <p:sldId id="377" r:id="rId10"/>
    <p:sldId id="378" r:id="rId11"/>
    <p:sldId id="376" r:id="rId12"/>
    <p:sldId id="382" r:id="rId13"/>
    <p:sldId id="416" r:id="rId14"/>
    <p:sldId id="417" r:id="rId15"/>
    <p:sldId id="418" r:id="rId16"/>
    <p:sldId id="383" r:id="rId17"/>
    <p:sldId id="424" r:id="rId18"/>
    <p:sldId id="425" r:id="rId19"/>
    <p:sldId id="426" r:id="rId20"/>
    <p:sldId id="384" r:id="rId21"/>
    <p:sldId id="433" r:id="rId22"/>
    <p:sldId id="434" r:id="rId23"/>
    <p:sldId id="435" r:id="rId24"/>
    <p:sldId id="436" r:id="rId25"/>
    <p:sldId id="301" r:id="rId26"/>
    <p:sldId id="302" r:id="rId27"/>
    <p:sldId id="313" r:id="rId28"/>
    <p:sldId id="316" r:id="rId29"/>
    <p:sldId id="314" r:id="rId30"/>
    <p:sldId id="317" r:id="rId31"/>
    <p:sldId id="303" r:id="rId32"/>
    <p:sldId id="315" r:id="rId33"/>
    <p:sldId id="304" r:id="rId34"/>
    <p:sldId id="305" r:id="rId35"/>
    <p:sldId id="306" r:id="rId36"/>
    <p:sldId id="307" r:id="rId37"/>
    <p:sldId id="309" r:id="rId38"/>
    <p:sldId id="410" r:id="rId39"/>
  </p:sldIdLst>
  <p:sldSz cx="9144000" cy="6858000" type="screen4x3"/>
  <p:notesSz cx="6858000" cy="91440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Browallia New" pitchFamily="34" charset="-34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Browallia New" pitchFamily="34" charset="-34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Browallia New" pitchFamily="34" charset="-34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Browallia New" pitchFamily="34" charset="-34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Browallia New" pitchFamily="34" charset="-34"/>
        <a:ea typeface="+mn-ea"/>
        <a:cs typeface="Angsana New" pitchFamily="18" charset="-34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Browallia New" pitchFamily="34" charset="-34"/>
        <a:ea typeface="+mn-ea"/>
        <a:cs typeface="Angsana New" pitchFamily="18" charset="-34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Browallia New" pitchFamily="34" charset="-34"/>
        <a:ea typeface="+mn-ea"/>
        <a:cs typeface="Angsana New" pitchFamily="18" charset="-34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Browallia New" pitchFamily="34" charset="-34"/>
        <a:ea typeface="+mn-ea"/>
        <a:cs typeface="Angsana New" pitchFamily="18" charset="-34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Browallia New" pitchFamily="34" charset="-34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000066"/>
    <a:srgbClr val="FF9900"/>
    <a:srgbClr val="00FF00"/>
    <a:srgbClr val="00FFFF"/>
    <a:srgbClr val="00CCCC"/>
    <a:srgbClr val="CCFF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94" autoAdjust="0"/>
    <p:restoredTop sz="94660"/>
  </p:normalViewPr>
  <p:slideViewPr>
    <p:cSldViewPr>
      <p:cViewPr>
        <p:scale>
          <a:sx n="66" d="100"/>
          <a:sy n="66" d="100"/>
        </p:scale>
        <p:origin x="-1230" y="-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58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58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 smtClean="0">
                <a:latin typeface="Arial" pitchFamily="34" charset="0"/>
              </a:defRPr>
            </a:lvl1pPr>
          </a:lstStyle>
          <a:p>
            <a:pPr>
              <a:defRPr/>
            </a:pPr>
            <a:fld id="{5839401F-5B96-4BB6-9F99-160746CEF1E8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663392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4036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3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noProof="0" smtClean="0"/>
              <a:t>คลิกเพื่อแก้ไขลักษณะของข้อความต้นแบบ</a:t>
            </a:r>
          </a:p>
          <a:p>
            <a:pPr lvl="0"/>
            <a:r>
              <a:rPr lang="th-TH" noProof="0" smtClean="0"/>
              <a:t>ระดับที่สอง</a:t>
            </a:r>
          </a:p>
          <a:p>
            <a:pPr lvl="0"/>
            <a:r>
              <a:rPr lang="th-TH" noProof="0" smtClean="0"/>
              <a:t>ระดับที่สาม</a:t>
            </a:r>
          </a:p>
          <a:p>
            <a:pPr lvl="0"/>
            <a:r>
              <a:rPr lang="th-TH" noProof="0" smtClean="0"/>
              <a:t>ระดับที่สี่</a:t>
            </a:r>
          </a:p>
          <a:p>
            <a:pPr lvl="0"/>
            <a:r>
              <a:rPr lang="th-TH" noProof="0" smtClean="0"/>
              <a:t>ระดับที่ห้า</a:t>
            </a:r>
          </a:p>
        </p:txBody>
      </p:sp>
      <p:sp>
        <p:nvSpPr>
          <p:cNvPr id="33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3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 smtClean="0">
                <a:latin typeface="Arial" pitchFamily="34" charset="0"/>
              </a:defRPr>
            </a:lvl1pPr>
          </a:lstStyle>
          <a:p>
            <a:pPr>
              <a:defRPr/>
            </a:pPr>
            <a:fld id="{C436035B-1D3B-4A04-9702-EBB3B7215DA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414612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9pPr>
          </a:lstStyle>
          <a:p>
            <a:pPr eaLnBrk="1" hangingPunct="1"/>
            <a:fld id="{616E9E0E-CE61-4ACE-8924-E7C5295F6990}" type="slidenum">
              <a:rPr lang="en-US" sz="1200" b="0">
                <a:latin typeface="Arial" pitchFamily="34" charset="0"/>
              </a:rPr>
              <a:pPr eaLnBrk="1" hangingPunct="1"/>
              <a:t>2</a:t>
            </a:fld>
            <a:endParaRPr lang="th-TH" sz="1200" b="0">
              <a:latin typeface="Arial" pitchFamily="34" charset="0"/>
            </a:endParaRPr>
          </a:p>
        </p:txBody>
      </p:sp>
      <p:sp>
        <p:nvSpPr>
          <p:cNvPr id="45059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60" name="ตัวยึดบันทึกย่อ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>
              <a:spcBef>
                <a:spcPct val="0"/>
              </a:spcBef>
            </a:pPr>
            <a:endParaRPr lang="th-TH" smtClean="0"/>
          </a:p>
        </p:txBody>
      </p:sp>
      <p:sp>
        <p:nvSpPr>
          <p:cNvPr id="45061" name="ตัวยึดหมายเลขภาพนิ่ง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9pPr>
          </a:lstStyle>
          <a:p>
            <a:pPr algn="r"/>
            <a:fld id="{4E52D0C7-4954-4D7E-8500-1FBBF553171C}" type="slidenum">
              <a:rPr lang="en-US" sz="1200" b="0">
                <a:latin typeface="Times New Roman" pitchFamily="18" charset="0"/>
                <a:cs typeface="Cordia New" pitchFamily="34" charset="-34"/>
              </a:rPr>
              <a:pPr algn="r"/>
              <a:t>2</a:t>
            </a:fld>
            <a:endParaRPr lang="th-TH" sz="1200" b="0">
              <a:latin typeface="Times New Roman" pitchFamily="18" charset="0"/>
              <a:cs typeface="Cordia New" pitchFamily="34" charset="-34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9pPr>
          </a:lstStyle>
          <a:p>
            <a:pPr eaLnBrk="1" hangingPunct="1"/>
            <a:fld id="{B6856B4E-2BF2-41C9-9B41-74D021EC8E43}" type="slidenum">
              <a:rPr lang="en-US" sz="1200" b="0">
                <a:latin typeface="Arial" pitchFamily="34" charset="0"/>
              </a:rPr>
              <a:pPr eaLnBrk="1" hangingPunct="1"/>
              <a:t>38</a:t>
            </a:fld>
            <a:endParaRPr lang="th-TH" sz="1200" b="0">
              <a:latin typeface="Arial" pitchFamily="34" charset="0"/>
            </a:endParaRPr>
          </a:p>
        </p:txBody>
      </p:sp>
      <p:sp>
        <p:nvSpPr>
          <p:cNvPr id="46083" name="ตัวยึดรูปบนภาพนิ่ง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4" name="ตัวยึดบันทึกย่อ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>
              <a:spcBef>
                <a:spcPct val="0"/>
              </a:spcBef>
            </a:pPr>
            <a:endParaRPr lang="th-TH" smtClean="0"/>
          </a:p>
        </p:txBody>
      </p:sp>
      <p:sp>
        <p:nvSpPr>
          <p:cNvPr id="46085" name="ตัวยึดหมายเลขภาพนิ่ง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9pPr>
          </a:lstStyle>
          <a:p>
            <a:pPr algn="r"/>
            <a:fld id="{AB213415-CB7E-44DD-9AD9-DE923E41B849}" type="slidenum">
              <a:rPr lang="en-US" sz="1200" b="0">
                <a:latin typeface="Times New Roman" pitchFamily="18" charset="0"/>
                <a:cs typeface="Cordia New" pitchFamily="34" charset="-34"/>
              </a:rPr>
              <a:pPr algn="r"/>
              <a:t>38</a:t>
            </a:fld>
            <a:endParaRPr lang="th-TH" sz="1200" b="0">
              <a:latin typeface="Times New Roman" pitchFamily="18" charset="0"/>
              <a:cs typeface="Cordia New" pitchFamily="34" charset="-34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12700" y="1681163"/>
            <a:ext cx="9144000" cy="1766887"/>
            <a:chOff x="-8" y="1059"/>
            <a:chExt cx="5760" cy="1113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2016"/>
              <a:ext cx="5752" cy="7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tx2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auto">
            <a:xfrm>
              <a:off x="0" y="2148"/>
              <a:ext cx="5752" cy="24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folHlink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th-TH"/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-8" y="1059"/>
              <a:ext cx="833" cy="990"/>
              <a:chOff x="-8" y="1059"/>
              <a:chExt cx="833" cy="990"/>
            </a:xfrm>
          </p:grpSpPr>
          <p:sp>
            <p:nvSpPr>
              <p:cNvPr id="8" name="Freeform 6"/>
              <p:cNvSpPr>
                <a:spLocks/>
              </p:cNvSpPr>
              <p:nvPr/>
            </p:nvSpPr>
            <p:spPr bwMode="auto">
              <a:xfrm>
                <a:off x="-8" y="1059"/>
                <a:ext cx="833" cy="990"/>
              </a:xfrm>
              <a:custGeom>
                <a:avLst/>
                <a:gdLst>
                  <a:gd name="T0" fmla="*/ 284 w 833"/>
                  <a:gd name="T1" fmla="*/ 448 h 990"/>
                  <a:gd name="T2" fmla="*/ 115 w 833"/>
                  <a:gd name="T3" fmla="*/ 0 h 990"/>
                  <a:gd name="T4" fmla="*/ 353 w 833"/>
                  <a:gd name="T5" fmla="*/ 398 h 990"/>
                  <a:gd name="T6" fmla="*/ 591 w 833"/>
                  <a:gd name="T7" fmla="*/ 0 h 990"/>
                  <a:gd name="T8" fmla="*/ 419 w 833"/>
                  <a:gd name="T9" fmla="*/ 448 h 990"/>
                  <a:gd name="T10" fmla="*/ 832 w 833"/>
                  <a:gd name="T11" fmla="*/ 495 h 990"/>
                  <a:gd name="T12" fmla="*/ 417 w 833"/>
                  <a:gd name="T13" fmla="*/ 540 h 990"/>
                  <a:gd name="T14" fmla="*/ 591 w 833"/>
                  <a:gd name="T15" fmla="*/ 989 h 990"/>
                  <a:gd name="T16" fmla="*/ 353 w 833"/>
                  <a:gd name="T17" fmla="*/ 590 h 990"/>
                  <a:gd name="T18" fmla="*/ 115 w 833"/>
                  <a:gd name="T19" fmla="*/ 989 h 990"/>
                  <a:gd name="T20" fmla="*/ 282 w 833"/>
                  <a:gd name="T21" fmla="*/ 543 h 990"/>
                  <a:gd name="T22" fmla="*/ 0 w 833"/>
                  <a:gd name="T23" fmla="*/ 509 h 990"/>
                  <a:gd name="T24" fmla="*/ 0 w 833"/>
                  <a:gd name="T25" fmla="*/ 479 h 990"/>
                  <a:gd name="T26" fmla="*/ 284 w 833"/>
                  <a:gd name="T27" fmla="*/ 448 h 99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833" h="990">
                    <a:moveTo>
                      <a:pt x="284" y="448"/>
                    </a:moveTo>
                    <a:lnTo>
                      <a:pt x="115" y="0"/>
                    </a:lnTo>
                    <a:lnTo>
                      <a:pt x="353" y="398"/>
                    </a:lnTo>
                    <a:lnTo>
                      <a:pt x="591" y="0"/>
                    </a:lnTo>
                    <a:lnTo>
                      <a:pt x="419" y="448"/>
                    </a:lnTo>
                    <a:lnTo>
                      <a:pt x="832" y="495"/>
                    </a:lnTo>
                    <a:lnTo>
                      <a:pt x="417" y="540"/>
                    </a:lnTo>
                    <a:lnTo>
                      <a:pt x="591" y="989"/>
                    </a:lnTo>
                    <a:lnTo>
                      <a:pt x="353" y="590"/>
                    </a:lnTo>
                    <a:lnTo>
                      <a:pt x="115" y="989"/>
                    </a:lnTo>
                    <a:lnTo>
                      <a:pt x="282" y="543"/>
                    </a:lnTo>
                    <a:lnTo>
                      <a:pt x="0" y="509"/>
                    </a:lnTo>
                    <a:lnTo>
                      <a:pt x="0" y="479"/>
                    </a:lnTo>
                    <a:lnTo>
                      <a:pt x="284" y="448"/>
                    </a:lnTo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chemeClr val="bg1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9" name="Freeform 7"/>
              <p:cNvSpPr>
                <a:spLocks/>
              </p:cNvSpPr>
              <p:nvPr/>
            </p:nvSpPr>
            <p:spPr bwMode="auto">
              <a:xfrm>
                <a:off x="-4" y="1194"/>
                <a:ext cx="698" cy="720"/>
              </a:xfrm>
              <a:custGeom>
                <a:avLst/>
                <a:gdLst>
                  <a:gd name="T0" fmla="*/ 279 w 698"/>
                  <a:gd name="T1" fmla="*/ 315 h 720"/>
                  <a:gd name="T2" fmla="*/ 173 w 698"/>
                  <a:gd name="T3" fmla="*/ 0 h 720"/>
                  <a:gd name="T4" fmla="*/ 349 w 698"/>
                  <a:gd name="T5" fmla="*/ 263 h 720"/>
                  <a:gd name="T6" fmla="*/ 519 w 698"/>
                  <a:gd name="T7" fmla="*/ 0 h 720"/>
                  <a:gd name="T8" fmla="*/ 415 w 698"/>
                  <a:gd name="T9" fmla="*/ 315 h 720"/>
                  <a:gd name="T10" fmla="*/ 697 w 698"/>
                  <a:gd name="T11" fmla="*/ 360 h 720"/>
                  <a:gd name="T12" fmla="*/ 413 w 698"/>
                  <a:gd name="T13" fmla="*/ 403 h 720"/>
                  <a:gd name="T14" fmla="*/ 519 w 698"/>
                  <a:gd name="T15" fmla="*/ 719 h 720"/>
                  <a:gd name="T16" fmla="*/ 349 w 698"/>
                  <a:gd name="T17" fmla="*/ 455 h 720"/>
                  <a:gd name="T18" fmla="*/ 173 w 698"/>
                  <a:gd name="T19" fmla="*/ 719 h 720"/>
                  <a:gd name="T20" fmla="*/ 278 w 698"/>
                  <a:gd name="T21" fmla="*/ 407 h 720"/>
                  <a:gd name="T22" fmla="*/ 0 w 698"/>
                  <a:gd name="T23" fmla="*/ 360 h 720"/>
                  <a:gd name="T24" fmla="*/ 279 w 698"/>
                  <a:gd name="T25" fmla="*/ 315 h 72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698" h="720">
                    <a:moveTo>
                      <a:pt x="279" y="315"/>
                    </a:moveTo>
                    <a:lnTo>
                      <a:pt x="173" y="0"/>
                    </a:lnTo>
                    <a:lnTo>
                      <a:pt x="349" y="263"/>
                    </a:lnTo>
                    <a:lnTo>
                      <a:pt x="519" y="0"/>
                    </a:lnTo>
                    <a:lnTo>
                      <a:pt x="415" y="315"/>
                    </a:lnTo>
                    <a:lnTo>
                      <a:pt x="697" y="360"/>
                    </a:lnTo>
                    <a:lnTo>
                      <a:pt x="413" y="403"/>
                    </a:lnTo>
                    <a:lnTo>
                      <a:pt x="519" y="719"/>
                    </a:lnTo>
                    <a:lnTo>
                      <a:pt x="349" y="455"/>
                    </a:lnTo>
                    <a:lnTo>
                      <a:pt x="173" y="719"/>
                    </a:lnTo>
                    <a:lnTo>
                      <a:pt x="278" y="407"/>
                    </a:lnTo>
                    <a:lnTo>
                      <a:pt x="0" y="360"/>
                    </a:lnTo>
                    <a:lnTo>
                      <a:pt x="279" y="315"/>
                    </a:lnTo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10" name="Freeform 8"/>
              <p:cNvSpPr>
                <a:spLocks/>
              </p:cNvSpPr>
              <p:nvPr/>
            </p:nvSpPr>
            <p:spPr bwMode="auto">
              <a:xfrm>
                <a:off x="99" y="1212"/>
                <a:ext cx="493" cy="685"/>
              </a:xfrm>
              <a:custGeom>
                <a:avLst/>
                <a:gdLst>
                  <a:gd name="T0" fmla="*/ 0 w 493"/>
                  <a:gd name="T1" fmla="*/ 173 h 685"/>
                  <a:gd name="T2" fmla="*/ 223 w 493"/>
                  <a:gd name="T3" fmla="*/ 295 h 685"/>
                  <a:gd name="T4" fmla="*/ 246 w 493"/>
                  <a:gd name="T5" fmla="*/ 0 h 685"/>
                  <a:gd name="T6" fmla="*/ 268 w 493"/>
                  <a:gd name="T7" fmla="*/ 295 h 685"/>
                  <a:gd name="T8" fmla="*/ 490 w 493"/>
                  <a:gd name="T9" fmla="*/ 169 h 685"/>
                  <a:gd name="T10" fmla="*/ 290 w 493"/>
                  <a:gd name="T11" fmla="*/ 343 h 685"/>
                  <a:gd name="T12" fmla="*/ 492 w 493"/>
                  <a:gd name="T13" fmla="*/ 514 h 685"/>
                  <a:gd name="T14" fmla="*/ 268 w 493"/>
                  <a:gd name="T15" fmla="*/ 390 h 685"/>
                  <a:gd name="T16" fmla="*/ 246 w 493"/>
                  <a:gd name="T17" fmla="*/ 684 h 685"/>
                  <a:gd name="T18" fmla="*/ 223 w 493"/>
                  <a:gd name="T19" fmla="*/ 390 h 685"/>
                  <a:gd name="T20" fmla="*/ 0 w 493"/>
                  <a:gd name="T21" fmla="*/ 514 h 685"/>
                  <a:gd name="T22" fmla="*/ 201 w 493"/>
                  <a:gd name="T23" fmla="*/ 343 h 685"/>
                  <a:gd name="T24" fmla="*/ 0 w 493"/>
                  <a:gd name="T25" fmla="*/ 173 h 68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93" h="685">
                    <a:moveTo>
                      <a:pt x="0" y="173"/>
                    </a:moveTo>
                    <a:lnTo>
                      <a:pt x="223" y="295"/>
                    </a:lnTo>
                    <a:lnTo>
                      <a:pt x="246" y="0"/>
                    </a:lnTo>
                    <a:lnTo>
                      <a:pt x="268" y="295"/>
                    </a:lnTo>
                    <a:lnTo>
                      <a:pt x="490" y="169"/>
                    </a:lnTo>
                    <a:lnTo>
                      <a:pt x="290" y="343"/>
                    </a:lnTo>
                    <a:lnTo>
                      <a:pt x="492" y="514"/>
                    </a:lnTo>
                    <a:lnTo>
                      <a:pt x="268" y="390"/>
                    </a:lnTo>
                    <a:lnTo>
                      <a:pt x="246" y="684"/>
                    </a:lnTo>
                    <a:lnTo>
                      <a:pt x="223" y="390"/>
                    </a:lnTo>
                    <a:lnTo>
                      <a:pt x="0" y="514"/>
                    </a:lnTo>
                    <a:lnTo>
                      <a:pt x="201" y="343"/>
                    </a:lnTo>
                    <a:lnTo>
                      <a:pt x="0" y="173"/>
                    </a:lnTo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chemeClr val="bg1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11" name="Freeform 9"/>
              <p:cNvSpPr>
                <a:spLocks/>
              </p:cNvSpPr>
              <p:nvPr/>
            </p:nvSpPr>
            <p:spPr bwMode="auto">
              <a:xfrm>
                <a:off x="283" y="1467"/>
                <a:ext cx="124" cy="173"/>
              </a:xfrm>
              <a:custGeom>
                <a:avLst/>
                <a:gdLst>
                  <a:gd name="T0" fmla="*/ 0 w 124"/>
                  <a:gd name="T1" fmla="*/ 42 h 173"/>
                  <a:gd name="T2" fmla="*/ 51 w 124"/>
                  <a:gd name="T3" fmla="*/ 63 h 173"/>
                  <a:gd name="T4" fmla="*/ 61 w 124"/>
                  <a:gd name="T5" fmla="*/ 0 h 173"/>
                  <a:gd name="T6" fmla="*/ 71 w 124"/>
                  <a:gd name="T7" fmla="*/ 63 h 173"/>
                  <a:gd name="T8" fmla="*/ 123 w 124"/>
                  <a:gd name="T9" fmla="*/ 42 h 173"/>
                  <a:gd name="T10" fmla="*/ 83 w 124"/>
                  <a:gd name="T11" fmla="*/ 86 h 173"/>
                  <a:gd name="T12" fmla="*/ 123 w 124"/>
                  <a:gd name="T13" fmla="*/ 128 h 173"/>
                  <a:gd name="T14" fmla="*/ 71 w 124"/>
                  <a:gd name="T15" fmla="*/ 108 h 173"/>
                  <a:gd name="T16" fmla="*/ 61 w 124"/>
                  <a:gd name="T17" fmla="*/ 172 h 173"/>
                  <a:gd name="T18" fmla="*/ 51 w 124"/>
                  <a:gd name="T19" fmla="*/ 108 h 173"/>
                  <a:gd name="T20" fmla="*/ 0 w 124"/>
                  <a:gd name="T21" fmla="*/ 128 h 173"/>
                  <a:gd name="T22" fmla="*/ 39 w 124"/>
                  <a:gd name="T23" fmla="*/ 86 h 173"/>
                  <a:gd name="T24" fmla="*/ 0 w 124"/>
                  <a:gd name="T25" fmla="*/ 42 h 1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24" h="173">
                    <a:moveTo>
                      <a:pt x="0" y="42"/>
                    </a:moveTo>
                    <a:lnTo>
                      <a:pt x="51" y="63"/>
                    </a:lnTo>
                    <a:lnTo>
                      <a:pt x="61" y="0"/>
                    </a:lnTo>
                    <a:lnTo>
                      <a:pt x="71" y="63"/>
                    </a:lnTo>
                    <a:lnTo>
                      <a:pt x="123" y="42"/>
                    </a:lnTo>
                    <a:lnTo>
                      <a:pt x="83" y="86"/>
                    </a:lnTo>
                    <a:lnTo>
                      <a:pt x="123" y="128"/>
                    </a:lnTo>
                    <a:lnTo>
                      <a:pt x="71" y="108"/>
                    </a:lnTo>
                    <a:lnTo>
                      <a:pt x="61" y="172"/>
                    </a:lnTo>
                    <a:lnTo>
                      <a:pt x="51" y="108"/>
                    </a:lnTo>
                    <a:lnTo>
                      <a:pt x="0" y="128"/>
                    </a:lnTo>
                    <a:lnTo>
                      <a:pt x="39" y="86"/>
                    </a:lnTo>
                    <a:lnTo>
                      <a:pt x="0" y="42"/>
                    </a:lnTo>
                  </a:path>
                </a:pathLst>
              </a:custGeom>
              <a:solidFill>
                <a:srgbClr val="F9F9F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</p:grpSp>
      </p:grpSp>
      <p:sp>
        <p:nvSpPr>
          <p:cNvPr id="46090" name="Rectangle 10"/>
          <p:cNvSpPr>
            <a:spLocks noGrp="1" noChangeArrowheads="1"/>
          </p:cNvSpPr>
          <p:nvPr>
            <p:ph type="ctrTitle" sz="quarter"/>
          </p:nvPr>
        </p:nvSpPr>
        <p:spPr>
          <a:xfrm>
            <a:off x="1219200" y="1905000"/>
            <a:ext cx="7772400" cy="1143000"/>
          </a:xfrm>
        </p:spPr>
        <p:txBody>
          <a:bodyPr/>
          <a:lstStyle>
            <a:lvl1pPr algn="ctr">
              <a:defRPr>
                <a:solidFill>
                  <a:srgbClr val="00CCCC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46091" name="Rectangle 1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39913" y="3886200"/>
            <a:ext cx="6400800" cy="1752600"/>
          </a:xfrm>
        </p:spPr>
        <p:txBody>
          <a:bodyPr/>
          <a:lstStyle>
            <a:lvl1pPr marL="0" indent="0" algn="ctr">
              <a:buFont typeface="Monotype Sorts" pitchFamily="2" charset="2"/>
              <a:buNone/>
              <a:defRPr>
                <a:solidFill>
                  <a:srgbClr val="DDDDDD"/>
                </a:solidFill>
              </a:defRPr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dt" sz="quarter" idx="10"/>
          </p:nvPr>
        </p:nvSpPr>
        <p:spPr>
          <a:xfrm>
            <a:off x="1212850" y="6232525"/>
            <a:ext cx="1905000" cy="457200"/>
          </a:xfrm>
        </p:spPr>
        <p:txBody>
          <a:bodyPr/>
          <a:lstStyle>
            <a:lvl1pPr>
              <a:defRPr smtClean="0">
                <a:solidFill>
                  <a:srgbClr val="DDDDDD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ftr" sz="quarter" idx="11"/>
          </p:nvPr>
        </p:nvSpPr>
        <p:spPr>
          <a:xfrm>
            <a:off x="3651250" y="6232525"/>
            <a:ext cx="2895600" cy="457200"/>
          </a:xfrm>
        </p:spPr>
        <p:txBody>
          <a:bodyPr/>
          <a:lstStyle>
            <a:lvl1pPr>
              <a:defRPr smtClean="0">
                <a:solidFill>
                  <a:srgbClr val="DDDDDD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80250" y="6232525"/>
            <a:ext cx="1905000" cy="457200"/>
          </a:xfrm>
        </p:spPr>
        <p:txBody>
          <a:bodyPr/>
          <a:lstStyle>
            <a:lvl1pPr>
              <a:defRPr smtClean="0">
                <a:solidFill>
                  <a:srgbClr val="DDDDDD"/>
                </a:solidFill>
              </a:defRPr>
            </a:lvl1pPr>
          </a:lstStyle>
          <a:p>
            <a:pPr>
              <a:defRPr/>
            </a:pPr>
            <a:fld id="{D7473455-2003-4559-9BF9-7E907D1B28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7958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871061-89FC-46C6-99D1-04E2B23BF1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553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858000" y="342900"/>
            <a:ext cx="2057400" cy="5753100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685800" y="342900"/>
            <a:ext cx="6019800" cy="5753100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9E3863-6FED-41E5-9246-F7E69B075D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5166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32D772-A8DC-403D-9A75-E3E472860F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5605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22053F-4DF5-4CBB-A647-D415581533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191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605A9C-2C5F-45B2-8400-363EE97D6F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0200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3276A5-1A94-45BC-8D09-2DDFC975B0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8409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22FF46-C279-4426-B343-917D495529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852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4C470B-237B-4AF8-993A-1871851DC5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9966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A334A2-B1DF-4CE3-BB2E-86D92392B8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965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BB3D50-E950-4BA0-AC25-23C81856B3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709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-12700" y="93663"/>
            <a:ext cx="9144000" cy="1677987"/>
            <a:chOff x="-8" y="59"/>
            <a:chExt cx="5760" cy="1057"/>
          </a:xfrm>
        </p:grpSpPr>
        <p:sp>
          <p:nvSpPr>
            <p:cNvPr id="45059" name="Rectangle 3"/>
            <p:cNvSpPr>
              <a:spLocks noChangeArrowheads="1"/>
            </p:cNvSpPr>
            <p:nvPr/>
          </p:nvSpPr>
          <p:spPr bwMode="auto">
            <a:xfrm>
              <a:off x="0" y="960"/>
              <a:ext cx="5752" cy="7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tx2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th-TH"/>
            </a:p>
          </p:txBody>
        </p:sp>
        <p:sp>
          <p:nvSpPr>
            <p:cNvPr id="45060" name="Rectangle 4"/>
            <p:cNvSpPr>
              <a:spLocks noChangeArrowheads="1"/>
            </p:cNvSpPr>
            <p:nvPr/>
          </p:nvSpPr>
          <p:spPr bwMode="auto">
            <a:xfrm>
              <a:off x="0" y="1092"/>
              <a:ext cx="5752" cy="24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folHlink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th-TH"/>
            </a:p>
          </p:txBody>
        </p:sp>
        <p:grpSp>
          <p:nvGrpSpPr>
            <p:cNvPr id="1034" name="Group 5"/>
            <p:cNvGrpSpPr>
              <a:grpSpLocks/>
            </p:cNvGrpSpPr>
            <p:nvPr/>
          </p:nvGrpSpPr>
          <p:grpSpPr bwMode="auto">
            <a:xfrm>
              <a:off x="-8" y="59"/>
              <a:ext cx="833" cy="990"/>
              <a:chOff x="-8" y="59"/>
              <a:chExt cx="833" cy="990"/>
            </a:xfrm>
          </p:grpSpPr>
          <p:sp>
            <p:nvSpPr>
              <p:cNvPr id="1035" name="Freeform 6"/>
              <p:cNvSpPr>
                <a:spLocks/>
              </p:cNvSpPr>
              <p:nvPr/>
            </p:nvSpPr>
            <p:spPr bwMode="auto">
              <a:xfrm>
                <a:off x="-8" y="59"/>
                <a:ext cx="833" cy="990"/>
              </a:xfrm>
              <a:custGeom>
                <a:avLst/>
                <a:gdLst>
                  <a:gd name="T0" fmla="*/ 284 w 833"/>
                  <a:gd name="T1" fmla="*/ 448 h 990"/>
                  <a:gd name="T2" fmla="*/ 115 w 833"/>
                  <a:gd name="T3" fmla="*/ 0 h 990"/>
                  <a:gd name="T4" fmla="*/ 353 w 833"/>
                  <a:gd name="T5" fmla="*/ 398 h 990"/>
                  <a:gd name="T6" fmla="*/ 591 w 833"/>
                  <a:gd name="T7" fmla="*/ 0 h 990"/>
                  <a:gd name="T8" fmla="*/ 419 w 833"/>
                  <a:gd name="T9" fmla="*/ 448 h 990"/>
                  <a:gd name="T10" fmla="*/ 832 w 833"/>
                  <a:gd name="T11" fmla="*/ 495 h 990"/>
                  <a:gd name="T12" fmla="*/ 417 w 833"/>
                  <a:gd name="T13" fmla="*/ 540 h 990"/>
                  <a:gd name="T14" fmla="*/ 591 w 833"/>
                  <a:gd name="T15" fmla="*/ 989 h 990"/>
                  <a:gd name="T16" fmla="*/ 353 w 833"/>
                  <a:gd name="T17" fmla="*/ 590 h 990"/>
                  <a:gd name="T18" fmla="*/ 115 w 833"/>
                  <a:gd name="T19" fmla="*/ 989 h 990"/>
                  <a:gd name="T20" fmla="*/ 282 w 833"/>
                  <a:gd name="T21" fmla="*/ 543 h 990"/>
                  <a:gd name="T22" fmla="*/ 0 w 833"/>
                  <a:gd name="T23" fmla="*/ 509 h 990"/>
                  <a:gd name="T24" fmla="*/ 0 w 833"/>
                  <a:gd name="T25" fmla="*/ 479 h 990"/>
                  <a:gd name="T26" fmla="*/ 284 w 833"/>
                  <a:gd name="T27" fmla="*/ 448 h 99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833" h="990">
                    <a:moveTo>
                      <a:pt x="284" y="448"/>
                    </a:moveTo>
                    <a:lnTo>
                      <a:pt x="115" y="0"/>
                    </a:lnTo>
                    <a:lnTo>
                      <a:pt x="353" y="398"/>
                    </a:lnTo>
                    <a:lnTo>
                      <a:pt x="591" y="0"/>
                    </a:lnTo>
                    <a:lnTo>
                      <a:pt x="419" y="448"/>
                    </a:lnTo>
                    <a:lnTo>
                      <a:pt x="832" y="495"/>
                    </a:lnTo>
                    <a:lnTo>
                      <a:pt x="417" y="540"/>
                    </a:lnTo>
                    <a:lnTo>
                      <a:pt x="591" y="989"/>
                    </a:lnTo>
                    <a:lnTo>
                      <a:pt x="353" y="590"/>
                    </a:lnTo>
                    <a:lnTo>
                      <a:pt x="115" y="989"/>
                    </a:lnTo>
                    <a:lnTo>
                      <a:pt x="282" y="543"/>
                    </a:lnTo>
                    <a:lnTo>
                      <a:pt x="0" y="509"/>
                    </a:lnTo>
                    <a:lnTo>
                      <a:pt x="0" y="479"/>
                    </a:lnTo>
                    <a:lnTo>
                      <a:pt x="284" y="448"/>
                    </a:lnTo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chemeClr val="bg1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1036" name="Freeform 7"/>
              <p:cNvSpPr>
                <a:spLocks/>
              </p:cNvSpPr>
              <p:nvPr/>
            </p:nvSpPr>
            <p:spPr bwMode="auto">
              <a:xfrm>
                <a:off x="-4" y="194"/>
                <a:ext cx="698" cy="720"/>
              </a:xfrm>
              <a:custGeom>
                <a:avLst/>
                <a:gdLst>
                  <a:gd name="T0" fmla="*/ 279 w 698"/>
                  <a:gd name="T1" fmla="*/ 315 h 720"/>
                  <a:gd name="T2" fmla="*/ 173 w 698"/>
                  <a:gd name="T3" fmla="*/ 0 h 720"/>
                  <a:gd name="T4" fmla="*/ 349 w 698"/>
                  <a:gd name="T5" fmla="*/ 263 h 720"/>
                  <a:gd name="T6" fmla="*/ 519 w 698"/>
                  <a:gd name="T7" fmla="*/ 0 h 720"/>
                  <a:gd name="T8" fmla="*/ 415 w 698"/>
                  <a:gd name="T9" fmla="*/ 315 h 720"/>
                  <a:gd name="T10" fmla="*/ 697 w 698"/>
                  <a:gd name="T11" fmla="*/ 360 h 720"/>
                  <a:gd name="T12" fmla="*/ 413 w 698"/>
                  <a:gd name="T13" fmla="*/ 403 h 720"/>
                  <a:gd name="T14" fmla="*/ 519 w 698"/>
                  <a:gd name="T15" fmla="*/ 719 h 720"/>
                  <a:gd name="T16" fmla="*/ 349 w 698"/>
                  <a:gd name="T17" fmla="*/ 455 h 720"/>
                  <a:gd name="T18" fmla="*/ 173 w 698"/>
                  <a:gd name="T19" fmla="*/ 719 h 720"/>
                  <a:gd name="T20" fmla="*/ 278 w 698"/>
                  <a:gd name="T21" fmla="*/ 407 h 720"/>
                  <a:gd name="T22" fmla="*/ 0 w 698"/>
                  <a:gd name="T23" fmla="*/ 360 h 720"/>
                  <a:gd name="T24" fmla="*/ 279 w 698"/>
                  <a:gd name="T25" fmla="*/ 315 h 72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698" h="720">
                    <a:moveTo>
                      <a:pt x="279" y="315"/>
                    </a:moveTo>
                    <a:lnTo>
                      <a:pt x="173" y="0"/>
                    </a:lnTo>
                    <a:lnTo>
                      <a:pt x="349" y="263"/>
                    </a:lnTo>
                    <a:lnTo>
                      <a:pt x="519" y="0"/>
                    </a:lnTo>
                    <a:lnTo>
                      <a:pt x="415" y="315"/>
                    </a:lnTo>
                    <a:lnTo>
                      <a:pt x="697" y="360"/>
                    </a:lnTo>
                    <a:lnTo>
                      <a:pt x="413" y="403"/>
                    </a:lnTo>
                    <a:lnTo>
                      <a:pt x="519" y="719"/>
                    </a:lnTo>
                    <a:lnTo>
                      <a:pt x="349" y="455"/>
                    </a:lnTo>
                    <a:lnTo>
                      <a:pt x="173" y="719"/>
                    </a:lnTo>
                    <a:lnTo>
                      <a:pt x="278" y="407"/>
                    </a:lnTo>
                    <a:lnTo>
                      <a:pt x="0" y="360"/>
                    </a:lnTo>
                    <a:lnTo>
                      <a:pt x="279" y="315"/>
                    </a:lnTo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1037" name="Freeform 8"/>
              <p:cNvSpPr>
                <a:spLocks/>
              </p:cNvSpPr>
              <p:nvPr/>
            </p:nvSpPr>
            <p:spPr bwMode="auto">
              <a:xfrm>
                <a:off x="99" y="212"/>
                <a:ext cx="493" cy="685"/>
              </a:xfrm>
              <a:custGeom>
                <a:avLst/>
                <a:gdLst>
                  <a:gd name="T0" fmla="*/ 0 w 493"/>
                  <a:gd name="T1" fmla="*/ 173 h 685"/>
                  <a:gd name="T2" fmla="*/ 223 w 493"/>
                  <a:gd name="T3" fmla="*/ 295 h 685"/>
                  <a:gd name="T4" fmla="*/ 246 w 493"/>
                  <a:gd name="T5" fmla="*/ 0 h 685"/>
                  <a:gd name="T6" fmla="*/ 268 w 493"/>
                  <a:gd name="T7" fmla="*/ 295 h 685"/>
                  <a:gd name="T8" fmla="*/ 490 w 493"/>
                  <a:gd name="T9" fmla="*/ 169 h 685"/>
                  <a:gd name="T10" fmla="*/ 290 w 493"/>
                  <a:gd name="T11" fmla="*/ 343 h 685"/>
                  <a:gd name="T12" fmla="*/ 492 w 493"/>
                  <a:gd name="T13" fmla="*/ 514 h 685"/>
                  <a:gd name="T14" fmla="*/ 268 w 493"/>
                  <a:gd name="T15" fmla="*/ 390 h 685"/>
                  <a:gd name="T16" fmla="*/ 246 w 493"/>
                  <a:gd name="T17" fmla="*/ 684 h 685"/>
                  <a:gd name="T18" fmla="*/ 223 w 493"/>
                  <a:gd name="T19" fmla="*/ 390 h 685"/>
                  <a:gd name="T20" fmla="*/ 0 w 493"/>
                  <a:gd name="T21" fmla="*/ 514 h 685"/>
                  <a:gd name="T22" fmla="*/ 201 w 493"/>
                  <a:gd name="T23" fmla="*/ 343 h 685"/>
                  <a:gd name="T24" fmla="*/ 0 w 493"/>
                  <a:gd name="T25" fmla="*/ 173 h 68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93" h="685">
                    <a:moveTo>
                      <a:pt x="0" y="173"/>
                    </a:moveTo>
                    <a:lnTo>
                      <a:pt x="223" y="295"/>
                    </a:lnTo>
                    <a:lnTo>
                      <a:pt x="246" y="0"/>
                    </a:lnTo>
                    <a:lnTo>
                      <a:pt x="268" y="295"/>
                    </a:lnTo>
                    <a:lnTo>
                      <a:pt x="490" y="169"/>
                    </a:lnTo>
                    <a:lnTo>
                      <a:pt x="290" y="343"/>
                    </a:lnTo>
                    <a:lnTo>
                      <a:pt x="492" y="514"/>
                    </a:lnTo>
                    <a:lnTo>
                      <a:pt x="268" y="390"/>
                    </a:lnTo>
                    <a:lnTo>
                      <a:pt x="246" y="684"/>
                    </a:lnTo>
                    <a:lnTo>
                      <a:pt x="223" y="390"/>
                    </a:lnTo>
                    <a:lnTo>
                      <a:pt x="0" y="514"/>
                    </a:lnTo>
                    <a:lnTo>
                      <a:pt x="201" y="343"/>
                    </a:lnTo>
                    <a:lnTo>
                      <a:pt x="0" y="173"/>
                    </a:lnTo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chemeClr val="bg1"/>
                  </a:gs>
                </a:gsLst>
                <a:path path="rect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  <p:sp>
            <p:nvSpPr>
              <p:cNvPr id="1038" name="Freeform 9"/>
              <p:cNvSpPr>
                <a:spLocks/>
              </p:cNvSpPr>
              <p:nvPr/>
            </p:nvSpPr>
            <p:spPr bwMode="auto">
              <a:xfrm>
                <a:off x="283" y="467"/>
                <a:ext cx="124" cy="173"/>
              </a:xfrm>
              <a:custGeom>
                <a:avLst/>
                <a:gdLst>
                  <a:gd name="T0" fmla="*/ 0 w 124"/>
                  <a:gd name="T1" fmla="*/ 42 h 173"/>
                  <a:gd name="T2" fmla="*/ 51 w 124"/>
                  <a:gd name="T3" fmla="*/ 63 h 173"/>
                  <a:gd name="T4" fmla="*/ 61 w 124"/>
                  <a:gd name="T5" fmla="*/ 0 h 173"/>
                  <a:gd name="T6" fmla="*/ 71 w 124"/>
                  <a:gd name="T7" fmla="*/ 63 h 173"/>
                  <a:gd name="T8" fmla="*/ 123 w 124"/>
                  <a:gd name="T9" fmla="*/ 42 h 173"/>
                  <a:gd name="T10" fmla="*/ 83 w 124"/>
                  <a:gd name="T11" fmla="*/ 86 h 173"/>
                  <a:gd name="T12" fmla="*/ 123 w 124"/>
                  <a:gd name="T13" fmla="*/ 128 h 173"/>
                  <a:gd name="T14" fmla="*/ 71 w 124"/>
                  <a:gd name="T15" fmla="*/ 108 h 173"/>
                  <a:gd name="T16" fmla="*/ 61 w 124"/>
                  <a:gd name="T17" fmla="*/ 172 h 173"/>
                  <a:gd name="T18" fmla="*/ 51 w 124"/>
                  <a:gd name="T19" fmla="*/ 108 h 173"/>
                  <a:gd name="T20" fmla="*/ 0 w 124"/>
                  <a:gd name="T21" fmla="*/ 128 h 173"/>
                  <a:gd name="T22" fmla="*/ 39 w 124"/>
                  <a:gd name="T23" fmla="*/ 86 h 173"/>
                  <a:gd name="T24" fmla="*/ 0 w 124"/>
                  <a:gd name="T25" fmla="*/ 42 h 17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24" h="173">
                    <a:moveTo>
                      <a:pt x="0" y="42"/>
                    </a:moveTo>
                    <a:lnTo>
                      <a:pt x="51" y="63"/>
                    </a:lnTo>
                    <a:lnTo>
                      <a:pt x="61" y="0"/>
                    </a:lnTo>
                    <a:lnTo>
                      <a:pt x="71" y="63"/>
                    </a:lnTo>
                    <a:lnTo>
                      <a:pt x="123" y="42"/>
                    </a:lnTo>
                    <a:lnTo>
                      <a:pt x="83" y="86"/>
                    </a:lnTo>
                    <a:lnTo>
                      <a:pt x="123" y="128"/>
                    </a:lnTo>
                    <a:lnTo>
                      <a:pt x="71" y="108"/>
                    </a:lnTo>
                    <a:lnTo>
                      <a:pt x="61" y="172"/>
                    </a:lnTo>
                    <a:lnTo>
                      <a:pt x="51" y="108"/>
                    </a:lnTo>
                    <a:lnTo>
                      <a:pt x="0" y="128"/>
                    </a:lnTo>
                    <a:lnTo>
                      <a:pt x="39" y="86"/>
                    </a:lnTo>
                    <a:lnTo>
                      <a:pt x="0" y="42"/>
                    </a:lnTo>
                  </a:path>
                </a:pathLst>
              </a:custGeom>
              <a:solidFill>
                <a:srgbClr val="F9F9F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rnd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th-TH"/>
              </a:p>
            </p:txBody>
          </p:sp>
        </p:grpSp>
      </p:grpSp>
      <p:sp>
        <p:nvSpPr>
          <p:cNvPr id="1027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342900"/>
            <a:ext cx="7772400" cy="1143000"/>
          </a:xfrm>
          <a:prstGeom prst="rect">
            <a:avLst/>
          </a:prstGeom>
          <a:noFill/>
          <a:ln>
            <a:noFill/>
          </a:ln>
          <a:effectLst>
            <a:outerShdw dist="13470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5067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5068" name="Rectangle 1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600" b="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5069" name="Rectangle 1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600" b="0" smtClean="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5070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600" b="0" smtClean="0">
                <a:latin typeface="Arial" pitchFamily="34" charset="0"/>
              </a:defRPr>
            </a:lvl1pPr>
          </a:lstStyle>
          <a:p>
            <a:pPr>
              <a:defRPr/>
            </a:pPr>
            <a:fld id="{91661420-466D-4CC7-9714-D69F074FE7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2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Monotype Sorts" pitchFamily="2" charset="2"/>
        <a:buChar char="ä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Monotype Sorts" pitchFamily="2" charset="2"/>
        <a:buChar char="ä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itchFamily="2" charset="2"/>
        <a:buChar char="ä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itchFamily="2" charset="2"/>
        <a:buChar char="ä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itchFamily="2" charset="2"/>
        <a:buChar char="ä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itchFamily="2" charset="2"/>
        <a:buChar char="ä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itchFamily="2" charset="2"/>
        <a:buChar char="ä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itchFamily="2" charset="2"/>
        <a:buChar char="ä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itchFamily="2" charset="2"/>
        <a:buChar char="ä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6.w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7"/>
          <p:cNvSpPr>
            <a:spLocks noChangeArrowheads="1"/>
          </p:cNvSpPr>
          <p:nvPr/>
        </p:nvSpPr>
        <p:spPr bwMode="auto">
          <a:xfrm>
            <a:off x="539750" y="3500438"/>
            <a:ext cx="8123238" cy="173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h-TH" sz="6600">
              <a:latin typeface="Angsana New" pitchFamily="18" charset="-34"/>
            </a:endParaRPr>
          </a:p>
        </p:txBody>
      </p:sp>
      <p:sp>
        <p:nvSpPr>
          <p:cNvPr id="52238" name="Rectangle 14"/>
          <p:cNvSpPr>
            <a:spLocks noChangeArrowheads="1"/>
          </p:cNvSpPr>
          <p:nvPr/>
        </p:nvSpPr>
        <p:spPr bwMode="auto">
          <a:xfrm>
            <a:off x="3995738" y="5157788"/>
            <a:ext cx="4826000" cy="1570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th-TH" sz="3200" i="1"/>
              <a:t>             </a:t>
            </a:r>
          </a:p>
          <a:p>
            <a:pPr algn="r"/>
            <a:r>
              <a:rPr lang="th-TH" sz="3200" i="1">
                <a:solidFill>
                  <a:srgbClr val="000066"/>
                </a:solidFill>
              </a:rPr>
              <a:t>อ.มังกร    ชัยรัตน์</a:t>
            </a:r>
          </a:p>
          <a:p>
            <a:pPr algn="r"/>
            <a:r>
              <a:rPr lang="th-TH" sz="3200" i="1">
                <a:solidFill>
                  <a:srgbClr val="000066"/>
                </a:solidFill>
              </a:rPr>
              <a:t>     </a:t>
            </a:r>
            <a:r>
              <a:rPr lang="en-US" sz="3200" i="1">
                <a:solidFill>
                  <a:srgbClr val="000066"/>
                </a:solidFill>
              </a:rPr>
              <a:t>083-2057772</a:t>
            </a:r>
            <a:endParaRPr lang="th-TH" sz="3200" i="1">
              <a:solidFill>
                <a:srgbClr val="000066"/>
              </a:solidFill>
            </a:endParaRPr>
          </a:p>
        </p:txBody>
      </p:sp>
      <p:sp>
        <p:nvSpPr>
          <p:cNvPr id="3076" name="WordArt 17"/>
          <p:cNvSpPr>
            <a:spLocks noChangeArrowheads="1" noChangeShapeType="1" noTextEdit="1"/>
          </p:cNvSpPr>
          <p:nvPr/>
        </p:nvSpPr>
        <p:spPr bwMode="auto">
          <a:xfrm>
            <a:off x="1835150" y="1773238"/>
            <a:ext cx="7077075" cy="11572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4000" kern="10">
                <a:solidFill>
                  <a:srgbClr val="000066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ngsana New"/>
                <a:cs typeface="Angsana New"/>
              </a:rPr>
              <a:t>การเขียนวัตถุประสงค์เชิงพฤติกรรม</a:t>
            </a:r>
          </a:p>
        </p:txBody>
      </p:sp>
      <p:sp>
        <p:nvSpPr>
          <p:cNvPr id="3077" name="WordArt 18"/>
          <p:cNvSpPr>
            <a:spLocks noChangeArrowheads="1" noChangeShapeType="1" noTextEdit="1"/>
          </p:cNvSpPr>
          <p:nvPr/>
        </p:nvSpPr>
        <p:spPr bwMode="auto">
          <a:xfrm>
            <a:off x="2339975" y="3141663"/>
            <a:ext cx="5256213" cy="574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kern="10">
                <a:ln w="19050" cap="sq">
                  <a:solidFill>
                    <a:srgbClr val="99CCFF"/>
                  </a:solidFill>
                  <a:round/>
                  <a:headEnd type="none" w="sm" len="sm"/>
                  <a:tailEnd type="none" w="sm" len="sm"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( Behavioral  Objective )</a:t>
            </a:r>
            <a:endParaRPr lang="th-TH" kern="10">
              <a:ln w="19050" cap="sq">
                <a:solidFill>
                  <a:srgbClr val="99CCFF"/>
                </a:solidFill>
                <a:round/>
                <a:headEnd type="none" w="sm" len="sm"/>
                <a:tailEnd type="none" w="sm" len="sm"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pic>
        <p:nvPicPr>
          <p:cNvPr id="3078" name="Picture 21" descr="CO1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8775"/>
            <a:ext cx="2273300" cy="340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9" name="WordArt 23"/>
          <p:cNvSpPr>
            <a:spLocks noChangeArrowheads="1" noChangeShapeType="1" noTextEdit="1"/>
          </p:cNvSpPr>
          <p:nvPr/>
        </p:nvSpPr>
        <p:spPr bwMode="auto">
          <a:xfrm rot="1476537">
            <a:off x="7956550" y="0"/>
            <a:ext cx="906463" cy="134778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th-TH" sz="6000" kern="10">
                <a:ln w="9525" cap="sq">
                  <a:solidFill>
                    <a:srgbClr val="CC99FF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39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Angsana New"/>
                <a:cs typeface="Angsana New"/>
              </a:rPr>
              <a:t>3.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527425" y="1844675"/>
            <a:ext cx="5616575" cy="3384550"/>
          </a:xfrm>
        </p:spPr>
        <p:txBody>
          <a:bodyPr/>
          <a:lstStyle/>
          <a:p>
            <a:pPr>
              <a:lnSpc>
                <a:spcPct val="90000"/>
              </a:lnSpc>
              <a:buFont typeface="Monotype Sorts" pitchFamily="2" charset="2"/>
              <a:buNone/>
              <a:defRPr/>
            </a:pPr>
            <a:r>
              <a:rPr lang="en-US" sz="3600" b="1" smtClean="0">
                <a:solidFill>
                  <a:srgbClr val="000066"/>
                </a:solidFill>
                <a:effectLst/>
                <a:latin typeface="Angsana New" pitchFamily="18" charset="-34"/>
                <a:cs typeface="Angsana New" pitchFamily="18" charset="-34"/>
              </a:rPr>
              <a:t>   </a:t>
            </a:r>
            <a:r>
              <a:rPr lang="th-TH" sz="3600" b="1" smtClean="0">
                <a:solidFill>
                  <a:srgbClr val="000066"/>
                </a:solidFill>
                <a:effectLst/>
                <a:latin typeface="Angsana New" pitchFamily="18" charset="-34"/>
                <a:cs typeface="Angsana New" pitchFamily="18" charset="-34"/>
              </a:rPr>
              <a:t> หมายถึง เกณฑ์ขั้นต่ำที่ยอมรับได้  เมื่อผู้เรียนที่เรียนรู้ผ่านเกณฑ์นี้แล้ว  สามารถจะเรียนต่อในเนื้อหาเรื่องราวถัดไปหรือใช้ในการปฏิบัติงานขั้นต่ำได้  </a:t>
            </a:r>
            <a:r>
              <a:rPr lang="th-TH" sz="3600" b="1" smtClean="0">
                <a:solidFill>
                  <a:srgbClr val="A50021"/>
                </a:solidFill>
                <a:effectLst/>
                <a:latin typeface="Angsana New" pitchFamily="18" charset="-34"/>
                <a:cs typeface="Angsana New" pitchFamily="18" charset="-34"/>
              </a:rPr>
              <a:t>เช่น  ถอดล้อรถยนต์กระบะด้วยประแจกากบาทได้ถูกต้องในเวลา  </a:t>
            </a:r>
            <a:r>
              <a:rPr lang="en-US" sz="3600" b="1" smtClean="0">
                <a:solidFill>
                  <a:srgbClr val="A50021"/>
                </a:solidFill>
                <a:effectLst/>
                <a:latin typeface="Angsana New" pitchFamily="18" charset="-34"/>
                <a:cs typeface="Angsana New" pitchFamily="18" charset="-34"/>
              </a:rPr>
              <a:t>30  </a:t>
            </a:r>
            <a:r>
              <a:rPr lang="th-TH" sz="3600" b="1" smtClean="0">
                <a:solidFill>
                  <a:srgbClr val="A50021"/>
                </a:solidFill>
                <a:effectLst/>
                <a:latin typeface="Angsana New" pitchFamily="18" charset="-34"/>
                <a:cs typeface="Angsana New" pitchFamily="18" charset="-34"/>
              </a:rPr>
              <a:t>นาที</a:t>
            </a:r>
          </a:p>
          <a:p>
            <a:pPr>
              <a:lnSpc>
                <a:spcPct val="90000"/>
              </a:lnSpc>
              <a:buFont typeface="Monotype Sorts" pitchFamily="2" charset="2"/>
              <a:buNone/>
              <a:defRPr/>
            </a:pPr>
            <a:endParaRPr lang="th-TH" sz="3600" b="1" smtClean="0">
              <a:solidFill>
                <a:srgbClr val="A50021"/>
              </a:solidFill>
              <a:effectLst/>
              <a:latin typeface="Angsana New" pitchFamily="18" charset="-34"/>
              <a:cs typeface="Angsana New" pitchFamily="18" charset="-34"/>
            </a:endParaRPr>
          </a:p>
          <a:p>
            <a:pPr>
              <a:lnSpc>
                <a:spcPct val="90000"/>
              </a:lnSpc>
              <a:buFont typeface="Monotype Sorts" pitchFamily="2" charset="2"/>
              <a:buNone/>
              <a:defRPr/>
            </a:pPr>
            <a:endParaRPr lang="th-TH" sz="2800" smtClean="0">
              <a:cs typeface="Angsana New" pitchFamily="18" charset="-34"/>
            </a:endParaRPr>
          </a:p>
          <a:p>
            <a:pPr>
              <a:lnSpc>
                <a:spcPct val="90000"/>
              </a:lnSpc>
              <a:buFont typeface="Monotype Sorts" pitchFamily="2" charset="2"/>
              <a:buNone/>
              <a:defRPr/>
            </a:pPr>
            <a:endParaRPr lang="th-TH" sz="2800" smtClean="0">
              <a:cs typeface="Angsana New" pitchFamily="18" charset="-34"/>
            </a:endParaRPr>
          </a:p>
          <a:p>
            <a:pPr>
              <a:lnSpc>
                <a:spcPct val="90000"/>
              </a:lnSpc>
              <a:buFont typeface="Monotype Sorts" pitchFamily="2" charset="2"/>
              <a:buNone/>
              <a:defRPr/>
            </a:pPr>
            <a:endParaRPr lang="th-TH" sz="2800" smtClean="0">
              <a:cs typeface="Angsana New" pitchFamily="18" charset="-34"/>
            </a:endParaRPr>
          </a:p>
        </p:txBody>
      </p:sp>
      <p:sp>
        <p:nvSpPr>
          <p:cNvPr id="12291" name="WordArt 3"/>
          <p:cNvSpPr>
            <a:spLocks noChangeArrowheads="1" noChangeShapeType="1" noTextEdit="1"/>
          </p:cNvSpPr>
          <p:nvPr/>
        </p:nvSpPr>
        <p:spPr bwMode="auto">
          <a:xfrm>
            <a:off x="539750" y="549275"/>
            <a:ext cx="5545138" cy="7921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4400" kern="10">
                <a:solidFill>
                  <a:srgbClr val="000066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ngsana New"/>
                <a:cs typeface="Angsana New"/>
              </a:rPr>
              <a:t>3. มาตรฐานหรือเกณฑ์</a:t>
            </a:r>
          </a:p>
        </p:txBody>
      </p:sp>
      <p:pic>
        <p:nvPicPr>
          <p:cNvPr id="12292" name="Picture 4" descr="CO22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565400"/>
            <a:ext cx="3457575" cy="288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1669" name="Line 5"/>
          <p:cNvSpPr>
            <a:spLocks noChangeShapeType="1"/>
          </p:cNvSpPr>
          <p:nvPr/>
        </p:nvSpPr>
        <p:spPr bwMode="auto">
          <a:xfrm>
            <a:off x="3995738" y="4868863"/>
            <a:ext cx="2808287" cy="0"/>
          </a:xfrm>
          <a:prstGeom prst="line">
            <a:avLst/>
          </a:prstGeom>
          <a:noFill/>
          <a:ln w="28575" cap="sq">
            <a:solidFill>
              <a:schemeClr val="bg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16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16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166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333375"/>
            <a:ext cx="8640763" cy="6191250"/>
          </a:xfrm>
        </p:spPr>
        <p:txBody>
          <a:bodyPr/>
          <a:lstStyle/>
          <a:p>
            <a:pPr>
              <a:buFont typeface="Monotype Sorts" pitchFamily="2" charset="2"/>
              <a:buNone/>
              <a:defRPr/>
            </a:pPr>
            <a:endParaRPr lang="th-TH" smtClean="0">
              <a:cs typeface="Angsana New" pitchFamily="18" charset="-34"/>
            </a:endParaRPr>
          </a:p>
          <a:p>
            <a:pPr>
              <a:buFont typeface="Monotype Sorts" pitchFamily="2" charset="2"/>
              <a:buNone/>
              <a:defRPr/>
            </a:pPr>
            <a:endParaRPr lang="th-TH" smtClean="0">
              <a:cs typeface="Angsana New" pitchFamily="18" charset="-34"/>
            </a:endParaRPr>
          </a:p>
          <a:p>
            <a:pPr>
              <a:buFont typeface="Monotype Sorts" pitchFamily="2" charset="2"/>
              <a:buNone/>
              <a:defRPr/>
            </a:pPr>
            <a:endParaRPr lang="th-TH" smtClean="0">
              <a:cs typeface="Angsana New" pitchFamily="18" charset="-34"/>
            </a:endParaRPr>
          </a:p>
        </p:txBody>
      </p:sp>
      <p:pic>
        <p:nvPicPr>
          <p:cNvPr id="13315" name="รูปภาพ 14" descr="CO214.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2565400"/>
            <a:ext cx="4048125" cy="404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รูปภาพ 12" descr="CO214.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4868863"/>
            <a:ext cx="635000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รูปภาพ 6" descr="CO214.4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3141663"/>
            <a:ext cx="1009650" cy="66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รูปภาพ 16" descr="CO214.8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2492375"/>
            <a:ext cx="1976437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9" name="WordArt 8"/>
          <p:cNvSpPr>
            <a:spLocks noChangeArrowheads="1" noChangeShapeType="1" noTextEdit="1"/>
          </p:cNvSpPr>
          <p:nvPr/>
        </p:nvSpPr>
        <p:spPr bwMode="auto">
          <a:xfrm>
            <a:off x="684213" y="188913"/>
            <a:ext cx="7553325" cy="5762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kern="10">
                <a:solidFill>
                  <a:srgbClr val="000066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ngsana New"/>
                <a:cs typeface="Angsana New"/>
              </a:rPr>
              <a:t>พฤติกรรมที่ต้องการที่เกิดจากการเรียนรู้</a:t>
            </a:r>
          </a:p>
        </p:txBody>
      </p:sp>
      <p:sp>
        <p:nvSpPr>
          <p:cNvPr id="239625" name="Text Box 9"/>
          <p:cNvSpPr txBox="1">
            <a:spLocks noChangeArrowheads="1"/>
          </p:cNvSpPr>
          <p:nvPr/>
        </p:nvSpPr>
        <p:spPr bwMode="auto">
          <a:xfrm>
            <a:off x="900113" y="1773238"/>
            <a:ext cx="2232025" cy="1439862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9pPr>
          </a:lstStyle>
          <a:p>
            <a:pPr algn="ctr" eaLnBrk="1" hangingPunct="1"/>
            <a:r>
              <a:rPr lang="th-TH" sz="4000">
                <a:solidFill>
                  <a:srgbClr val="001122"/>
                </a:solidFill>
                <a:latin typeface="Angsana New" pitchFamily="18" charset="-34"/>
              </a:rPr>
              <a:t>ทางสมอง</a:t>
            </a:r>
          </a:p>
          <a:p>
            <a:pPr algn="ctr" eaLnBrk="1" hangingPunct="1"/>
            <a:r>
              <a:rPr lang="th-TH" sz="4000">
                <a:solidFill>
                  <a:srgbClr val="001122"/>
                </a:solidFill>
                <a:latin typeface="Angsana New" pitchFamily="18" charset="-34"/>
              </a:rPr>
              <a:t>หรือพุทธิพิสัย</a:t>
            </a:r>
            <a:endParaRPr lang="en-US" sz="4000" b="0">
              <a:solidFill>
                <a:srgbClr val="001122"/>
              </a:solidFill>
              <a:latin typeface="Angsana New" pitchFamily="18" charset="-34"/>
            </a:endParaRPr>
          </a:p>
        </p:txBody>
      </p:sp>
      <p:sp>
        <p:nvSpPr>
          <p:cNvPr id="239626" name="Text Box 10"/>
          <p:cNvSpPr txBox="1">
            <a:spLocks noChangeArrowheads="1"/>
          </p:cNvSpPr>
          <p:nvPr/>
        </p:nvSpPr>
        <p:spPr bwMode="auto">
          <a:xfrm>
            <a:off x="6588125" y="1628775"/>
            <a:ext cx="2376488" cy="1366838"/>
          </a:xfrm>
          <a:prstGeom prst="rect">
            <a:avLst/>
          </a:prstGeom>
          <a:solidFill>
            <a:srgbClr val="66F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9pPr>
          </a:lstStyle>
          <a:p>
            <a:pPr algn="ctr" eaLnBrk="1" hangingPunct="1"/>
            <a:r>
              <a:rPr lang="th-TH" sz="4000">
                <a:solidFill>
                  <a:srgbClr val="001122"/>
                </a:solidFill>
                <a:latin typeface="Angsana New" pitchFamily="18" charset="-34"/>
              </a:rPr>
              <a:t>ทางกล้ามเนื้อ</a:t>
            </a:r>
          </a:p>
          <a:p>
            <a:pPr algn="ctr" eaLnBrk="1" hangingPunct="1"/>
            <a:r>
              <a:rPr lang="th-TH" sz="4000">
                <a:solidFill>
                  <a:srgbClr val="001122"/>
                </a:solidFill>
                <a:latin typeface="Angsana New" pitchFamily="18" charset="-34"/>
              </a:rPr>
              <a:t>หรือทักษะพิสัย</a:t>
            </a:r>
            <a:endParaRPr lang="en-US" sz="4000" b="0">
              <a:solidFill>
                <a:srgbClr val="001122"/>
              </a:solidFill>
              <a:latin typeface="Angsana New" pitchFamily="18" charset="-34"/>
            </a:endParaRPr>
          </a:p>
        </p:txBody>
      </p:sp>
      <p:sp>
        <p:nvSpPr>
          <p:cNvPr id="239627" name="Text Box 11"/>
          <p:cNvSpPr txBox="1">
            <a:spLocks noChangeArrowheads="1"/>
          </p:cNvSpPr>
          <p:nvPr/>
        </p:nvSpPr>
        <p:spPr bwMode="auto">
          <a:xfrm>
            <a:off x="5867400" y="4797425"/>
            <a:ext cx="2305050" cy="1439863"/>
          </a:xfrm>
          <a:prstGeom prst="rect">
            <a:avLst/>
          </a:prstGeom>
          <a:solidFill>
            <a:srgbClr val="000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9pPr>
          </a:lstStyle>
          <a:p>
            <a:pPr algn="ctr" eaLnBrk="1" hangingPunct="1"/>
            <a:r>
              <a:rPr lang="th-TH" sz="4000">
                <a:solidFill>
                  <a:srgbClr val="FFFFFF"/>
                </a:solidFill>
                <a:latin typeface="Angsana New" pitchFamily="18" charset="-34"/>
              </a:rPr>
              <a:t>ทางจิตใจ</a:t>
            </a:r>
          </a:p>
          <a:p>
            <a:pPr algn="ctr" eaLnBrk="1" hangingPunct="1"/>
            <a:r>
              <a:rPr lang="th-TH" sz="4000">
                <a:solidFill>
                  <a:srgbClr val="FFFFFF"/>
                </a:solidFill>
                <a:latin typeface="Angsana New" pitchFamily="18" charset="-34"/>
              </a:rPr>
              <a:t>หรือจิตพิสัย</a:t>
            </a:r>
            <a:endParaRPr lang="en-US" sz="4000" b="0">
              <a:solidFill>
                <a:srgbClr val="FFFFFF"/>
              </a:solidFill>
              <a:latin typeface="Angsana New" pitchFamily="18" charset="-34"/>
            </a:endParaRPr>
          </a:p>
        </p:txBody>
      </p:sp>
      <p:sp>
        <p:nvSpPr>
          <p:cNvPr id="239628" name="AutoShape 12"/>
          <p:cNvSpPr>
            <a:spLocks noChangeArrowheads="1"/>
          </p:cNvSpPr>
          <p:nvPr/>
        </p:nvSpPr>
        <p:spPr bwMode="auto">
          <a:xfrm rot="7943619">
            <a:off x="3037682" y="2874169"/>
            <a:ext cx="576262" cy="5334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bg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th-TH"/>
          </a:p>
        </p:txBody>
      </p:sp>
      <p:sp>
        <p:nvSpPr>
          <p:cNvPr id="239629" name="AutoShape 13"/>
          <p:cNvSpPr>
            <a:spLocks noChangeArrowheads="1"/>
          </p:cNvSpPr>
          <p:nvPr/>
        </p:nvSpPr>
        <p:spPr bwMode="auto">
          <a:xfrm rot="-7532798">
            <a:off x="5976144" y="2817019"/>
            <a:ext cx="576263" cy="936625"/>
          </a:xfrm>
          <a:prstGeom prst="downArrow">
            <a:avLst>
              <a:gd name="adj1" fmla="val 50000"/>
              <a:gd name="adj2" fmla="val 40634"/>
            </a:avLst>
          </a:prstGeom>
          <a:solidFill>
            <a:schemeClr val="hlink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th-TH"/>
          </a:p>
        </p:txBody>
      </p:sp>
      <p:sp>
        <p:nvSpPr>
          <p:cNvPr id="239630" name="AutoShape 14"/>
          <p:cNvSpPr>
            <a:spLocks noChangeArrowheads="1"/>
          </p:cNvSpPr>
          <p:nvPr/>
        </p:nvSpPr>
        <p:spPr bwMode="auto">
          <a:xfrm rot="-3984662">
            <a:off x="4822826" y="4762500"/>
            <a:ext cx="576262" cy="1366837"/>
          </a:xfrm>
          <a:prstGeom prst="downArrow">
            <a:avLst>
              <a:gd name="adj1" fmla="val 50000"/>
              <a:gd name="adj2" fmla="val 59298"/>
            </a:avLst>
          </a:prstGeom>
          <a:solidFill>
            <a:srgbClr val="FF99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th-TH"/>
          </a:p>
        </p:txBody>
      </p:sp>
      <p:sp>
        <p:nvSpPr>
          <p:cNvPr id="13326" name="WordArt 15"/>
          <p:cNvSpPr>
            <a:spLocks noChangeArrowheads="1" noChangeShapeType="1" noTextEdit="1"/>
          </p:cNvSpPr>
          <p:nvPr/>
        </p:nvSpPr>
        <p:spPr bwMode="auto">
          <a:xfrm>
            <a:off x="684213" y="765175"/>
            <a:ext cx="3095625" cy="4333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kern="10">
                <a:solidFill>
                  <a:srgbClr val="000066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ngsana New"/>
                <a:cs typeface="Angsana New"/>
              </a:rPr>
              <a:t>แบ่งได้ 3 ลักษณะ</a:t>
            </a:r>
          </a:p>
        </p:txBody>
      </p:sp>
      <p:sp>
        <p:nvSpPr>
          <p:cNvPr id="239632" name="WordArt 16"/>
          <p:cNvSpPr>
            <a:spLocks noChangeArrowheads="1" noChangeShapeType="1" noTextEdit="1"/>
          </p:cNvSpPr>
          <p:nvPr/>
        </p:nvSpPr>
        <p:spPr bwMode="auto">
          <a:xfrm rot="1476537">
            <a:off x="7419975" y="3937000"/>
            <a:ext cx="785813" cy="9906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th-TH" sz="6000" kern="10">
                <a:ln w="9525" cap="sq">
                  <a:solidFill>
                    <a:srgbClr val="CC99FF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39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Angsana New"/>
                <a:cs typeface="Angsana New"/>
              </a:rPr>
              <a:t>3.</a:t>
            </a:r>
          </a:p>
        </p:txBody>
      </p:sp>
      <p:sp>
        <p:nvSpPr>
          <p:cNvPr id="239633" name="WordArt 17"/>
          <p:cNvSpPr>
            <a:spLocks noChangeArrowheads="1" noChangeShapeType="1" noTextEdit="1"/>
          </p:cNvSpPr>
          <p:nvPr/>
        </p:nvSpPr>
        <p:spPr bwMode="auto">
          <a:xfrm rot="1476537">
            <a:off x="390525" y="1441450"/>
            <a:ext cx="647700" cy="108108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th-TH" sz="6000" kern="10">
                <a:ln w="9525" cap="sq">
                  <a:solidFill>
                    <a:srgbClr val="CC99FF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39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Angsana New"/>
                <a:cs typeface="Angsana New"/>
              </a:rPr>
              <a:t>1.</a:t>
            </a:r>
          </a:p>
        </p:txBody>
      </p:sp>
      <p:sp>
        <p:nvSpPr>
          <p:cNvPr id="239634" name="WordArt 18"/>
          <p:cNvSpPr>
            <a:spLocks noChangeArrowheads="1" noChangeShapeType="1" noTextEdit="1"/>
          </p:cNvSpPr>
          <p:nvPr/>
        </p:nvSpPr>
        <p:spPr bwMode="auto">
          <a:xfrm rot="1476537">
            <a:off x="6084888" y="981075"/>
            <a:ext cx="720725" cy="10795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th-TH" sz="6000" kern="10">
                <a:ln w="9525" cap="sq">
                  <a:solidFill>
                    <a:srgbClr val="CC99FF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39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Angsana New"/>
                <a:cs typeface="Angsana New"/>
              </a:rPr>
              <a:t>2.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39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9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39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9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9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9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9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39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96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396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9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9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9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9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96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96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96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9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39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39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396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96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39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9625" grpId="0" animBg="1"/>
      <p:bldP spid="239626" grpId="0" animBg="1"/>
      <p:bldP spid="239627" grpId="0" animBg="1"/>
      <p:bldP spid="239628" grpId="0" animBg="1"/>
      <p:bldP spid="239629" grpId="0" animBg="1"/>
      <p:bldP spid="239630" grpId="0" animBg="1"/>
      <p:bldP spid="239632" grpId="0" animBg="1"/>
      <p:bldP spid="239633" grpId="0" animBg="1"/>
      <p:bldP spid="23963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3850" y="333375"/>
            <a:ext cx="8640763" cy="6191250"/>
          </a:xfrm>
        </p:spPr>
        <p:txBody>
          <a:bodyPr/>
          <a:lstStyle/>
          <a:p>
            <a:pPr>
              <a:buFont typeface="Monotype Sorts" pitchFamily="2" charset="2"/>
              <a:buNone/>
              <a:defRPr/>
            </a:pPr>
            <a:endParaRPr lang="th-TH" smtClean="0">
              <a:effectLst>
                <a:outerShdw blurRad="38100" dist="38100" dir="2700000" algn="tl">
                  <a:srgbClr val="C0C0C0"/>
                </a:outerShdw>
              </a:effectLst>
              <a:cs typeface="Angsana New" pitchFamily="18" charset="-34"/>
            </a:endParaRPr>
          </a:p>
          <a:p>
            <a:pPr>
              <a:buFont typeface="Monotype Sorts" pitchFamily="2" charset="2"/>
              <a:buNone/>
              <a:defRPr/>
            </a:pPr>
            <a:endParaRPr lang="th-TH" smtClean="0">
              <a:effectLst>
                <a:outerShdw blurRad="38100" dist="38100" dir="2700000" algn="tl">
                  <a:srgbClr val="C0C0C0"/>
                </a:outerShdw>
              </a:effectLst>
              <a:cs typeface="Angsana New" pitchFamily="18" charset="-34"/>
            </a:endParaRPr>
          </a:p>
          <a:p>
            <a:pPr>
              <a:buFont typeface="Monotype Sorts" pitchFamily="2" charset="2"/>
              <a:buNone/>
              <a:defRPr/>
            </a:pPr>
            <a:endParaRPr lang="th-TH" smtClean="0">
              <a:effectLst>
                <a:outerShdw blurRad="38100" dist="38100" dir="2700000" algn="tl">
                  <a:srgbClr val="C0C0C0"/>
                </a:outerShdw>
              </a:effectLst>
              <a:cs typeface="Angsana New" pitchFamily="18" charset="-34"/>
            </a:endParaRPr>
          </a:p>
        </p:txBody>
      </p:sp>
      <p:pic>
        <p:nvPicPr>
          <p:cNvPr id="14339" name="รูปภาพ 14" descr="CO214.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2349500"/>
            <a:ext cx="4048125" cy="404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รูปภาพ 12" descr="CO214.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4797425"/>
            <a:ext cx="635000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รูปภาพ 6" descr="CO214.4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2924175"/>
            <a:ext cx="1009650" cy="66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รูปภาพ 16" descr="CO214.8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2349500"/>
            <a:ext cx="1976437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68" name="Text Box 8"/>
          <p:cNvSpPr txBox="1">
            <a:spLocks noChangeArrowheads="1"/>
          </p:cNvSpPr>
          <p:nvPr/>
        </p:nvSpPr>
        <p:spPr bwMode="auto">
          <a:xfrm>
            <a:off x="250825" y="1484313"/>
            <a:ext cx="4176713" cy="4681537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9pPr>
          </a:lstStyle>
          <a:p>
            <a:pPr eaLnBrk="1" hangingPunct="1"/>
            <a:r>
              <a:rPr lang="th-TH" sz="3600">
                <a:solidFill>
                  <a:srgbClr val="001122"/>
                </a:solidFill>
                <a:latin typeface="Angsana New" pitchFamily="18" charset="-34"/>
              </a:rPr>
              <a:t>พุทธิพิสัย  คือวัตถุประสงค์ที่</a:t>
            </a:r>
          </a:p>
          <a:p>
            <a:pPr eaLnBrk="1" hangingPunct="1"/>
            <a:r>
              <a:rPr lang="th-TH" sz="3600">
                <a:solidFill>
                  <a:srgbClr val="001122"/>
                </a:solidFill>
                <a:latin typeface="Angsana New" pitchFamily="18" charset="-34"/>
              </a:rPr>
              <a:t>มุ่งเน้นความสามารถทางสมอง</a:t>
            </a:r>
          </a:p>
          <a:p>
            <a:pPr eaLnBrk="1" hangingPunct="1"/>
            <a:r>
              <a:rPr lang="th-TH" sz="3600">
                <a:solidFill>
                  <a:srgbClr val="001122"/>
                </a:solidFill>
                <a:latin typeface="Angsana New" pitchFamily="18" charset="-34"/>
              </a:rPr>
              <a:t>ที่เรียนมาแล้ว นำความรู้นั้นไปแก้ปัญหา  ระดับของความรู้แบ่งออกเป็น </a:t>
            </a:r>
            <a:r>
              <a:rPr lang="en-US" sz="3600">
                <a:solidFill>
                  <a:srgbClr val="001122"/>
                </a:solidFill>
                <a:latin typeface="Angsana New" pitchFamily="18" charset="-34"/>
              </a:rPr>
              <a:t>3 </a:t>
            </a:r>
            <a:r>
              <a:rPr lang="th-TH" sz="3600">
                <a:solidFill>
                  <a:srgbClr val="001122"/>
                </a:solidFill>
                <a:latin typeface="Angsana New" pitchFamily="18" charset="-34"/>
              </a:rPr>
              <a:t>ระดับ</a:t>
            </a:r>
          </a:p>
          <a:p>
            <a:pPr eaLnBrk="1" hangingPunct="1"/>
            <a:r>
              <a:rPr lang="en-US" sz="3600">
                <a:solidFill>
                  <a:srgbClr val="001122"/>
                </a:solidFill>
                <a:latin typeface="Angsana New" pitchFamily="18" charset="-34"/>
              </a:rPr>
              <a:t>- </a:t>
            </a:r>
            <a:r>
              <a:rPr lang="th-TH" sz="3600">
                <a:solidFill>
                  <a:srgbClr val="001122"/>
                </a:solidFill>
                <a:latin typeface="Angsana New" pitchFamily="18" charset="-34"/>
              </a:rPr>
              <a:t>การฟื้นความรู้</a:t>
            </a:r>
          </a:p>
          <a:p>
            <a:pPr eaLnBrk="1" hangingPunct="1"/>
            <a:r>
              <a:rPr lang="en-US" sz="3600">
                <a:solidFill>
                  <a:srgbClr val="001122"/>
                </a:solidFill>
                <a:latin typeface="Angsana New" pitchFamily="18" charset="-34"/>
              </a:rPr>
              <a:t>- </a:t>
            </a:r>
            <a:r>
              <a:rPr lang="th-TH" sz="3600">
                <a:solidFill>
                  <a:srgbClr val="001122"/>
                </a:solidFill>
                <a:latin typeface="Angsana New" pitchFamily="18" charset="-34"/>
              </a:rPr>
              <a:t>การประยุกต์ความรู้</a:t>
            </a:r>
          </a:p>
          <a:p>
            <a:pPr eaLnBrk="1" hangingPunct="1"/>
            <a:r>
              <a:rPr lang="en-US" sz="3600">
                <a:solidFill>
                  <a:srgbClr val="001122"/>
                </a:solidFill>
                <a:latin typeface="Angsana New" pitchFamily="18" charset="-34"/>
              </a:rPr>
              <a:t>- </a:t>
            </a:r>
            <a:r>
              <a:rPr lang="th-TH" sz="3600">
                <a:solidFill>
                  <a:srgbClr val="001122"/>
                </a:solidFill>
                <a:latin typeface="Angsana New" pitchFamily="18" charset="-34"/>
              </a:rPr>
              <a:t>การส่งถ่ายความรู้</a:t>
            </a:r>
            <a:endParaRPr lang="en-US" sz="3600">
              <a:solidFill>
                <a:srgbClr val="001122"/>
              </a:solidFill>
              <a:latin typeface="Angsana New" pitchFamily="18" charset="-34"/>
            </a:endParaRPr>
          </a:p>
        </p:txBody>
      </p:sp>
      <p:sp>
        <p:nvSpPr>
          <p:cNvPr id="245771" name="AutoShape 11"/>
          <p:cNvSpPr>
            <a:spLocks noChangeArrowheads="1"/>
          </p:cNvSpPr>
          <p:nvPr/>
        </p:nvSpPr>
        <p:spPr bwMode="auto">
          <a:xfrm rot="6461830">
            <a:off x="4506119" y="2232819"/>
            <a:ext cx="576262" cy="1181100"/>
          </a:xfrm>
          <a:prstGeom prst="downArrow">
            <a:avLst>
              <a:gd name="adj1" fmla="val 50000"/>
              <a:gd name="adj2" fmla="val 51240"/>
            </a:avLst>
          </a:prstGeom>
          <a:solidFill>
            <a:schemeClr val="bg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th-TH"/>
          </a:p>
        </p:txBody>
      </p:sp>
      <p:sp>
        <p:nvSpPr>
          <p:cNvPr id="245774" name="WordArt 14"/>
          <p:cNvSpPr>
            <a:spLocks noChangeArrowheads="1" noChangeShapeType="1" noTextEdit="1"/>
          </p:cNvSpPr>
          <p:nvPr/>
        </p:nvSpPr>
        <p:spPr bwMode="auto">
          <a:xfrm rot="1476537">
            <a:off x="395288" y="188913"/>
            <a:ext cx="647700" cy="108108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th-TH" sz="6000" kern="10">
                <a:ln w="9525" cap="sq">
                  <a:solidFill>
                    <a:srgbClr val="CC99FF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39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Angsana New"/>
                <a:cs typeface="Angsana New"/>
              </a:rPr>
              <a:t>1.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45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5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45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7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7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5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5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68" grpId="0" animBg="1"/>
      <p:bldP spid="245771" grpId="0" animBg="1"/>
      <p:bldP spid="24577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99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79388" y="908050"/>
            <a:ext cx="8785225" cy="6453188"/>
          </a:xfrm>
        </p:spPr>
        <p:txBody>
          <a:bodyPr/>
          <a:lstStyle/>
          <a:p>
            <a:pPr>
              <a:lnSpc>
                <a:spcPct val="90000"/>
              </a:lnSpc>
              <a:buFont typeface="Monotype Sorts" pitchFamily="2" charset="2"/>
              <a:buNone/>
            </a:pPr>
            <a:endParaRPr lang="th-TH" sz="4000" b="1" smtClean="0">
              <a:solidFill>
                <a:srgbClr val="000066"/>
              </a:solidFill>
              <a:effectLst/>
              <a:cs typeface="Angsana New" pitchFamily="18" charset="-34"/>
              <a:sym typeface="Wingdings 2" pitchFamily="18" charset="2"/>
            </a:endParaRPr>
          </a:p>
          <a:p>
            <a:pPr>
              <a:lnSpc>
                <a:spcPct val="90000"/>
              </a:lnSpc>
              <a:buFont typeface="Monotype Sorts" pitchFamily="2" charset="2"/>
              <a:buNone/>
            </a:pPr>
            <a:r>
              <a:rPr lang="th-TH" sz="4000" b="1" smtClean="0">
                <a:solidFill>
                  <a:srgbClr val="000066"/>
                </a:solidFill>
                <a:effectLst/>
                <a:cs typeface="Angsana New" pitchFamily="18" charset="-34"/>
                <a:sym typeface="Wingdings 2" pitchFamily="18" charset="2"/>
              </a:rPr>
              <a:t></a:t>
            </a:r>
            <a:r>
              <a:rPr lang="th-TH" sz="4400" b="1" smtClean="0">
                <a:solidFill>
                  <a:srgbClr val="000066"/>
                </a:solidFill>
                <a:effectLst/>
                <a:cs typeface="Angsana New" pitchFamily="18" charset="-34"/>
              </a:rPr>
              <a:t>การฟื้นคืนความรู้</a:t>
            </a:r>
            <a:r>
              <a:rPr lang="th-TH" sz="4000" b="1" smtClean="0">
                <a:solidFill>
                  <a:srgbClr val="000066"/>
                </a:solidFill>
                <a:effectLst/>
                <a:cs typeface="Angsana New" pitchFamily="18" charset="-34"/>
              </a:rPr>
              <a:t> คำกริยาที่ใช้ บอกความหมาย บอกชื่อ</a:t>
            </a:r>
          </a:p>
          <a:p>
            <a:pPr>
              <a:lnSpc>
                <a:spcPct val="90000"/>
              </a:lnSpc>
              <a:buFont typeface="Monotype Sorts" pitchFamily="2" charset="2"/>
              <a:buNone/>
            </a:pPr>
            <a:r>
              <a:rPr lang="th-TH" sz="4000" b="1" smtClean="0">
                <a:solidFill>
                  <a:srgbClr val="000066"/>
                </a:solidFill>
                <a:effectLst/>
                <a:cs typeface="Angsana New" pitchFamily="18" charset="-34"/>
              </a:rPr>
              <a:t>   พรรณา นิยาม       </a:t>
            </a:r>
          </a:p>
          <a:p>
            <a:pPr>
              <a:lnSpc>
                <a:spcPct val="90000"/>
              </a:lnSpc>
              <a:buFont typeface="Monotype Sorts" pitchFamily="2" charset="2"/>
              <a:buNone/>
            </a:pPr>
            <a:r>
              <a:rPr lang="th-TH" sz="4000" b="1" smtClean="0">
                <a:solidFill>
                  <a:srgbClr val="000066"/>
                </a:solidFill>
                <a:effectLst/>
                <a:cs typeface="Angsana New" pitchFamily="18" charset="-34"/>
              </a:rPr>
              <a:t>   เช่น </a:t>
            </a:r>
            <a:r>
              <a:rPr lang="en-US" sz="4000" b="1" smtClean="0">
                <a:solidFill>
                  <a:srgbClr val="000066"/>
                </a:solidFill>
                <a:effectLst/>
                <a:cs typeface="Angsana New" pitchFamily="18" charset="-34"/>
              </a:rPr>
              <a:t>                                 2x1=2</a:t>
            </a:r>
          </a:p>
          <a:p>
            <a:pPr>
              <a:lnSpc>
                <a:spcPct val="90000"/>
              </a:lnSpc>
              <a:buFont typeface="Monotype Sorts" pitchFamily="2" charset="2"/>
              <a:buNone/>
            </a:pPr>
            <a:r>
              <a:rPr lang="en-US" sz="4000" b="1" smtClean="0">
                <a:solidFill>
                  <a:srgbClr val="000066"/>
                </a:solidFill>
                <a:effectLst/>
                <a:cs typeface="Angsana New" pitchFamily="18" charset="-34"/>
              </a:rPr>
              <a:t>                                         2x2=4</a:t>
            </a:r>
          </a:p>
          <a:p>
            <a:pPr>
              <a:lnSpc>
                <a:spcPct val="90000"/>
              </a:lnSpc>
              <a:buFont typeface="Monotype Sorts" pitchFamily="2" charset="2"/>
              <a:buNone/>
            </a:pPr>
            <a:r>
              <a:rPr lang="en-US" sz="4000" b="1" smtClean="0">
                <a:solidFill>
                  <a:srgbClr val="000066"/>
                </a:solidFill>
                <a:effectLst/>
                <a:cs typeface="Angsana New" pitchFamily="18" charset="-34"/>
              </a:rPr>
              <a:t>                                         2x3=6</a:t>
            </a:r>
          </a:p>
          <a:p>
            <a:pPr>
              <a:lnSpc>
                <a:spcPct val="90000"/>
              </a:lnSpc>
              <a:buFont typeface="Monotype Sorts" pitchFamily="2" charset="2"/>
              <a:buNone/>
            </a:pPr>
            <a:r>
              <a:rPr lang="en-US" sz="4000" b="1" smtClean="0">
                <a:solidFill>
                  <a:srgbClr val="000066"/>
                </a:solidFill>
                <a:effectLst/>
                <a:cs typeface="Angsana New" pitchFamily="18" charset="-34"/>
              </a:rPr>
              <a:t>                                         2x4=8</a:t>
            </a:r>
          </a:p>
          <a:p>
            <a:pPr>
              <a:lnSpc>
                <a:spcPct val="90000"/>
              </a:lnSpc>
              <a:buFont typeface="Monotype Sorts" pitchFamily="2" charset="2"/>
              <a:buNone/>
            </a:pPr>
            <a:r>
              <a:rPr lang="en-US" sz="4000" b="1" smtClean="0">
                <a:solidFill>
                  <a:srgbClr val="000066"/>
                </a:solidFill>
                <a:effectLst/>
                <a:cs typeface="Angsana New" pitchFamily="18" charset="-34"/>
              </a:rPr>
              <a:t>                                         2x5=10</a:t>
            </a:r>
          </a:p>
          <a:p>
            <a:pPr>
              <a:lnSpc>
                <a:spcPct val="90000"/>
              </a:lnSpc>
              <a:buFont typeface="Monotype Sorts" pitchFamily="2" charset="2"/>
              <a:buNone/>
            </a:pPr>
            <a:r>
              <a:rPr lang="en-US" sz="4000" b="1" smtClean="0">
                <a:solidFill>
                  <a:srgbClr val="000066"/>
                </a:solidFill>
                <a:effectLst/>
                <a:cs typeface="Angsana New" pitchFamily="18" charset="-34"/>
              </a:rPr>
              <a:t>                                           </a:t>
            </a:r>
            <a:endParaRPr lang="th-TH" sz="4000" b="1" smtClean="0">
              <a:solidFill>
                <a:srgbClr val="000066"/>
              </a:solidFill>
              <a:effectLst/>
              <a:cs typeface="Angsana New" pitchFamily="18" charset="-34"/>
            </a:endParaRP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1476375" y="333375"/>
            <a:ext cx="6181725" cy="790575"/>
          </a:xfrm>
          <a:prstGeom prst="rect">
            <a:avLst/>
          </a:prstGeom>
          <a:solidFill>
            <a:srgbClr val="FFFFCC"/>
          </a:solidFill>
          <a:ln w="28575">
            <a:solidFill>
              <a:srgbClr val="FF0066"/>
            </a:solidFill>
            <a:miter lim="800000"/>
            <a:headEnd/>
            <a:tailEnd/>
          </a:ln>
          <a:effectLst>
            <a:outerShdw dist="107763" dir="13500000" algn="ctr" rotWithShape="0">
              <a:srgbClr val="0066CC"/>
            </a:outerShdw>
          </a:effec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th-TH" sz="4400">
                <a:solidFill>
                  <a:srgbClr val="000066"/>
                </a:solidFill>
                <a:latin typeface="Angsana New" pitchFamily="18" charset="-34"/>
              </a:rPr>
              <a:t>พุทธิพิสัย ระดับการฟื้นความรู้</a:t>
            </a:r>
          </a:p>
        </p:txBody>
      </p:sp>
      <p:sp>
        <p:nvSpPr>
          <p:cNvPr id="284676" name="Line 4"/>
          <p:cNvSpPr>
            <a:spLocks noChangeShapeType="1"/>
          </p:cNvSpPr>
          <p:nvPr/>
        </p:nvSpPr>
        <p:spPr bwMode="auto">
          <a:xfrm>
            <a:off x="827088" y="2133600"/>
            <a:ext cx="2305050" cy="0"/>
          </a:xfrm>
          <a:prstGeom prst="line">
            <a:avLst/>
          </a:prstGeom>
          <a:noFill/>
          <a:ln w="28575" cap="sq">
            <a:solidFill>
              <a:schemeClr val="bg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284677" name="AutoShape 5"/>
          <p:cNvSpPr>
            <a:spLocks noChangeArrowheads="1"/>
          </p:cNvSpPr>
          <p:nvPr/>
        </p:nvSpPr>
        <p:spPr bwMode="auto">
          <a:xfrm rot="-5400000">
            <a:off x="1583531" y="3032919"/>
            <a:ext cx="576263" cy="504825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bg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4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4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4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4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4676" grpId="0" animBg="1"/>
      <p:bldP spid="28467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99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6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95288" y="665163"/>
            <a:ext cx="8424862" cy="6192837"/>
          </a:xfrm>
        </p:spPr>
        <p:txBody>
          <a:bodyPr/>
          <a:lstStyle/>
          <a:p>
            <a:pPr>
              <a:lnSpc>
                <a:spcPct val="90000"/>
              </a:lnSpc>
              <a:buFont typeface="Monotype Sorts" pitchFamily="2" charset="2"/>
              <a:buNone/>
              <a:defRPr/>
            </a:pPr>
            <a:endParaRPr lang="th-TH" sz="2800" smtClean="0">
              <a:cs typeface="Angsana New" pitchFamily="18" charset="-34"/>
            </a:endParaRPr>
          </a:p>
          <a:p>
            <a:pPr>
              <a:lnSpc>
                <a:spcPct val="90000"/>
              </a:lnSpc>
              <a:buFont typeface="Monotype Sorts" pitchFamily="2" charset="2"/>
              <a:buNone/>
              <a:defRPr/>
            </a:pPr>
            <a:endParaRPr lang="th-TH" sz="2800" smtClean="0">
              <a:cs typeface="Angsana New" pitchFamily="18" charset="-34"/>
            </a:endParaRPr>
          </a:p>
          <a:p>
            <a:pPr>
              <a:lnSpc>
                <a:spcPct val="90000"/>
              </a:lnSpc>
              <a:buFont typeface="Monotype Sorts" pitchFamily="2" charset="2"/>
              <a:buNone/>
              <a:defRPr/>
            </a:pPr>
            <a:endParaRPr lang="th-TH" sz="2800" smtClean="0">
              <a:cs typeface="Angsana New" pitchFamily="18" charset="-34"/>
            </a:endParaRPr>
          </a:p>
          <a:p>
            <a:pPr>
              <a:lnSpc>
                <a:spcPct val="90000"/>
              </a:lnSpc>
              <a:buFont typeface="Monotype Sorts" pitchFamily="2" charset="2"/>
              <a:buNone/>
              <a:defRPr/>
            </a:pPr>
            <a:r>
              <a:rPr lang="th-TH" sz="3600" b="1" smtClean="0">
                <a:solidFill>
                  <a:srgbClr val="000066"/>
                </a:solidFill>
                <a:effectLst/>
                <a:cs typeface="Angsana New" pitchFamily="18" charset="-34"/>
                <a:sym typeface="Wingdings 2" pitchFamily="18" charset="2"/>
              </a:rPr>
              <a:t></a:t>
            </a:r>
            <a:r>
              <a:rPr lang="th-TH" sz="4000" b="1" smtClean="0">
                <a:solidFill>
                  <a:srgbClr val="000066"/>
                </a:solidFill>
                <a:effectLst/>
                <a:cs typeface="Angsana New" pitchFamily="18" charset="-34"/>
              </a:rPr>
              <a:t>การประยุกต์ความรู้ คำกริยาที่ใช้ อธิบาย ยกตัวอย่าง</a:t>
            </a:r>
          </a:p>
          <a:p>
            <a:pPr>
              <a:lnSpc>
                <a:spcPct val="90000"/>
              </a:lnSpc>
              <a:buFont typeface="Monotype Sorts" pitchFamily="2" charset="2"/>
              <a:buNone/>
              <a:defRPr/>
            </a:pPr>
            <a:r>
              <a:rPr lang="th-TH" sz="3600" b="1" smtClean="0">
                <a:solidFill>
                  <a:srgbClr val="000066"/>
                </a:solidFill>
                <a:effectLst/>
                <a:cs typeface="Angsana New" pitchFamily="18" charset="-34"/>
              </a:rPr>
              <a:t>   เปรียบเทียบ  คำนวน</a:t>
            </a:r>
          </a:p>
          <a:p>
            <a:pPr>
              <a:lnSpc>
                <a:spcPct val="90000"/>
              </a:lnSpc>
              <a:buFont typeface="Monotype Sorts" pitchFamily="2" charset="2"/>
              <a:buNone/>
              <a:defRPr/>
            </a:pPr>
            <a:r>
              <a:rPr lang="en-US" sz="3600" b="1" smtClean="0">
                <a:solidFill>
                  <a:srgbClr val="000066"/>
                </a:solidFill>
                <a:effectLst/>
                <a:cs typeface="Angsana New" pitchFamily="18" charset="-34"/>
              </a:rPr>
              <a:t>  </a:t>
            </a:r>
            <a:r>
              <a:rPr lang="th-TH" sz="3600" b="1" smtClean="0">
                <a:solidFill>
                  <a:srgbClr val="000066"/>
                </a:solidFill>
                <a:effectLst/>
                <a:cs typeface="Angsana New" pitchFamily="18" charset="-34"/>
              </a:rPr>
              <a:t> เช่น             </a:t>
            </a:r>
            <a:r>
              <a:rPr lang="en-US" sz="3600" b="1" smtClean="0">
                <a:solidFill>
                  <a:srgbClr val="000066"/>
                </a:solidFill>
                <a:effectLst/>
                <a:cs typeface="Angsana New" pitchFamily="18" charset="-34"/>
              </a:rPr>
              <a:t>2x9=18</a:t>
            </a:r>
          </a:p>
          <a:p>
            <a:pPr>
              <a:lnSpc>
                <a:spcPct val="90000"/>
              </a:lnSpc>
              <a:buFont typeface="Monotype Sorts" pitchFamily="2" charset="2"/>
              <a:buNone/>
              <a:defRPr/>
            </a:pPr>
            <a:r>
              <a:rPr lang="en-US" sz="3600" b="1" smtClean="0">
                <a:solidFill>
                  <a:srgbClr val="000066"/>
                </a:solidFill>
                <a:effectLst/>
                <a:cs typeface="Angsana New" pitchFamily="18" charset="-34"/>
              </a:rPr>
              <a:t>  </a:t>
            </a:r>
            <a:r>
              <a:rPr lang="th-TH" sz="3600" b="1" smtClean="0">
                <a:solidFill>
                  <a:srgbClr val="000066"/>
                </a:solidFill>
                <a:effectLst/>
                <a:cs typeface="Angsana New" pitchFamily="18" charset="-34"/>
              </a:rPr>
              <a:t> เพราะ        </a:t>
            </a:r>
            <a:r>
              <a:rPr lang="en-US" sz="3600" b="1" smtClean="0">
                <a:solidFill>
                  <a:srgbClr val="000066"/>
                </a:solidFill>
                <a:effectLst/>
                <a:cs typeface="Angsana New" pitchFamily="18" charset="-34"/>
              </a:rPr>
              <a:t>   2+2+2+2+2+2+2+2+2 = 18 </a:t>
            </a:r>
          </a:p>
          <a:p>
            <a:pPr>
              <a:lnSpc>
                <a:spcPct val="90000"/>
              </a:lnSpc>
              <a:buFont typeface="Monotype Sorts" pitchFamily="2" charset="2"/>
              <a:buNone/>
              <a:defRPr/>
            </a:pPr>
            <a:r>
              <a:rPr lang="en-US" sz="3600" b="1" smtClean="0">
                <a:solidFill>
                  <a:srgbClr val="000066"/>
                </a:solidFill>
                <a:effectLst/>
                <a:cs typeface="Angsana New" pitchFamily="18" charset="-34"/>
              </a:rPr>
              <a:t>                                        </a:t>
            </a:r>
          </a:p>
          <a:p>
            <a:pPr>
              <a:lnSpc>
                <a:spcPct val="90000"/>
              </a:lnSpc>
              <a:buFont typeface="Monotype Sorts" pitchFamily="2" charset="2"/>
              <a:buNone/>
              <a:defRPr/>
            </a:pPr>
            <a:r>
              <a:rPr lang="en-US" sz="3600" b="1" smtClean="0">
                <a:solidFill>
                  <a:srgbClr val="000066"/>
                </a:solidFill>
                <a:effectLst/>
                <a:cs typeface="Angsana New" pitchFamily="18" charset="-34"/>
              </a:rPr>
              <a:t>                                        </a:t>
            </a:r>
          </a:p>
          <a:p>
            <a:pPr>
              <a:lnSpc>
                <a:spcPct val="90000"/>
              </a:lnSpc>
              <a:buFont typeface="Monotype Sorts" pitchFamily="2" charset="2"/>
              <a:buNone/>
              <a:defRPr/>
            </a:pPr>
            <a:r>
              <a:rPr lang="en-US" sz="3600" b="1" smtClean="0">
                <a:solidFill>
                  <a:srgbClr val="000066"/>
                </a:solidFill>
                <a:effectLst/>
                <a:cs typeface="Angsana New" pitchFamily="18" charset="-34"/>
              </a:rPr>
              <a:t>                                           </a:t>
            </a:r>
            <a:endParaRPr lang="th-TH" sz="3600" b="1" smtClean="0">
              <a:solidFill>
                <a:srgbClr val="000066"/>
              </a:solidFill>
              <a:effectLst/>
              <a:cs typeface="Angsana New" pitchFamily="18" charset="-34"/>
            </a:endParaRP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1403350" y="476250"/>
            <a:ext cx="6181725" cy="790575"/>
          </a:xfrm>
          <a:prstGeom prst="rect">
            <a:avLst/>
          </a:prstGeom>
          <a:solidFill>
            <a:srgbClr val="FFFFCC"/>
          </a:solidFill>
          <a:ln w="28575">
            <a:solidFill>
              <a:srgbClr val="FF0066"/>
            </a:solidFill>
            <a:miter lim="800000"/>
            <a:headEnd/>
            <a:tailEnd/>
          </a:ln>
          <a:effectLst>
            <a:outerShdw dist="107763" dir="13500000" algn="ctr" rotWithShape="0">
              <a:srgbClr val="0066CC"/>
            </a:outerShdw>
          </a:effec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th-TH" sz="4400">
                <a:solidFill>
                  <a:srgbClr val="000066"/>
                </a:solidFill>
                <a:latin typeface="Angsana New" pitchFamily="18" charset="-34"/>
              </a:rPr>
              <a:t>พุทธิพิสัย ระดับการประยุกต์ความรู้ </a:t>
            </a:r>
          </a:p>
        </p:txBody>
      </p:sp>
      <p:sp>
        <p:nvSpPr>
          <p:cNvPr id="285700" name="Line 4"/>
          <p:cNvSpPr>
            <a:spLocks noChangeShapeType="1"/>
          </p:cNvSpPr>
          <p:nvPr/>
        </p:nvSpPr>
        <p:spPr bwMode="auto">
          <a:xfrm>
            <a:off x="1042988" y="2708275"/>
            <a:ext cx="2305050" cy="0"/>
          </a:xfrm>
          <a:prstGeom prst="line">
            <a:avLst/>
          </a:prstGeom>
          <a:noFill/>
          <a:ln w="28575" cap="sq">
            <a:solidFill>
              <a:schemeClr val="bg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285701" name="AutoShape 5"/>
          <p:cNvSpPr>
            <a:spLocks noChangeArrowheads="1"/>
          </p:cNvSpPr>
          <p:nvPr/>
        </p:nvSpPr>
        <p:spPr bwMode="auto">
          <a:xfrm rot="-5400000">
            <a:off x="1727995" y="3393281"/>
            <a:ext cx="576262" cy="504825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bg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5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5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5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5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5700" grpId="0" animBg="1"/>
      <p:bldP spid="28570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30213" y="260350"/>
            <a:ext cx="8713787" cy="6858000"/>
          </a:xfrm>
        </p:spPr>
        <p:txBody>
          <a:bodyPr/>
          <a:lstStyle/>
          <a:p>
            <a:pPr>
              <a:lnSpc>
                <a:spcPct val="90000"/>
              </a:lnSpc>
              <a:buFont typeface="Monotype Sorts" pitchFamily="2" charset="2"/>
              <a:buNone/>
              <a:defRPr/>
            </a:pPr>
            <a:endParaRPr lang="th-TH" sz="2800" smtClean="0">
              <a:cs typeface="Angsana New" pitchFamily="18" charset="-34"/>
            </a:endParaRPr>
          </a:p>
          <a:p>
            <a:pPr>
              <a:lnSpc>
                <a:spcPct val="90000"/>
              </a:lnSpc>
              <a:buFont typeface="Monotype Sorts" pitchFamily="2" charset="2"/>
              <a:buNone/>
              <a:defRPr/>
            </a:pPr>
            <a:endParaRPr lang="th-TH" sz="2800" smtClean="0">
              <a:cs typeface="Angsana New" pitchFamily="18" charset="-34"/>
            </a:endParaRPr>
          </a:p>
          <a:p>
            <a:pPr>
              <a:lnSpc>
                <a:spcPct val="90000"/>
              </a:lnSpc>
              <a:buFont typeface="Monotype Sorts" pitchFamily="2" charset="2"/>
              <a:buNone/>
              <a:defRPr/>
            </a:pPr>
            <a:endParaRPr lang="th-TH" sz="2800" smtClean="0">
              <a:cs typeface="Angsana New" pitchFamily="18" charset="-34"/>
            </a:endParaRPr>
          </a:p>
          <a:p>
            <a:pPr>
              <a:lnSpc>
                <a:spcPct val="90000"/>
              </a:lnSpc>
              <a:buFont typeface="Monotype Sorts" pitchFamily="2" charset="2"/>
              <a:buNone/>
              <a:defRPr/>
            </a:pPr>
            <a:r>
              <a:rPr lang="th-TH" sz="3600" b="1" smtClean="0">
                <a:solidFill>
                  <a:srgbClr val="000066"/>
                </a:solidFill>
                <a:effectLst/>
                <a:cs typeface="Angsana New" pitchFamily="18" charset="-34"/>
                <a:sym typeface="Wingdings 2" pitchFamily="18" charset="2"/>
              </a:rPr>
              <a:t></a:t>
            </a:r>
            <a:r>
              <a:rPr lang="th-TH" sz="4000" b="1" smtClean="0">
                <a:solidFill>
                  <a:srgbClr val="000066"/>
                </a:solidFill>
                <a:effectLst/>
                <a:cs typeface="Angsana New" pitchFamily="18" charset="-34"/>
              </a:rPr>
              <a:t>การส่งถ่ายความรู้ คำกริยาที่ใช้ </a:t>
            </a:r>
            <a:r>
              <a:rPr lang="th-TH" sz="3600" b="1" smtClean="0">
                <a:solidFill>
                  <a:srgbClr val="000066"/>
                </a:solidFill>
                <a:effectLst/>
                <a:cs typeface="Angsana New" pitchFamily="18" charset="-34"/>
              </a:rPr>
              <a:t>วิเคราะห์ สังเคราะห์ แก้ปัญหา</a:t>
            </a:r>
          </a:p>
          <a:p>
            <a:pPr>
              <a:lnSpc>
                <a:spcPct val="90000"/>
              </a:lnSpc>
              <a:buFont typeface="Monotype Sorts" pitchFamily="2" charset="2"/>
              <a:buNone/>
              <a:defRPr/>
            </a:pPr>
            <a:r>
              <a:rPr lang="th-TH" sz="3600" b="1" smtClean="0">
                <a:solidFill>
                  <a:srgbClr val="000066"/>
                </a:solidFill>
                <a:effectLst/>
                <a:cs typeface="Angsana New" pitchFamily="18" charset="-34"/>
              </a:rPr>
              <a:t>    ปรับปรุง</a:t>
            </a:r>
            <a:r>
              <a:rPr lang="en-US" sz="3600" b="1" smtClean="0">
                <a:solidFill>
                  <a:srgbClr val="000066"/>
                </a:solidFill>
                <a:effectLst/>
                <a:cs typeface="Angsana New" pitchFamily="18" charset="-34"/>
              </a:rPr>
              <a:t>    </a:t>
            </a:r>
          </a:p>
          <a:p>
            <a:pPr>
              <a:lnSpc>
                <a:spcPct val="90000"/>
              </a:lnSpc>
              <a:buFont typeface="Monotype Sorts" pitchFamily="2" charset="2"/>
              <a:buNone/>
              <a:defRPr/>
            </a:pPr>
            <a:r>
              <a:rPr lang="en-US" sz="3600" b="1" smtClean="0">
                <a:solidFill>
                  <a:srgbClr val="000066"/>
                </a:solidFill>
                <a:effectLst/>
                <a:cs typeface="Angsana New" pitchFamily="18" charset="-34"/>
              </a:rPr>
              <a:t>    </a:t>
            </a:r>
            <a:r>
              <a:rPr lang="th-TH" sz="3600" b="1" smtClean="0">
                <a:solidFill>
                  <a:srgbClr val="000066"/>
                </a:solidFill>
                <a:effectLst/>
                <a:cs typeface="Angsana New" pitchFamily="18" charset="-34"/>
              </a:rPr>
              <a:t>เช่น</a:t>
            </a:r>
            <a:r>
              <a:rPr lang="en-US" sz="3600" b="1" smtClean="0">
                <a:solidFill>
                  <a:srgbClr val="000066"/>
                </a:solidFill>
                <a:effectLst/>
                <a:cs typeface="Angsana New" pitchFamily="18" charset="-34"/>
              </a:rPr>
              <a:t>                7x8 =</a:t>
            </a:r>
            <a:r>
              <a:rPr lang="th-TH" sz="3600" b="1" smtClean="0">
                <a:solidFill>
                  <a:srgbClr val="000066"/>
                </a:solidFill>
                <a:effectLst/>
                <a:cs typeface="Angsana New" pitchFamily="18" charset="-34"/>
              </a:rPr>
              <a:t> ?</a:t>
            </a:r>
            <a:endParaRPr lang="en-US" sz="3600" b="1" smtClean="0">
              <a:solidFill>
                <a:srgbClr val="000066"/>
              </a:solidFill>
              <a:effectLst/>
              <a:cs typeface="Angsana New" pitchFamily="18" charset="-34"/>
            </a:endParaRPr>
          </a:p>
          <a:p>
            <a:pPr>
              <a:lnSpc>
                <a:spcPct val="90000"/>
              </a:lnSpc>
              <a:buFont typeface="Monotype Sorts" pitchFamily="2" charset="2"/>
              <a:buNone/>
              <a:defRPr/>
            </a:pPr>
            <a:r>
              <a:rPr lang="en-US" sz="3600" b="1" smtClean="0">
                <a:solidFill>
                  <a:srgbClr val="000066"/>
                </a:solidFill>
                <a:effectLst/>
                <a:cs typeface="Angsana New" pitchFamily="18" charset="-34"/>
              </a:rPr>
              <a:t>  </a:t>
            </a:r>
            <a:r>
              <a:rPr lang="th-TH" sz="3600" b="1" smtClean="0">
                <a:solidFill>
                  <a:srgbClr val="000066"/>
                </a:solidFill>
                <a:effectLst/>
                <a:cs typeface="Angsana New" pitchFamily="18" charset="-34"/>
              </a:rPr>
              <a:t>  วิธีทำ        </a:t>
            </a:r>
            <a:r>
              <a:rPr lang="en-US" sz="3600" b="1" smtClean="0">
                <a:solidFill>
                  <a:srgbClr val="000066"/>
                </a:solidFill>
                <a:effectLst/>
                <a:cs typeface="Angsana New" pitchFamily="18" charset="-34"/>
              </a:rPr>
              <a:t>      7+7+7+7+7+7+7+7 = 56 </a:t>
            </a:r>
          </a:p>
          <a:p>
            <a:pPr>
              <a:lnSpc>
                <a:spcPct val="90000"/>
              </a:lnSpc>
              <a:buFont typeface="Monotype Sorts" pitchFamily="2" charset="2"/>
              <a:buNone/>
              <a:defRPr/>
            </a:pPr>
            <a:r>
              <a:rPr lang="en-US" sz="3600" b="1" smtClean="0">
                <a:solidFill>
                  <a:srgbClr val="000066"/>
                </a:solidFill>
                <a:effectLst/>
                <a:cs typeface="Angsana New" pitchFamily="18" charset="-34"/>
              </a:rPr>
              <a:t>                            8+8+8+8+8+8+8 = 56     </a:t>
            </a:r>
          </a:p>
          <a:p>
            <a:pPr>
              <a:lnSpc>
                <a:spcPct val="90000"/>
              </a:lnSpc>
              <a:buFont typeface="Monotype Sorts" pitchFamily="2" charset="2"/>
              <a:buNone/>
              <a:defRPr/>
            </a:pPr>
            <a:r>
              <a:rPr lang="en-US" sz="3600" b="1" smtClean="0">
                <a:solidFill>
                  <a:srgbClr val="000066"/>
                </a:solidFill>
                <a:effectLst/>
                <a:cs typeface="Angsana New" pitchFamily="18" charset="-34"/>
              </a:rPr>
              <a:t>                                 14+14+14+14 = 56                                        </a:t>
            </a:r>
          </a:p>
          <a:p>
            <a:pPr>
              <a:lnSpc>
                <a:spcPct val="90000"/>
              </a:lnSpc>
              <a:buFont typeface="Monotype Sorts" pitchFamily="2" charset="2"/>
              <a:buNone/>
              <a:defRPr/>
            </a:pPr>
            <a:r>
              <a:rPr lang="en-US" sz="3600" b="1" smtClean="0">
                <a:solidFill>
                  <a:srgbClr val="000066"/>
                </a:solidFill>
                <a:effectLst/>
                <a:cs typeface="Angsana New" pitchFamily="18" charset="-34"/>
              </a:rPr>
              <a:t>                                              28+28 = 56                                        </a:t>
            </a:r>
          </a:p>
          <a:p>
            <a:pPr>
              <a:lnSpc>
                <a:spcPct val="90000"/>
              </a:lnSpc>
              <a:buFont typeface="Monotype Sorts" pitchFamily="2" charset="2"/>
              <a:buNone/>
              <a:defRPr/>
            </a:pPr>
            <a:r>
              <a:rPr lang="th-TH" sz="3600" b="1" smtClean="0">
                <a:solidFill>
                  <a:srgbClr val="000066"/>
                </a:solidFill>
                <a:effectLst/>
                <a:cs typeface="Angsana New" pitchFamily="18" charset="-34"/>
              </a:rPr>
              <a:t>นำความรู้จากระดับเข้าใจไปใช้แก้ปัญหา</a:t>
            </a: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1403350" y="620713"/>
            <a:ext cx="6181725" cy="790575"/>
          </a:xfrm>
          <a:prstGeom prst="rect">
            <a:avLst/>
          </a:prstGeom>
          <a:solidFill>
            <a:srgbClr val="FFFFCC"/>
          </a:solidFill>
          <a:ln w="28575">
            <a:solidFill>
              <a:srgbClr val="FF0066"/>
            </a:solidFill>
            <a:miter lim="800000"/>
            <a:headEnd/>
            <a:tailEnd/>
          </a:ln>
          <a:effectLst>
            <a:outerShdw dist="107763" dir="13500000" algn="ctr" rotWithShape="0">
              <a:srgbClr val="0066CC"/>
            </a:outerShdw>
          </a:effec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th-TH" sz="4400">
                <a:solidFill>
                  <a:srgbClr val="000066"/>
                </a:solidFill>
                <a:latin typeface="Angsana New" pitchFamily="18" charset="-34"/>
              </a:rPr>
              <a:t>พุทธิพิสัย ระดับการส่งถ่ายความรู้</a:t>
            </a:r>
          </a:p>
        </p:txBody>
      </p:sp>
      <p:sp>
        <p:nvSpPr>
          <p:cNvPr id="286724" name="Line 4"/>
          <p:cNvSpPr>
            <a:spLocks noChangeShapeType="1"/>
          </p:cNvSpPr>
          <p:nvPr/>
        </p:nvSpPr>
        <p:spPr bwMode="auto">
          <a:xfrm>
            <a:off x="827088" y="2205038"/>
            <a:ext cx="2305050" cy="0"/>
          </a:xfrm>
          <a:prstGeom prst="line">
            <a:avLst/>
          </a:prstGeom>
          <a:noFill/>
          <a:ln w="28575" cap="sq">
            <a:solidFill>
              <a:schemeClr val="bg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286725" name="AutoShape 5"/>
          <p:cNvSpPr>
            <a:spLocks noChangeArrowheads="1"/>
          </p:cNvSpPr>
          <p:nvPr/>
        </p:nvSpPr>
        <p:spPr bwMode="auto">
          <a:xfrm rot="-5400000">
            <a:off x="1872456" y="2959894"/>
            <a:ext cx="576263" cy="504825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bg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24" grpId="0" animBg="1"/>
      <p:bldP spid="28672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3850" y="333375"/>
            <a:ext cx="8640763" cy="6191250"/>
          </a:xfrm>
        </p:spPr>
        <p:txBody>
          <a:bodyPr/>
          <a:lstStyle/>
          <a:p>
            <a:pPr>
              <a:buFont typeface="Monotype Sorts" pitchFamily="2" charset="2"/>
              <a:buNone/>
              <a:defRPr/>
            </a:pPr>
            <a:endParaRPr lang="th-TH" smtClean="0">
              <a:effectLst>
                <a:outerShdw blurRad="38100" dist="38100" dir="2700000" algn="tl">
                  <a:srgbClr val="C0C0C0"/>
                </a:outerShdw>
              </a:effectLst>
              <a:cs typeface="Angsana New" pitchFamily="18" charset="-34"/>
            </a:endParaRPr>
          </a:p>
          <a:p>
            <a:pPr>
              <a:buFont typeface="Monotype Sorts" pitchFamily="2" charset="2"/>
              <a:buNone/>
              <a:defRPr/>
            </a:pPr>
            <a:endParaRPr lang="th-TH" smtClean="0">
              <a:effectLst>
                <a:outerShdw blurRad="38100" dist="38100" dir="2700000" algn="tl">
                  <a:srgbClr val="C0C0C0"/>
                </a:outerShdw>
              </a:effectLst>
              <a:cs typeface="Angsana New" pitchFamily="18" charset="-34"/>
            </a:endParaRPr>
          </a:p>
          <a:p>
            <a:pPr>
              <a:buFont typeface="Monotype Sorts" pitchFamily="2" charset="2"/>
              <a:buNone/>
              <a:defRPr/>
            </a:pPr>
            <a:endParaRPr lang="th-TH" smtClean="0">
              <a:effectLst>
                <a:outerShdw blurRad="38100" dist="38100" dir="2700000" algn="tl">
                  <a:srgbClr val="C0C0C0"/>
                </a:outerShdw>
              </a:effectLst>
              <a:cs typeface="Angsana New" pitchFamily="18" charset="-34"/>
            </a:endParaRPr>
          </a:p>
        </p:txBody>
      </p:sp>
      <p:pic>
        <p:nvPicPr>
          <p:cNvPr id="18435" name="รูปภาพ 14" descr="CO214.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276475"/>
            <a:ext cx="4048125" cy="404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รูปภาพ 12" descr="CO214.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4581525"/>
            <a:ext cx="635000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รูปภาพ 6" descr="CO214.4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2781300"/>
            <a:ext cx="1009650" cy="66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รูปภาพ 16" descr="CO214.8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2349500"/>
            <a:ext cx="1976438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6793" name="Text Box 9"/>
          <p:cNvSpPr txBox="1">
            <a:spLocks noChangeArrowheads="1"/>
          </p:cNvSpPr>
          <p:nvPr/>
        </p:nvSpPr>
        <p:spPr bwMode="auto">
          <a:xfrm>
            <a:off x="4356100" y="1268413"/>
            <a:ext cx="4537075" cy="5256212"/>
          </a:xfrm>
          <a:prstGeom prst="rect">
            <a:avLst/>
          </a:prstGeom>
          <a:solidFill>
            <a:srgbClr val="66F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9pPr>
          </a:lstStyle>
          <a:p>
            <a:pPr eaLnBrk="1" hangingPunct="1"/>
            <a:r>
              <a:rPr lang="th-TH" sz="3600">
                <a:solidFill>
                  <a:srgbClr val="001122"/>
                </a:solidFill>
                <a:latin typeface="Angsana New" pitchFamily="18" charset="-34"/>
              </a:rPr>
              <a:t>ทักษะพิสัยคือ วัตถุประสงค์</a:t>
            </a:r>
          </a:p>
          <a:p>
            <a:pPr eaLnBrk="1" hangingPunct="1"/>
            <a:r>
              <a:rPr lang="th-TH" sz="3600">
                <a:solidFill>
                  <a:srgbClr val="001122"/>
                </a:solidFill>
                <a:latin typeface="Angsana New" pitchFamily="18" charset="-34"/>
              </a:rPr>
              <a:t>ที่มุ่งเน้นความสามารถทาง</a:t>
            </a:r>
          </a:p>
          <a:p>
            <a:pPr eaLnBrk="1" hangingPunct="1"/>
            <a:r>
              <a:rPr lang="th-TH" sz="3600">
                <a:solidFill>
                  <a:srgbClr val="001122"/>
                </a:solidFill>
                <a:latin typeface="Angsana New" pitchFamily="18" charset="-34"/>
              </a:rPr>
              <a:t>กล้ามเนื้อโดยใช้อวัยวะส่วน</a:t>
            </a:r>
          </a:p>
          <a:p>
            <a:pPr eaLnBrk="1" hangingPunct="1"/>
            <a:r>
              <a:rPr lang="th-TH" sz="3600">
                <a:solidFill>
                  <a:srgbClr val="001122"/>
                </a:solidFill>
                <a:latin typeface="Angsana New" pitchFamily="18" charset="-34"/>
              </a:rPr>
              <a:t>ต่างๆ ของร่างกายปฏิบัติงาน</a:t>
            </a:r>
          </a:p>
          <a:p>
            <a:pPr eaLnBrk="1" hangingPunct="1"/>
            <a:r>
              <a:rPr lang="th-TH" sz="3600">
                <a:solidFill>
                  <a:srgbClr val="001122"/>
                </a:solidFill>
                <a:latin typeface="Angsana New" pitchFamily="18" charset="-34"/>
              </a:rPr>
              <a:t>ตามที่เคยฝึกมา  ระดับของทักษะแบ่งออกเป็น</a:t>
            </a:r>
          </a:p>
          <a:p>
            <a:pPr eaLnBrk="1" hangingPunct="1">
              <a:buFontTx/>
              <a:buChar char="-"/>
            </a:pPr>
            <a:r>
              <a:rPr lang="th-TH" sz="3600">
                <a:solidFill>
                  <a:srgbClr val="001122"/>
                </a:solidFill>
                <a:latin typeface="Angsana New" pitchFamily="18" charset="-34"/>
              </a:rPr>
              <a:t> ขั้นการเลียนแบบ ( </a:t>
            </a:r>
            <a:r>
              <a:rPr lang="en-US" sz="3600">
                <a:solidFill>
                  <a:srgbClr val="001122"/>
                </a:solidFill>
                <a:latin typeface="Angsana New" pitchFamily="18" charset="-34"/>
              </a:rPr>
              <a:t>Imitation </a:t>
            </a:r>
            <a:r>
              <a:rPr lang="th-TH" sz="3600">
                <a:solidFill>
                  <a:srgbClr val="001122"/>
                </a:solidFill>
                <a:latin typeface="Angsana New" pitchFamily="18" charset="-34"/>
              </a:rPr>
              <a:t>)</a:t>
            </a:r>
          </a:p>
          <a:p>
            <a:pPr eaLnBrk="1" hangingPunct="1">
              <a:buFontTx/>
              <a:buChar char="-"/>
            </a:pPr>
            <a:r>
              <a:rPr lang="th-TH" sz="3600">
                <a:solidFill>
                  <a:srgbClr val="001122"/>
                </a:solidFill>
                <a:latin typeface="Angsana New" pitchFamily="18" charset="-34"/>
              </a:rPr>
              <a:t> ขั้นทำด้วยความถูกต้อง(</a:t>
            </a:r>
            <a:r>
              <a:rPr lang="en-US" sz="3600">
                <a:solidFill>
                  <a:srgbClr val="001122"/>
                </a:solidFill>
                <a:latin typeface="Angsana New" pitchFamily="18" charset="-34"/>
              </a:rPr>
              <a:t> Control</a:t>
            </a:r>
            <a:r>
              <a:rPr lang="th-TH" sz="3600">
                <a:solidFill>
                  <a:srgbClr val="001122"/>
                </a:solidFill>
                <a:latin typeface="Angsana New" pitchFamily="18" charset="-34"/>
              </a:rPr>
              <a:t> )</a:t>
            </a:r>
          </a:p>
          <a:p>
            <a:pPr eaLnBrk="1" hangingPunct="1"/>
            <a:r>
              <a:rPr lang="en-US" sz="3600">
                <a:solidFill>
                  <a:srgbClr val="001122"/>
                </a:solidFill>
                <a:latin typeface="Angsana New" pitchFamily="18" charset="-34"/>
              </a:rPr>
              <a:t>- </a:t>
            </a:r>
            <a:r>
              <a:rPr lang="th-TH" sz="3600">
                <a:solidFill>
                  <a:srgbClr val="001122"/>
                </a:solidFill>
                <a:latin typeface="Angsana New" pitchFamily="18" charset="-34"/>
              </a:rPr>
              <a:t>ขั้นชำนาญ ( </a:t>
            </a:r>
            <a:r>
              <a:rPr lang="en-US" sz="3600">
                <a:solidFill>
                  <a:srgbClr val="001122"/>
                </a:solidFill>
                <a:latin typeface="Angsana New" pitchFamily="18" charset="-34"/>
              </a:rPr>
              <a:t>Automatism </a:t>
            </a:r>
            <a:r>
              <a:rPr lang="th-TH" sz="3600">
                <a:solidFill>
                  <a:srgbClr val="001122"/>
                </a:solidFill>
                <a:latin typeface="Angsana New" pitchFamily="18" charset="-34"/>
              </a:rPr>
              <a:t>)</a:t>
            </a:r>
            <a:endParaRPr lang="en-US" sz="3600">
              <a:solidFill>
                <a:srgbClr val="001122"/>
              </a:solidFill>
              <a:latin typeface="Angsana New" pitchFamily="18" charset="-34"/>
            </a:endParaRPr>
          </a:p>
        </p:txBody>
      </p:sp>
      <p:sp>
        <p:nvSpPr>
          <p:cNvPr id="246796" name="AutoShape 12"/>
          <p:cNvSpPr>
            <a:spLocks noChangeArrowheads="1"/>
          </p:cNvSpPr>
          <p:nvPr/>
        </p:nvSpPr>
        <p:spPr bwMode="auto">
          <a:xfrm rot="-7089543">
            <a:off x="3756026" y="3033712"/>
            <a:ext cx="576262" cy="639763"/>
          </a:xfrm>
          <a:prstGeom prst="downArrow">
            <a:avLst>
              <a:gd name="adj1" fmla="val 50000"/>
              <a:gd name="adj2" fmla="val 27755"/>
            </a:avLst>
          </a:prstGeom>
          <a:solidFill>
            <a:schemeClr val="hlink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th-TH"/>
          </a:p>
        </p:txBody>
      </p:sp>
      <p:sp>
        <p:nvSpPr>
          <p:cNvPr id="246798" name="WordArt 14"/>
          <p:cNvSpPr>
            <a:spLocks noChangeArrowheads="1" noChangeShapeType="1" noTextEdit="1"/>
          </p:cNvSpPr>
          <p:nvPr/>
        </p:nvSpPr>
        <p:spPr bwMode="auto">
          <a:xfrm rot="1476537">
            <a:off x="468313" y="188913"/>
            <a:ext cx="720725" cy="10795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th-TH" sz="6000" kern="10">
                <a:ln w="9525" cap="sq">
                  <a:solidFill>
                    <a:srgbClr val="CC99FF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39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Angsana New"/>
                <a:cs typeface="Angsana New"/>
              </a:rPr>
              <a:t>2.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467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67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46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6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6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6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6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793" grpId="0" animBg="1"/>
      <p:bldP spid="246796" grpId="0" animBg="1"/>
      <p:bldP spid="24679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3850" y="260350"/>
            <a:ext cx="8569325" cy="6337300"/>
          </a:xfrm>
        </p:spPr>
        <p:txBody>
          <a:bodyPr/>
          <a:lstStyle/>
          <a:p>
            <a:pPr>
              <a:buFont typeface="Monotype Sorts" pitchFamily="2" charset="2"/>
              <a:buNone/>
              <a:defRPr/>
            </a:pPr>
            <a:endParaRPr lang="th-TH" smtClean="0">
              <a:cs typeface="Angsana New" pitchFamily="18" charset="-34"/>
            </a:endParaRPr>
          </a:p>
          <a:p>
            <a:pPr>
              <a:buFont typeface="Monotype Sorts" pitchFamily="2" charset="2"/>
              <a:buNone/>
              <a:defRPr/>
            </a:pPr>
            <a:endParaRPr lang="th-TH" smtClean="0">
              <a:cs typeface="Angsana New" pitchFamily="18" charset="-34"/>
            </a:endParaRPr>
          </a:p>
          <a:p>
            <a:pPr>
              <a:buFont typeface="Monotype Sorts" pitchFamily="2" charset="2"/>
              <a:buNone/>
              <a:defRPr/>
            </a:pPr>
            <a:r>
              <a:rPr lang="th-TH" sz="4400" smtClean="0">
                <a:solidFill>
                  <a:srgbClr val="FFFFCC"/>
                </a:solidFill>
                <a:effectLst/>
                <a:latin typeface="Angsana New" pitchFamily="18" charset="-34"/>
                <a:cs typeface="Angsana New" pitchFamily="18" charset="-34"/>
                <a:sym typeface="Wingdings 2" pitchFamily="18" charset="2"/>
              </a:rPr>
              <a:t></a:t>
            </a:r>
            <a:r>
              <a:rPr lang="th-TH" sz="4400" b="1" smtClean="0">
                <a:solidFill>
                  <a:srgbClr val="FFFFCC"/>
                </a:solidFill>
                <a:effectLst/>
                <a:latin typeface="Angsana New" pitchFamily="18" charset="-34"/>
                <a:cs typeface="Angsana New" pitchFamily="18" charset="-34"/>
              </a:rPr>
              <a:t>ขั้นการเลียนแบบ</a:t>
            </a:r>
          </a:p>
          <a:p>
            <a:pPr>
              <a:buFont typeface="Monotype Sorts" pitchFamily="2" charset="2"/>
              <a:buNone/>
              <a:defRPr/>
            </a:pPr>
            <a:endParaRPr lang="th-TH" smtClean="0">
              <a:cs typeface="Angsana New" pitchFamily="18" charset="-34"/>
            </a:endParaRPr>
          </a:p>
          <a:p>
            <a:pPr>
              <a:buFont typeface="Monotype Sorts" pitchFamily="2" charset="2"/>
              <a:buNone/>
              <a:defRPr/>
            </a:pPr>
            <a:endParaRPr lang="th-TH" smtClean="0">
              <a:cs typeface="Angsana New" pitchFamily="18" charset="-34"/>
            </a:endParaRP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1619250" y="404813"/>
            <a:ext cx="6037263" cy="730250"/>
          </a:xfrm>
          <a:prstGeom prst="rect">
            <a:avLst/>
          </a:prstGeom>
          <a:solidFill>
            <a:srgbClr val="FFFFCC"/>
          </a:solidFill>
          <a:ln w="28575">
            <a:solidFill>
              <a:srgbClr val="FF0066"/>
            </a:solidFill>
            <a:miter lim="800000"/>
            <a:headEnd/>
            <a:tailEnd/>
          </a:ln>
          <a:effectLst>
            <a:outerShdw dist="107763" dir="13500000" algn="ctr" rotWithShape="0">
              <a:srgbClr val="0066CC"/>
            </a:outerShdw>
          </a:effec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th-TH" sz="4000">
                <a:solidFill>
                  <a:srgbClr val="000066"/>
                </a:solidFill>
                <a:latin typeface="Angsana New" pitchFamily="18" charset="-34"/>
              </a:rPr>
              <a:t>ทักษะพิสัย ระดับขั้นการเลียนแบบ</a:t>
            </a:r>
          </a:p>
        </p:txBody>
      </p:sp>
      <p:pic>
        <p:nvPicPr>
          <p:cNvPr id="292868" name="Picture 4" descr="K8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2060575"/>
            <a:ext cx="6351588" cy="381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2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2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3850" y="260350"/>
            <a:ext cx="8569325" cy="6337300"/>
          </a:xfrm>
        </p:spPr>
        <p:txBody>
          <a:bodyPr/>
          <a:lstStyle/>
          <a:p>
            <a:pPr>
              <a:buFont typeface="Monotype Sorts" pitchFamily="2" charset="2"/>
              <a:buNone/>
              <a:defRPr/>
            </a:pPr>
            <a:endParaRPr lang="th-TH" smtClean="0">
              <a:cs typeface="Angsana New" pitchFamily="18" charset="-34"/>
            </a:endParaRPr>
          </a:p>
          <a:p>
            <a:pPr>
              <a:buFont typeface="Monotype Sorts" pitchFamily="2" charset="2"/>
              <a:buNone/>
              <a:defRPr/>
            </a:pPr>
            <a:endParaRPr lang="th-TH" smtClean="0">
              <a:cs typeface="Angsana New" pitchFamily="18" charset="-34"/>
            </a:endParaRPr>
          </a:p>
          <a:p>
            <a:pPr>
              <a:buFont typeface="Monotype Sorts" pitchFamily="2" charset="2"/>
              <a:buNone/>
              <a:defRPr/>
            </a:pPr>
            <a:r>
              <a:rPr lang="th-TH" sz="4400" smtClean="0">
                <a:solidFill>
                  <a:srgbClr val="FFFF00"/>
                </a:solidFill>
                <a:effectLst/>
                <a:latin typeface="Angsana New" pitchFamily="18" charset="-34"/>
                <a:cs typeface="Angsana New" pitchFamily="18" charset="-34"/>
                <a:sym typeface="Wingdings 2" pitchFamily="18" charset="2"/>
              </a:rPr>
              <a:t></a:t>
            </a:r>
            <a:r>
              <a:rPr lang="th-TH" sz="4400" b="1" smtClean="0">
                <a:solidFill>
                  <a:srgbClr val="FFFFFF"/>
                </a:solidFill>
                <a:effectLst/>
                <a:latin typeface="Angsana New" pitchFamily="18" charset="-34"/>
                <a:cs typeface="Angsana New" pitchFamily="18" charset="-34"/>
              </a:rPr>
              <a:t>ขั้นทำด้วยความถูกต้อง</a:t>
            </a:r>
          </a:p>
          <a:p>
            <a:pPr>
              <a:buFont typeface="Monotype Sorts" pitchFamily="2" charset="2"/>
              <a:buNone/>
              <a:defRPr/>
            </a:pPr>
            <a:endParaRPr lang="th-TH" smtClean="0">
              <a:solidFill>
                <a:srgbClr val="FFFFFF"/>
              </a:solidFill>
              <a:cs typeface="Angsana New" pitchFamily="18" charset="-34"/>
            </a:endParaRPr>
          </a:p>
          <a:p>
            <a:pPr>
              <a:buFont typeface="Monotype Sorts" pitchFamily="2" charset="2"/>
              <a:buNone/>
              <a:defRPr/>
            </a:pPr>
            <a:endParaRPr lang="th-TH" smtClean="0">
              <a:cs typeface="Angsana New" pitchFamily="18" charset="-34"/>
            </a:endParaRPr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1619250" y="404813"/>
            <a:ext cx="6037263" cy="730250"/>
          </a:xfrm>
          <a:prstGeom prst="rect">
            <a:avLst/>
          </a:prstGeom>
          <a:solidFill>
            <a:srgbClr val="FFFFCC"/>
          </a:solidFill>
          <a:ln w="28575">
            <a:solidFill>
              <a:srgbClr val="FF0066"/>
            </a:solidFill>
            <a:miter lim="800000"/>
            <a:headEnd/>
            <a:tailEnd/>
          </a:ln>
          <a:effectLst>
            <a:outerShdw dist="107763" dir="13500000" algn="ctr" rotWithShape="0">
              <a:srgbClr val="0066CC"/>
            </a:outerShdw>
          </a:effec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th-TH" sz="4000">
                <a:solidFill>
                  <a:srgbClr val="000066"/>
                </a:solidFill>
                <a:latin typeface="Angsana New" pitchFamily="18" charset="-34"/>
              </a:rPr>
              <a:t>ทักษะพิสัย ขั้นทำด้วยความถูกต้อง</a:t>
            </a:r>
          </a:p>
        </p:txBody>
      </p:sp>
      <p:pic>
        <p:nvPicPr>
          <p:cNvPr id="293892" name="Picture 4" descr="K7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1844675"/>
            <a:ext cx="6351587" cy="470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3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3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3850" y="260350"/>
            <a:ext cx="8569325" cy="6337300"/>
          </a:xfrm>
        </p:spPr>
        <p:txBody>
          <a:bodyPr/>
          <a:lstStyle/>
          <a:p>
            <a:pPr>
              <a:buFont typeface="Monotype Sorts" pitchFamily="2" charset="2"/>
              <a:buNone/>
              <a:defRPr/>
            </a:pPr>
            <a:endParaRPr lang="th-TH" smtClean="0">
              <a:cs typeface="Angsana New" pitchFamily="18" charset="-34"/>
            </a:endParaRPr>
          </a:p>
          <a:p>
            <a:pPr>
              <a:buFont typeface="Monotype Sorts" pitchFamily="2" charset="2"/>
              <a:buNone/>
              <a:defRPr/>
            </a:pPr>
            <a:endParaRPr lang="th-TH" smtClean="0">
              <a:cs typeface="Angsana New" pitchFamily="18" charset="-34"/>
            </a:endParaRPr>
          </a:p>
          <a:p>
            <a:pPr>
              <a:buFont typeface="Monotype Sorts" pitchFamily="2" charset="2"/>
              <a:buNone/>
              <a:defRPr/>
            </a:pPr>
            <a:r>
              <a:rPr lang="th-TH" sz="4400" smtClean="0">
                <a:solidFill>
                  <a:srgbClr val="FFFF00"/>
                </a:solidFill>
                <a:effectLst/>
                <a:latin typeface="Angsana New" pitchFamily="18" charset="-34"/>
                <a:cs typeface="Angsana New" pitchFamily="18" charset="-34"/>
                <a:sym typeface="Wingdings 2" pitchFamily="18" charset="2"/>
              </a:rPr>
              <a:t></a:t>
            </a:r>
            <a:r>
              <a:rPr lang="th-TH" sz="4400" b="1" smtClean="0">
                <a:solidFill>
                  <a:srgbClr val="FFFFFF"/>
                </a:solidFill>
                <a:effectLst/>
                <a:latin typeface="Angsana New" pitchFamily="18" charset="-34"/>
                <a:cs typeface="Angsana New" pitchFamily="18" charset="-34"/>
              </a:rPr>
              <a:t>ขั้นทำด้วยความชำนาญ</a:t>
            </a:r>
          </a:p>
          <a:p>
            <a:pPr>
              <a:buFont typeface="Monotype Sorts" pitchFamily="2" charset="2"/>
              <a:buNone/>
              <a:defRPr/>
            </a:pPr>
            <a:endParaRPr lang="th-TH" smtClean="0">
              <a:solidFill>
                <a:srgbClr val="FFFFFF"/>
              </a:solidFill>
              <a:cs typeface="Angsana New" pitchFamily="18" charset="-34"/>
            </a:endParaRPr>
          </a:p>
          <a:p>
            <a:pPr>
              <a:buFont typeface="Monotype Sorts" pitchFamily="2" charset="2"/>
              <a:buNone/>
              <a:defRPr/>
            </a:pPr>
            <a:endParaRPr lang="th-TH" smtClean="0">
              <a:cs typeface="Angsana New" pitchFamily="18" charset="-34"/>
            </a:endParaRPr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1619250" y="333375"/>
            <a:ext cx="6037263" cy="730250"/>
          </a:xfrm>
          <a:prstGeom prst="rect">
            <a:avLst/>
          </a:prstGeom>
          <a:solidFill>
            <a:srgbClr val="FFFFCC"/>
          </a:solidFill>
          <a:ln w="28575">
            <a:solidFill>
              <a:srgbClr val="FF0066"/>
            </a:solidFill>
            <a:miter lim="800000"/>
            <a:headEnd/>
            <a:tailEnd/>
          </a:ln>
          <a:effectLst>
            <a:outerShdw dist="107763" dir="13500000" algn="ctr" rotWithShape="0">
              <a:srgbClr val="0066CC"/>
            </a:outerShdw>
          </a:effec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th-TH" sz="4000">
                <a:solidFill>
                  <a:srgbClr val="000066"/>
                </a:solidFill>
                <a:latin typeface="Angsana New" pitchFamily="18" charset="-34"/>
              </a:rPr>
              <a:t>ทักษะพิสัย ขั้นทำด้วยความชำนาญ</a:t>
            </a:r>
          </a:p>
        </p:txBody>
      </p:sp>
      <p:pic>
        <p:nvPicPr>
          <p:cNvPr id="294916" name="Picture 4" descr="K7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1773238"/>
            <a:ext cx="5081588" cy="482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4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4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99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ลูกศรลง 21"/>
          <p:cNvSpPr>
            <a:spLocks noChangeArrowheads="1"/>
          </p:cNvSpPr>
          <p:nvPr/>
        </p:nvSpPr>
        <p:spPr bwMode="auto">
          <a:xfrm>
            <a:off x="395288" y="2997200"/>
            <a:ext cx="8215312" cy="2447925"/>
          </a:xfrm>
          <a:prstGeom prst="downArrow">
            <a:avLst>
              <a:gd name="adj1" fmla="val 50000"/>
              <a:gd name="adj2" fmla="val 49491"/>
            </a:avLst>
          </a:prstGeom>
          <a:solidFill>
            <a:schemeClr val="bg1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>
              <a:defRPr/>
            </a:pPr>
            <a:endParaRPr lang="th-TH" b="0">
              <a:latin typeface="Times New Roman" charset="0"/>
              <a:cs typeface="+mn-cs"/>
            </a:endParaRPr>
          </a:p>
        </p:txBody>
      </p:sp>
      <p:sp>
        <p:nvSpPr>
          <p:cNvPr id="4099" name="TextBox 7"/>
          <p:cNvSpPr txBox="1">
            <a:spLocks noChangeArrowheads="1"/>
          </p:cNvSpPr>
          <p:nvPr/>
        </p:nvSpPr>
        <p:spPr bwMode="auto">
          <a:xfrm>
            <a:off x="7364413" y="6396038"/>
            <a:ext cx="17795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9pPr>
          </a:lstStyle>
          <a:p>
            <a:r>
              <a:rPr lang="en-US" b="0">
                <a:solidFill>
                  <a:srgbClr val="FFFF00"/>
                </a:solidFill>
                <a:latin typeface="PSL ChalalaiClassicSP" pitchFamily="18" charset="-34"/>
                <a:cs typeface="PSL ChalalaiClassicSP" pitchFamily="18" charset="-34"/>
              </a:rPr>
              <a:t>prs@kmutnb.ac.th</a:t>
            </a:r>
            <a:endParaRPr lang="th-TH" b="0">
              <a:solidFill>
                <a:srgbClr val="FFFF00"/>
              </a:solidFill>
              <a:latin typeface="PSL ChalalaiClassicSP" pitchFamily="18" charset="-34"/>
              <a:cs typeface="PSL ChalalaiClassicSP" pitchFamily="18" charset="-34"/>
            </a:endParaRPr>
          </a:p>
        </p:txBody>
      </p:sp>
      <p:grpSp>
        <p:nvGrpSpPr>
          <p:cNvPr id="2" name="กลุ่ม 114"/>
          <p:cNvGrpSpPr>
            <a:grpSpLocks/>
          </p:cNvGrpSpPr>
          <p:nvPr/>
        </p:nvGrpSpPr>
        <p:grpSpPr bwMode="auto">
          <a:xfrm>
            <a:off x="3779838" y="4508500"/>
            <a:ext cx="1417637" cy="588963"/>
            <a:chOff x="1928794" y="2664572"/>
            <a:chExt cx="1417491" cy="588226"/>
          </a:xfrm>
        </p:grpSpPr>
        <p:sp>
          <p:nvSpPr>
            <p:cNvPr id="26" name="สี่เหลี่ยมผืนผ้า 25"/>
            <p:cNvSpPr/>
            <p:nvPr/>
          </p:nvSpPr>
          <p:spPr bwMode="auto">
            <a:xfrm>
              <a:off x="1928794" y="2715308"/>
              <a:ext cx="1214312" cy="428089"/>
            </a:xfrm>
            <a:prstGeom prst="rect">
              <a:avLst/>
            </a:prstGeom>
            <a:gradFill flip="none" rotWithShape="1">
              <a:gsLst>
                <a:gs pos="0">
                  <a:schemeClr val="bg2">
                    <a:lumMod val="50000"/>
                    <a:shade val="30000"/>
                    <a:satMod val="115000"/>
                  </a:schemeClr>
                </a:gs>
                <a:gs pos="50000">
                  <a:schemeClr val="bg2">
                    <a:lumMod val="50000"/>
                    <a:shade val="67500"/>
                    <a:satMod val="115000"/>
                  </a:schemeClr>
                </a:gs>
                <a:gs pos="100000">
                  <a:schemeClr val="bg2">
                    <a:lumMod val="50000"/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th-TH" b="0">
                <a:latin typeface="Times New Roman" charset="0"/>
                <a:cs typeface="+mn-cs"/>
              </a:endParaRPr>
            </a:p>
          </p:txBody>
        </p:sp>
        <p:sp>
          <p:nvSpPr>
            <p:cNvPr id="4127" name="TextBox 37"/>
            <p:cNvSpPr txBox="1">
              <a:spLocks noChangeArrowheads="1"/>
            </p:cNvSpPr>
            <p:nvPr/>
          </p:nvSpPr>
          <p:spPr bwMode="auto">
            <a:xfrm>
              <a:off x="1928794" y="2664572"/>
              <a:ext cx="1417491" cy="58822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r>
                <a:rPr lang="th-TH" sz="3200">
                  <a:solidFill>
                    <a:srgbClr val="FFFF00"/>
                  </a:solidFill>
                  <a:latin typeface="PSL ChalalaiClassicSP" pitchFamily="18" charset="-34"/>
                  <a:cs typeface="PSL ChalalaiClassicSP" pitchFamily="18" charset="-34"/>
                </a:rPr>
                <a:t>ประเมินผล</a:t>
              </a:r>
            </a:p>
          </p:txBody>
        </p:sp>
      </p:grp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1979613" y="5229225"/>
            <a:ext cx="4975225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9pPr>
          </a:lstStyle>
          <a:p>
            <a:r>
              <a:rPr lang="th-TH" sz="7200">
                <a:solidFill>
                  <a:srgbClr val="000066"/>
                </a:solidFill>
                <a:latin typeface="PSL EmpireExtraSP" pitchFamily="18" charset="-34"/>
                <a:ea typeface="Kozuka Gothic Pro H" pitchFamily="34" charset="-128"/>
                <a:cs typeface="PSL EmpireExtraSP" pitchFamily="18" charset="-34"/>
              </a:rPr>
              <a:t>แผนการสอนทฤษฏี</a:t>
            </a:r>
          </a:p>
        </p:txBody>
      </p:sp>
      <p:grpSp>
        <p:nvGrpSpPr>
          <p:cNvPr id="14" name="กลุ่ม 127"/>
          <p:cNvGrpSpPr>
            <a:grpSpLocks/>
          </p:cNvGrpSpPr>
          <p:nvPr/>
        </p:nvGrpSpPr>
        <p:grpSpPr bwMode="auto">
          <a:xfrm>
            <a:off x="2987675" y="1484313"/>
            <a:ext cx="3384550" cy="714375"/>
            <a:chOff x="4572000" y="2643182"/>
            <a:chExt cx="2857520" cy="714380"/>
          </a:xfrm>
        </p:grpSpPr>
        <p:sp>
          <p:nvSpPr>
            <p:cNvPr id="111" name="สี่เหลี่ยมผืนผ้า 110"/>
            <p:cNvSpPr>
              <a:spLocks noChangeArrowheads="1"/>
            </p:cNvSpPr>
            <p:nvPr/>
          </p:nvSpPr>
          <p:spPr bwMode="auto">
            <a:xfrm>
              <a:off x="4715413" y="2643182"/>
              <a:ext cx="2714107" cy="571504"/>
            </a:xfrm>
            <a:prstGeom prst="rect">
              <a:avLst/>
            </a:prstGeom>
            <a:gradFill rotWithShape="1">
              <a:gsLst>
                <a:gs pos="0">
                  <a:srgbClr val="212121"/>
                </a:gs>
                <a:gs pos="50000">
                  <a:srgbClr val="343434"/>
                </a:gs>
                <a:gs pos="100000">
                  <a:srgbClr val="404040"/>
                </a:gs>
              </a:gsLst>
              <a:lin ang="13500000" scaled="1"/>
            </a:gradFill>
            <a:ln w="9525" algn="ctr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th-TH" b="0">
                <a:latin typeface="Times New Roman" charset="0"/>
                <a:cs typeface="+mn-cs"/>
              </a:endParaRPr>
            </a:p>
          </p:txBody>
        </p:sp>
        <p:sp>
          <p:nvSpPr>
            <p:cNvPr id="112" name="สี่เหลี่ยมผืนผ้า 111"/>
            <p:cNvSpPr>
              <a:spLocks noChangeArrowheads="1"/>
            </p:cNvSpPr>
            <p:nvPr/>
          </p:nvSpPr>
          <p:spPr bwMode="auto">
            <a:xfrm>
              <a:off x="4643036" y="2714619"/>
              <a:ext cx="2715448" cy="571504"/>
            </a:xfrm>
            <a:prstGeom prst="rect">
              <a:avLst/>
            </a:prstGeom>
            <a:gradFill rotWithShape="1">
              <a:gsLst>
                <a:gs pos="0">
                  <a:srgbClr val="212121"/>
                </a:gs>
                <a:gs pos="50000">
                  <a:srgbClr val="343434"/>
                </a:gs>
                <a:gs pos="100000">
                  <a:srgbClr val="404040"/>
                </a:gs>
              </a:gsLst>
              <a:lin ang="13500000" scaled="1"/>
            </a:gradFill>
            <a:ln w="9525" algn="ctr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th-TH" b="0">
                <a:latin typeface="Times New Roman" charset="0"/>
                <a:cs typeface="+mn-cs"/>
              </a:endParaRPr>
            </a:p>
          </p:txBody>
        </p:sp>
        <p:sp>
          <p:nvSpPr>
            <p:cNvPr id="113" name="สี่เหลี่ยมผืนผ้า 112"/>
            <p:cNvSpPr>
              <a:spLocks noChangeArrowheads="1"/>
            </p:cNvSpPr>
            <p:nvPr/>
          </p:nvSpPr>
          <p:spPr bwMode="auto">
            <a:xfrm>
              <a:off x="4572000" y="2786058"/>
              <a:ext cx="2714108" cy="571504"/>
            </a:xfrm>
            <a:prstGeom prst="rect">
              <a:avLst/>
            </a:prstGeom>
            <a:gradFill rotWithShape="1">
              <a:gsLst>
                <a:gs pos="0">
                  <a:srgbClr val="212121"/>
                </a:gs>
                <a:gs pos="50000">
                  <a:srgbClr val="343434"/>
                </a:gs>
                <a:gs pos="100000">
                  <a:srgbClr val="404040"/>
                </a:gs>
              </a:gsLst>
              <a:lin ang="13500000" scaled="1"/>
            </a:gradFill>
            <a:ln w="9525" algn="ctr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th-TH" b="0">
                <a:latin typeface="Times New Roman" charset="0"/>
                <a:cs typeface="+mn-cs"/>
              </a:endParaRPr>
            </a:p>
          </p:txBody>
        </p:sp>
      </p:grpSp>
      <p:grpSp>
        <p:nvGrpSpPr>
          <p:cNvPr id="15" name="กลุ่ม 113"/>
          <p:cNvGrpSpPr>
            <a:grpSpLocks/>
          </p:cNvGrpSpPr>
          <p:nvPr/>
        </p:nvGrpSpPr>
        <p:grpSpPr bwMode="auto">
          <a:xfrm>
            <a:off x="2843213" y="1700213"/>
            <a:ext cx="3313112" cy="579437"/>
            <a:chOff x="1214414" y="2500306"/>
            <a:chExt cx="2799529" cy="579441"/>
          </a:xfrm>
        </p:grpSpPr>
        <p:sp>
          <p:nvSpPr>
            <p:cNvPr id="107" name="สี่เหลี่ยมผืนผ้า 106"/>
            <p:cNvSpPr>
              <a:spLocks noChangeArrowheads="1"/>
            </p:cNvSpPr>
            <p:nvPr/>
          </p:nvSpPr>
          <p:spPr bwMode="auto">
            <a:xfrm>
              <a:off x="1214414" y="2500306"/>
              <a:ext cx="2715020" cy="571504"/>
            </a:xfrm>
            <a:prstGeom prst="rect">
              <a:avLst/>
            </a:prstGeom>
            <a:solidFill>
              <a:schemeClr val="tx1"/>
            </a:solidFill>
            <a:ln w="9525" algn="ctr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th-TH" b="0">
                <a:latin typeface="Times New Roman" charset="0"/>
                <a:cs typeface="+mn-cs"/>
              </a:endParaRPr>
            </a:p>
          </p:txBody>
        </p:sp>
        <p:sp>
          <p:nvSpPr>
            <p:cNvPr id="4122" name="TextBox 107"/>
            <p:cNvSpPr txBox="1">
              <a:spLocks noChangeArrowheads="1"/>
            </p:cNvSpPr>
            <p:nvPr/>
          </p:nvSpPr>
          <p:spPr bwMode="auto">
            <a:xfrm>
              <a:off x="1226487" y="2500306"/>
              <a:ext cx="2787456" cy="579441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r>
                <a:rPr lang="th-TH" sz="3200">
                  <a:solidFill>
                    <a:srgbClr val="FFFF00"/>
                  </a:solidFill>
                  <a:latin typeface="PSL ChalalaiClassicSP" pitchFamily="18" charset="-34"/>
                  <a:cs typeface="PSL ChalalaiClassicSP" pitchFamily="18" charset="-34"/>
                </a:rPr>
                <a:t>วัตถุประสงค์เชิงพฤติกรรม</a:t>
              </a:r>
            </a:p>
          </p:txBody>
        </p:sp>
      </p:grpSp>
      <p:grpSp>
        <p:nvGrpSpPr>
          <p:cNvPr id="16" name="กลุ่ม 118"/>
          <p:cNvGrpSpPr>
            <a:grpSpLocks/>
          </p:cNvGrpSpPr>
          <p:nvPr/>
        </p:nvGrpSpPr>
        <p:grpSpPr bwMode="auto">
          <a:xfrm>
            <a:off x="3779838" y="2924175"/>
            <a:ext cx="1439862" cy="579438"/>
            <a:chOff x="785786" y="3429000"/>
            <a:chExt cx="1214446" cy="513942"/>
          </a:xfrm>
        </p:grpSpPr>
        <p:sp>
          <p:nvSpPr>
            <p:cNvPr id="117" name="สี่เหลี่ยมผืนผ้า 116"/>
            <p:cNvSpPr>
              <a:spLocks noChangeArrowheads="1"/>
            </p:cNvSpPr>
            <p:nvPr/>
          </p:nvSpPr>
          <p:spPr bwMode="auto">
            <a:xfrm>
              <a:off x="785786" y="3479690"/>
              <a:ext cx="1214446" cy="428050"/>
            </a:xfrm>
            <a:prstGeom prst="rect">
              <a:avLst/>
            </a:prstGeom>
            <a:solidFill>
              <a:schemeClr val="bg2"/>
            </a:solidFill>
            <a:ln w="9525" algn="ctr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th-TH" b="0">
                <a:latin typeface="Times New Roman" charset="0"/>
                <a:cs typeface="+mn-cs"/>
              </a:endParaRPr>
            </a:p>
          </p:txBody>
        </p:sp>
        <p:sp>
          <p:nvSpPr>
            <p:cNvPr id="4120" name="TextBox 117"/>
            <p:cNvSpPr txBox="1">
              <a:spLocks noChangeArrowheads="1"/>
            </p:cNvSpPr>
            <p:nvPr/>
          </p:nvSpPr>
          <p:spPr bwMode="auto">
            <a:xfrm>
              <a:off x="1000021" y="3429000"/>
              <a:ext cx="760535" cy="513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r>
                <a:rPr lang="th-TH" sz="3200">
                  <a:solidFill>
                    <a:srgbClr val="FFFF00"/>
                  </a:solidFill>
                  <a:latin typeface="PSL ChalalaiClassicSP" pitchFamily="18" charset="-34"/>
                  <a:cs typeface="PSL ChalalaiClassicSP" pitchFamily="18" charset="-34"/>
                </a:rPr>
                <a:t>เนื้อหา</a:t>
              </a:r>
            </a:p>
          </p:txBody>
        </p:sp>
      </p:grpSp>
      <p:grpSp>
        <p:nvGrpSpPr>
          <p:cNvPr id="17" name="กลุ่ม 122"/>
          <p:cNvGrpSpPr>
            <a:grpSpLocks/>
          </p:cNvGrpSpPr>
          <p:nvPr/>
        </p:nvGrpSpPr>
        <p:grpSpPr bwMode="auto">
          <a:xfrm>
            <a:off x="5292725" y="3716338"/>
            <a:ext cx="1214438" cy="579437"/>
            <a:chOff x="2857488" y="3286124"/>
            <a:chExt cx="1214446" cy="578713"/>
          </a:xfrm>
        </p:grpSpPr>
        <p:sp>
          <p:nvSpPr>
            <p:cNvPr id="121" name="สี่เหลี่ยมผืนผ้า 120"/>
            <p:cNvSpPr>
              <a:spLocks noChangeArrowheads="1"/>
            </p:cNvSpPr>
            <p:nvPr/>
          </p:nvSpPr>
          <p:spPr bwMode="auto">
            <a:xfrm>
              <a:off x="2857488" y="3336861"/>
              <a:ext cx="1214446" cy="428089"/>
            </a:xfrm>
            <a:prstGeom prst="rect">
              <a:avLst/>
            </a:prstGeom>
            <a:solidFill>
              <a:schemeClr val="bg2"/>
            </a:solidFill>
            <a:ln w="9525" algn="ctr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th-TH" b="0">
                <a:latin typeface="Times New Roman" charset="0"/>
                <a:cs typeface="+mn-cs"/>
              </a:endParaRPr>
            </a:p>
          </p:txBody>
        </p:sp>
        <p:sp>
          <p:nvSpPr>
            <p:cNvPr id="4118" name="TextBox 121"/>
            <p:cNvSpPr txBox="1">
              <a:spLocks noChangeArrowheads="1"/>
            </p:cNvSpPr>
            <p:nvPr/>
          </p:nvSpPr>
          <p:spPr bwMode="auto">
            <a:xfrm>
              <a:off x="3263891" y="3286124"/>
              <a:ext cx="511178" cy="57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r>
                <a:rPr lang="th-TH" sz="3200">
                  <a:solidFill>
                    <a:srgbClr val="66FF33"/>
                  </a:solidFill>
                  <a:latin typeface="PSL ChalalaiClassicSP" pitchFamily="18" charset="-34"/>
                  <a:cs typeface="PSL ChalalaiClassicSP" pitchFamily="18" charset="-34"/>
                </a:rPr>
                <a:t>สื่อ</a:t>
              </a:r>
            </a:p>
          </p:txBody>
        </p:sp>
      </p:grpSp>
      <p:grpSp>
        <p:nvGrpSpPr>
          <p:cNvPr id="18" name="กลุ่ม 123"/>
          <p:cNvGrpSpPr>
            <a:grpSpLocks/>
          </p:cNvGrpSpPr>
          <p:nvPr/>
        </p:nvGrpSpPr>
        <p:grpSpPr bwMode="auto">
          <a:xfrm>
            <a:off x="2627313" y="3716338"/>
            <a:ext cx="1214437" cy="579437"/>
            <a:chOff x="785786" y="3429000"/>
            <a:chExt cx="1214446" cy="578713"/>
          </a:xfrm>
        </p:grpSpPr>
        <p:sp>
          <p:nvSpPr>
            <p:cNvPr id="125" name="สี่เหลี่ยมผืนผ้า 124"/>
            <p:cNvSpPr>
              <a:spLocks noChangeArrowheads="1"/>
            </p:cNvSpPr>
            <p:nvPr/>
          </p:nvSpPr>
          <p:spPr bwMode="auto">
            <a:xfrm>
              <a:off x="785786" y="3479737"/>
              <a:ext cx="1214446" cy="428089"/>
            </a:xfrm>
            <a:prstGeom prst="rect">
              <a:avLst/>
            </a:prstGeom>
            <a:solidFill>
              <a:schemeClr val="bg2"/>
            </a:solidFill>
            <a:ln w="9525" algn="ctr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th-TH" b="0">
                <a:latin typeface="Times New Roman" charset="0"/>
                <a:cs typeface="+mn-cs"/>
              </a:endParaRPr>
            </a:p>
          </p:txBody>
        </p:sp>
        <p:sp>
          <p:nvSpPr>
            <p:cNvPr id="4116" name="TextBox 125"/>
            <p:cNvSpPr txBox="1">
              <a:spLocks noChangeArrowheads="1"/>
            </p:cNvSpPr>
            <p:nvPr/>
          </p:nvSpPr>
          <p:spPr bwMode="auto">
            <a:xfrm>
              <a:off x="1000100" y="3429000"/>
              <a:ext cx="1000132" cy="578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r>
                <a:rPr lang="th-TH" sz="3200">
                  <a:solidFill>
                    <a:srgbClr val="FFFFFF"/>
                  </a:solidFill>
                  <a:latin typeface="PSL ChalalaiClassicSP" pitchFamily="18" charset="-34"/>
                  <a:cs typeface="PSL ChalalaiClassicSP" pitchFamily="18" charset="-34"/>
                </a:rPr>
                <a:t>วิธีสอน</a:t>
              </a:r>
            </a:p>
          </p:txBody>
        </p:sp>
      </p:grpSp>
      <p:cxnSp>
        <p:nvCxnSpPr>
          <p:cNvPr id="133" name="ลูกศรเชื่อมต่อแบบตรง 132"/>
          <p:cNvCxnSpPr>
            <a:cxnSpLocks noChangeShapeType="1"/>
          </p:cNvCxnSpPr>
          <p:nvPr/>
        </p:nvCxnSpPr>
        <p:spPr bwMode="auto">
          <a:xfrm>
            <a:off x="4500563" y="2349500"/>
            <a:ext cx="0" cy="606425"/>
          </a:xfrm>
          <a:prstGeom prst="straightConnector1">
            <a:avLst/>
          </a:prstGeom>
          <a:noFill/>
          <a:ln w="38100" algn="ctr">
            <a:solidFill>
              <a:srgbClr val="000066"/>
            </a:solidFill>
            <a:round/>
            <a:headEnd/>
            <a:tailEnd type="arrow" w="med" len="med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7" name="ลูกศรเชื่อมต่อแบบตรง 146"/>
          <p:cNvCxnSpPr>
            <a:cxnSpLocks noChangeShapeType="1"/>
          </p:cNvCxnSpPr>
          <p:nvPr/>
        </p:nvCxnSpPr>
        <p:spPr bwMode="auto">
          <a:xfrm flipV="1">
            <a:off x="3851275" y="4005263"/>
            <a:ext cx="1357313" cy="19050"/>
          </a:xfrm>
          <a:prstGeom prst="straightConnector1">
            <a:avLst/>
          </a:prstGeom>
          <a:noFill/>
          <a:ln w="38100" algn="ctr">
            <a:solidFill>
              <a:srgbClr val="FFFFFF"/>
            </a:solidFill>
            <a:round/>
            <a:headEnd type="arrow" w="med" len="med"/>
            <a:tailEnd type="arrow" w="med" len="med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2" name="รูปร่าง 151"/>
          <p:cNvCxnSpPr>
            <a:cxnSpLocks noChangeShapeType="1"/>
          </p:cNvCxnSpPr>
          <p:nvPr/>
        </p:nvCxnSpPr>
        <p:spPr bwMode="auto">
          <a:xfrm>
            <a:off x="5219700" y="3284538"/>
            <a:ext cx="717550" cy="352425"/>
          </a:xfrm>
          <a:prstGeom prst="bentConnector2">
            <a:avLst/>
          </a:prstGeom>
          <a:noFill/>
          <a:ln w="38100" algn="ctr">
            <a:solidFill>
              <a:srgbClr val="FFFFFF"/>
            </a:solidFill>
            <a:miter lim="800000"/>
            <a:headEnd type="arrow" w="med" len="med"/>
            <a:tailEnd type="arrow" w="med" len="med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" name="รูปร่าง 153"/>
          <p:cNvCxnSpPr>
            <a:cxnSpLocks noChangeShapeType="1"/>
          </p:cNvCxnSpPr>
          <p:nvPr/>
        </p:nvCxnSpPr>
        <p:spPr bwMode="auto">
          <a:xfrm rot="5400000">
            <a:off x="5380831" y="4131469"/>
            <a:ext cx="384175" cy="706438"/>
          </a:xfrm>
          <a:prstGeom prst="bentConnector2">
            <a:avLst/>
          </a:prstGeom>
          <a:noFill/>
          <a:ln w="38100" algn="ctr">
            <a:solidFill>
              <a:srgbClr val="FFFFFF"/>
            </a:solidFill>
            <a:miter lim="800000"/>
            <a:headEnd type="arrow" w="med" len="med"/>
            <a:tailEnd type="arrow" w="med" len="med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6" name="รูปร่าง 155"/>
          <p:cNvCxnSpPr>
            <a:cxnSpLocks noChangeShapeType="1"/>
          </p:cNvCxnSpPr>
          <p:nvPr/>
        </p:nvCxnSpPr>
        <p:spPr bwMode="auto">
          <a:xfrm rot="-5400000">
            <a:off x="3255169" y="3161507"/>
            <a:ext cx="371475" cy="617537"/>
          </a:xfrm>
          <a:prstGeom prst="bentConnector2">
            <a:avLst/>
          </a:prstGeom>
          <a:noFill/>
          <a:ln w="38100" algn="ctr">
            <a:solidFill>
              <a:srgbClr val="FFFFFF"/>
            </a:solidFill>
            <a:miter lim="800000"/>
            <a:headEnd type="arrow" w="med" len="med"/>
            <a:tailEnd type="arrow" w="med" len="med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8" name="รูปร่าง 157"/>
          <p:cNvCxnSpPr>
            <a:cxnSpLocks noChangeShapeType="1"/>
          </p:cNvCxnSpPr>
          <p:nvPr/>
        </p:nvCxnSpPr>
        <p:spPr bwMode="auto">
          <a:xfrm rot="16200000" flipH="1">
            <a:off x="3266281" y="4158457"/>
            <a:ext cx="360363" cy="628650"/>
          </a:xfrm>
          <a:prstGeom prst="bentConnector2">
            <a:avLst/>
          </a:prstGeom>
          <a:noFill/>
          <a:ln w="38100" algn="ctr">
            <a:solidFill>
              <a:srgbClr val="FFFFFF"/>
            </a:solidFill>
            <a:miter lim="800000"/>
            <a:headEnd type="arrow" w="med" len="med"/>
            <a:tailEnd type="arrow" w="med" len="med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9" name="ลูกศรเชื่อมต่อแบบตรง 138"/>
          <p:cNvCxnSpPr>
            <a:cxnSpLocks noChangeShapeType="1"/>
          </p:cNvCxnSpPr>
          <p:nvPr/>
        </p:nvCxnSpPr>
        <p:spPr bwMode="auto">
          <a:xfrm rot="5400000">
            <a:off x="4108450" y="4037013"/>
            <a:ext cx="785813" cy="1587"/>
          </a:xfrm>
          <a:prstGeom prst="straightConnector1">
            <a:avLst/>
          </a:prstGeom>
          <a:noFill/>
          <a:ln w="38100" algn="ctr">
            <a:solidFill>
              <a:srgbClr val="FFFFFF"/>
            </a:solidFill>
            <a:round/>
            <a:headEnd type="arrow" w="med" len="med"/>
            <a:tailEnd type="arrow" w="med" len="med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0976" name="WordArt 32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8713788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kern="10">
                <a:ln w="19050" cap="sq">
                  <a:solidFill>
                    <a:srgbClr val="99CCFF"/>
                  </a:solidFill>
                  <a:round/>
                  <a:headEnd type="none" w="sm" len="sm"/>
                  <a:tailEnd type="none" w="sm" len="sm"/>
                </a:ln>
                <a:solidFill>
                  <a:srgbClr val="000066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ngsana New"/>
                <a:cs typeface="Angsana New"/>
              </a:rPr>
              <a:t>วัตถุประสงค์การสอน</a:t>
            </a:r>
          </a:p>
          <a:p>
            <a:pPr algn="ctr"/>
            <a:r>
              <a:rPr lang="th-TH" sz="3600" kern="10">
                <a:ln w="19050" cap="sq">
                  <a:solidFill>
                    <a:srgbClr val="99CCFF"/>
                  </a:solidFill>
                  <a:round/>
                  <a:headEnd type="none" w="sm" len="sm"/>
                  <a:tailEnd type="none" w="sm" len="sm"/>
                </a:ln>
                <a:solidFill>
                  <a:srgbClr val="000066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ngsana New"/>
                <a:cs typeface="Angsana New"/>
              </a:rPr>
              <a:t>เป็นหลักในการเตรียมแผนการสอน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109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109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/>
      <p:bldP spid="21097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3850" y="333375"/>
            <a:ext cx="8640763" cy="6191250"/>
          </a:xfrm>
        </p:spPr>
        <p:txBody>
          <a:bodyPr/>
          <a:lstStyle/>
          <a:p>
            <a:pPr>
              <a:buFont typeface="Monotype Sorts" pitchFamily="2" charset="2"/>
              <a:buNone/>
              <a:defRPr/>
            </a:pPr>
            <a:endParaRPr lang="th-TH" smtClean="0">
              <a:effectLst>
                <a:outerShdw blurRad="38100" dist="38100" dir="2700000" algn="tl">
                  <a:srgbClr val="C0C0C0"/>
                </a:outerShdw>
              </a:effectLst>
              <a:cs typeface="Angsana New" pitchFamily="18" charset="-34"/>
            </a:endParaRPr>
          </a:p>
          <a:p>
            <a:pPr>
              <a:buFont typeface="Monotype Sorts" pitchFamily="2" charset="2"/>
              <a:buNone/>
              <a:defRPr/>
            </a:pPr>
            <a:endParaRPr lang="th-TH" smtClean="0">
              <a:effectLst>
                <a:outerShdw blurRad="38100" dist="38100" dir="2700000" algn="tl">
                  <a:srgbClr val="C0C0C0"/>
                </a:outerShdw>
              </a:effectLst>
              <a:cs typeface="Angsana New" pitchFamily="18" charset="-34"/>
            </a:endParaRPr>
          </a:p>
          <a:p>
            <a:pPr>
              <a:buFont typeface="Monotype Sorts" pitchFamily="2" charset="2"/>
              <a:buNone/>
              <a:defRPr/>
            </a:pPr>
            <a:endParaRPr lang="th-TH" smtClean="0">
              <a:effectLst>
                <a:outerShdw blurRad="38100" dist="38100" dir="2700000" algn="tl">
                  <a:srgbClr val="C0C0C0"/>
                </a:outerShdw>
              </a:effectLst>
              <a:cs typeface="Angsana New" pitchFamily="18" charset="-34"/>
            </a:endParaRPr>
          </a:p>
        </p:txBody>
      </p:sp>
      <p:pic>
        <p:nvPicPr>
          <p:cNvPr id="22531" name="รูปภาพ 14" descr="CO214.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205038"/>
            <a:ext cx="4048125" cy="404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รูปภาพ 12" descr="CO214.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4581525"/>
            <a:ext cx="635000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รูปภาพ 6" descr="CO214.4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2781300"/>
            <a:ext cx="1009650" cy="66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รูปภาพ 16" descr="CO214.8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2276475"/>
            <a:ext cx="1976437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7818" name="Text Box 10"/>
          <p:cNvSpPr txBox="1">
            <a:spLocks noChangeArrowheads="1"/>
          </p:cNvSpPr>
          <p:nvPr/>
        </p:nvSpPr>
        <p:spPr bwMode="auto">
          <a:xfrm>
            <a:off x="4787900" y="1700213"/>
            <a:ext cx="4176713" cy="4752975"/>
          </a:xfrm>
          <a:prstGeom prst="rect">
            <a:avLst/>
          </a:prstGeom>
          <a:solidFill>
            <a:srgbClr val="000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9pPr>
          </a:lstStyle>
          <a:p>
            <a:pPr eaLnBrk="1" hangingPunct="1"/>
            <a:r>
              <a:rPr lang="th-TH" sz="3600">
                <a:solidFill>
                  <a:srgbClr val="FFFFFF"/>
                </a:solidFill>
                <a:latin typeface="Angsana New" pitchFamily="18" charset="-34"/>
              </a:rPr>
              <a:t>จิตพิสัยคือวัตถุประสงค์ที่มุ่งเน้นในด้านความรู้สึก    ความสนใจ</a:t>
            </a:r>
          </a:p>
          <a:p>
            <a:pPr eaLnBrk="1" hangingPunct="1"/>
            <a:r>
              <a:rPr lang="th-TH" sz="3600">
                <a:solidFill>
                  <a:srgbClr val="FFFFFF"/>
                </a:solidFill>
                <a:latin typeface="Angsana New" pitchFamily="18" charset="-34"/>
              </a:rPr>
              <a:t>ความเอาใจใส่   ความรับผิดชอบ</a:t>
            </a:r>
          </a:p>
          <a:p>
            <a:pPr eaLnBrk="1" hangingPunct="1"/>
            <a:r>
              <a:rPr lang="th-TH" sz="3600">
                <a:solidFill>
                  <a:srgbClr val="FFFFFF"/>
                </a:solidFill>
                <a:latin typeface="Angsana New" pitchFamily="18" charset="-34"/>
              </a:rPr>
              <a:t>และทัศนคติต่างๆ   ระดับของ</a:t>
            </a:r>
          </a:p>
          <a:p>
            <a:pPr eaLnBrk="1" hangingPunct="1"/>
            <a:r>
              <a:rPr lang="th-TH" sz="3600">
                <a:solidFill>
                  <a:srgbClr val="FFFFFF"/>
                </a:solidFill>
                <a:latin typeface="Angsana New" pitchFamily="18" charset="-34"/>
              </a:rPr>
              <a:t>จิตพิสัยแบ่งออกเป็น</a:t>
            </a:r>
          </a:p>
          <a:p>
            <a:pPr eaLnBrk="1" hangingPunct="1"/>
            <a:r>
              <a:rPr lang="en-US" sz="3600">
                <a:solidFill>
                  <a:srgbClr val="FFFFFF"/>
                </a:solidFill>
                <a:latin typeface="Angsana New" pitchFamily="18" charset="-34"/>
              </a:rPr>
              <a:t>- </a:t>
            </a:r>
            <a:r>
              <a:rPr lang="th-TH" sz="3600">
                <a:solidFill>
                  <a:srgbClr val="FFFFFF"/>
                </a:solidFill>
                <a:latin typeface="Angsana New" pitchFamily="18" charset="-34"/>
              </a:rPr>
              <a:t>การยอมรับ</a:t>
            </a:r>
          </a:p>
          <a:p>
            <a:pPr eaLnBrk="1" hangingPunct="1">
              <a:buFontTx/>
              <a:buChar char="-"/>
            </a:pPr>
            <a:r>
              <a:rPr lang="th-TH" sz="3600">
                <a:solidFill>
                  <a:srgbClr val="FFFFFF"/>
                </a:solidFill>
                <a:latin typeface="Angsana New" pitchFamily="18" charset="-34"/>
              </a:rPr>
              <a:t> การตอบสนอง</a:t>
            </a:r>
          </a:p>
          <a:p>
            <a:pPr eaLnBrk="1" hangingPunct="1"/>
            <a:r>
              <a:rPr lang="en-US" sz="3600">
                <a:solidFill>
                  <a:srgbClr val="FFFFFF"/>
                </a:solidFill>
                <a:latin typeface="Angsana New" pitchFamily="18" charset="-34"/>
              </a:rPr>
              <a:t>- </a:t>
            </a:r>
            <a:r>
              <a:rPr lang="th-TH" sz="3600">
                <a:solidFill>
                  <a:srgbClr val="FFFFFF"/>
                </a:solidFill>
                <a:latin typeface="Angsana New" pitchFamily="18" charset="-34"/>
              </a:rPr>
              <a:t>ลักษณะนิสัย</a:t>
            </a:r>
            <a:endParaRPr lang="en-US" sz="3600">
              <a:solidFill>
                <a:srgbClr val="FFFFFF"/>
              </a:solidFill>
              <a:latin typeface="Angsana New" pitchFamily="18" charset="-34"/>
            </a:endParaRPr>
          </a:p>
        </p:txBody>
      </p:sp>
      <p:sp>
        <p:nvSpPr>
          <p:cNvPr id="247821" name="AutoShape 13"/>
          <p:cNvSpPr>
            <a:spLocks noChangeArrowheads="1"/>
          </p:cNvSpPr>
          <p:nvPr/>
        </p:nvSpPr>
        <p:spPr bwMode="auto">
          <a:xfrm rot="-6251135">
            <a:off x="3390900" y="3602038"/>
            <a:ext cx="576263" cy="2103437"/>
          </a:xfrm>
          <a:prstGeom prst="downArrow">
            <a:avLst>
              <a:gd name="adj1" fmla="val 50000"/>
              <a:gd name="adj2" fmla="val 91253"/>
            </a:avLst>
          </a:prstGeom>
          <a:solidFill>
            <a:srgbClr val="FF9900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th-TH"/>
          </a:p>
        </p:txBody>
      </p:sp>
      <p:sp>
        <p:nvSpPr>
          <p:cNvPr id="247823" name="WordArt 15"/>
          <p:cNvSpPr>
            <a:spLocks noChangeArrowheads="1" noChangeShapeType="1" noTextEdit="1"/>
          </p:cNvSpPr>
          <p:nvPr/>
        </p:nvSpPr>
        <p:spPr bwMode="auto">
          <a:xfrm rot="1476537">
            <a:off x="468313" y="260350"/>
            <a:ext cx="785812" cy="9906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th-TH" sz="6000" kern="10">
                <a:ln w="9525" cap="sq">
                  <a:solidFill>
                    <a:srgbClr val="CC99FF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39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Angsana New"/>
                <a:cs typeface="Angsana New"/>
              </a:rPr>
              <a:t>3.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478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78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47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7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7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7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7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7818" grpId="0" animBg="1"/>
      <p:bldP spid="247821" grpId="0" animBg="1"/>
      <p:bldP spid="24782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260350"/>
            <a:ext cx="8820150" cy="6048375"/>
          </a:xfrm>
        </p:spPr>
        <p:txBody>
          <a:bodyPr/>
          <a:lstStyle/>
          <a:p>
            <a:pPr>
              <a:buFont typeface="Monotype Sorts" pitchFamily="2" charset="2"/>
              <a:buNone/>
              <a:defRPr/>
            </a:pPr>
            <a:endParaRPr lang="th-TH" smtClean="0">
              <a:cs typeface="Angsana New" pitchFamily="18" charset="-34"/>
            </a:endParaRPr>
          </a:p>
          <a:p>
            <a:pPr>
              <a:buFont typeface="Monotype Sorts" pitchFamily="2" charset="2"/>
              <a:buNone/>
              <a:defRPr/>
            </a:pPr>
            <a:endParaRPr lang="th-TH" sz="4400" b="1" smtClean="0">
              <a:solidFill>
                <a:srgbClr val="000066"/>
              </a:solidFill>
              <a:effectLst/>
              <a:latin typeface="Angsana New" pitchFamily="18" charset="-34"/>
              <a:cs typeface="Angsana New" pitchFamily="18" charset="-34"/>
            </a:endParaRPr>
          </a:p>
          <a:p>
            <a:pPr>
              <a:buFont typeface="Monotype Sorts" pitchFamily="2" charset="2"/>
              <a:buNone/>
              <a:defRPr/>
            </a:pPr>
            <a:endParaRPr lang="th-TH" sz="4000" smtClean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1619250" y="333375"/>
            <a:ext cx="6037263" cy="730250"/>
          </a:xfrm>
          <a:prstGeom prst="rect">
            <a:avLst/>
          </a:prstGeom>
          <a:solidFill>
            <a:srgbClr val="FFFFCC"/>
          </a:solidFill>
          <a:ln w="28575">
            <a:solidFill>
              <a:srgbClr val="FF0066"/>
            </a:solidFill>
            <a:miter lim="800000"/>
            <a:headEnd/>
            <a:tailEnd/>
          </a:ln>
          <a:effectLst>
            <a:outerShdw dist="107763" dir="13500000" algn="ctr" rotWithShape="0">
              <a:srgbClr val="0066CC"/>
            </a:outerShdw>
          </a:effec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th-TH" sz="4000">
                <a:solidFill>
                  <a:srgbClr val="000066"/>
                </a:solidFill>
                <a:latin typeface="Angsana New" pitchFamily="18" charset="-34"/>
              </a:rPr>
              <a:t>จิตพิสัย ขั้นยอมรับ</a:t>
            </a:r>
          </a:p>
        </p:txBody>
      </p:sp>
      <p:pic>
        <p:nvPicPr>
          <p:cNvPr id="23556" name="Picture 4" descr="K5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2781300"/>
            <a:ext cx="3743325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5" descr="0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484313"/>
            <a:ext cx="2735263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8" name="WordArt 6"/>
          <p:cNvSpPr>
            <a:spLocks noChangeArrowheads="1" noChangeShapeType="1" noTextEdit="1"/>
          </p:cNvSpPr>
          <p:nvPr/>
        </p:nvSpPr>
        <p:spPr bwMode="auto">
          <a:xfrm>
            <a:off x="684213" y="2133600"/>
            <a:ext cx="1871662" cy="13684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kern="10">
                <a:solidFill>
                  <a:srgbClr val="000066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ngsana New"/>
                <a:cs typeface="Angsana New"/>
              </a:rPr>
              <a:t>สวมแว่นตา</a:t>
            </a:r>
          </a:p>
          <a:p>
            <a:pPr algn="ctr"/>
            <a:r>
              <a:rPr lang="th-TH" sz="3600" kern="10">
                <a:solidFill>
                  <a:srgbClr val="000066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ngsana New"/>
                <a:cs typeface="Angsana New"/>
              </a:rPr>
              <a:t>ก่อน</a:t>
            </a:r>
          </a:p>
          <a:p>
            <a:pPr algn="ctr"/>
            <a:r>
              <a:rPr lang="th-TH" sz="3600" kern="10">
                <a:solidFill>
                  <a:srgbClr val="000066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ngsana New"/>
                <a:cs typeface="Angsana New"/>
              </a:rPr>
              <a:t>ปฏิบัติงาน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260350"/>
            <a:ext cx="8820150" cy="6048375"/>
          </a:xfrm>
        </p:spPr>
        <p:txBody>
          <a:bodyPr/>
          <a:lstStyle/>
          <a:p>
            <a:pPr>
              <a:buFont typeface="Monotype Sorts" pitchFamily="2" charset="2"/>
              <a:buNone/>
              <a:defRPr/>
            </a:pPr>
            <a:endParaRPr lang="th-TH" smtClean="0">
              <a:cs typeface="Angsana New" pitchFamily="18" charset="-34"/>
            </a:endParaRPr>
          </a:p>
          <a:p>
            <a:pPr>
              <a:buFont typeface="Monotype Sorts" pitchFamily="2" charset="2"/>
              <a:buNone/>
              <a:defRPr/>
            </a:pPr>
            <a:endParaRPr lang="th-TH" sz="4400" b="1" smtClean="0">
              <a:solidFill>
                <a:srgbClr val="000066"/>
              </a:solidFill>
              <a:effectLst/>
              <a:latin typeface="Angsana New" pitchFamily="18" charset="-34"/>
              <a:cs typeface="Angsana New" pitchFamily="18" charset="-34"/>
            </a:endParaRPr>
          </a:p>
          <a:p>
            <a:pPr>
              <a:buFont typeface="Monotype Sorts" pitchFamily="2" charset="2"/>
              <a:buNone/>
              <a:defRPr/>
            </a:pPr>
            <a:endParaRPr lang="th-TH" sz="4000" smtClean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1619250" y="333375"/>
            <a:ext cx="6037263" cy="730250"/>
          </a:xfrm>
          <a:prstGeom prst="rect">
            <a:avLst/>
          </a:prstGeom>
          <a:solidFill>
            <a:srgbClr val="FFFFCC"/>
          </a:solidFill>
          <a:ln w="28575">
            <a:solidFill>
              <a:srgbClr val="FF0066"/>
            </a:solidFill>
            <a:miter lim="800000"/>
            <a:headEnd/>
            <a:tailEnd/>
          </a:ln>
          <a:effectLst>
            <a:outerShdw dist="107763" dir="13500000" algn="ctr" rotWithShape="0">
              <a:srgbClr val="0066CC"/>
            </a:outerShdw>
          </a:effec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th-TH" sz="4000">
                <a:solidFill>
                  <a:srgbClr val="000066"/>
                </a:solidFill>
                <a:latin typeface="Angsana New" pitchFamily="18" charset="-34"/>
              </a:rPr>
              <a:t>จิตพิสัย ขั้นยอมรับ</a:t>
            </a:r>
          </a:p>
        </p:txBody>
      </p:sp>
      <p:pic>
        <p:nvPicPr>
          <p:cNvPr id="24580" name="Picture 4" descr="K7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1628775"/>
            <a:ext cx="4354513" cy="453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Picture 5" descr="0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484313"/>
            <a:ext cx="2735263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2" name="WordArt 6"/>
          <p:cNvSpPr>
            <a:spLocks noChangeArrowheads="1" noChangeShapeType="1" noTextEdit="1"/>
          </p:cNvSpPr>
          <p:nvPr/>
        </p:nvSpPr>
        <p:spPr bwMode="auto">
          <a:xfrm>
            <a:off x="684213" y="2060575"/>
            <a:ext cx="1871662" cy="13684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kern="10">
                <a:solidFill>
                  <a:srgbClr val="000066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ngsana New"/>
                <a:cs typeface="Angsana New"/>
              </a:rPr>
              <a:t>สวมแว่นตา</a:t>
            </a:r>
          </a:p>
          <a:p>
            <a:pPr algn="ctr"/>
            <a:r>
              <a:rPr lang="th-TH" sz="3600" kern="10">
                <a:solidFill>
                  <a:srgbClr val="000066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ngsana New"/>
                <a:cs typeface="Angsana New"/>
              </a:rPr>
              <a:t>ก่อน</a:t>
            </a:r>
          </a:p>
          <a:p>
            <a:pPr algn="ctr"/>
            <a:r>
              <a:rPr lang="th-TH" sz="3600" kern="10">
                <a:solidFill>
                  <a:srgbClr val="000066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ngsana New"/>
                <a:cs typeface="Angsana New"/>
              </a:rPr>
              <a:t>ปฏิบัติงาน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260350"/>
            <a:ext cx="8820150" cy="6048375"/>
          </a:xfrm>
        </p:spPr>
        <p:txBody>
          <a:bodyPr/>
          <a:lstStyle/>
          <a:p>
            <a:pPr>
              <a:buFont typeface="Monotype Sorts" pitchFamily="2" charset="2"/>
              <a:buNone/>
              <a:defRPr/>
            </a:pPr>
            <a:endParaRPr lang="th-TH" smtClean="0">
              <a:cs typeface="Angsana New" pitchFamily="18" charset="-34"/>
            </a:endParaRPr>
          </a:p>
          <a:p>
            <a:pPr>
              <a:buFont typeface="Monotype Sorts" pitchFamily="2" charset="2"/>
              <a:buNone/>
              <a:defRPr/>
            </a:pPr>
            <a:endParaRPr lang="th-TH" sz="4400" b="1" smtClean="0">
              <a:solidFill>
                <a:srgbClr val="000066"/>
              </a:solidFill>
              <a:effectLst/>
              <a:latin typeface="Angsana New" pitchFamily="18" charset="-34"/>
              <a:cs typeface="Angsana New" pitchFamily="18" charset="-34"/>
            </a:endParaRPr>
          </a:p>
          <a:p>
            <a:pPr>
              <a:buFont typeface="Monotype Sorts" pitchFamily="2" charset="2"/>
              <a:buNone/>
              <a:defRPr/>
            </a:pPr>
            <a:endParaRPr lang="th-TH" sz="4000" smtClean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1619250" y="333375"/>
            <a:ext cx="6037263" cy="730250"/>
          </a:xfrm>
          <a:prstGeom prst="rect">
            <a:avLst/>
          </a:prstGeom>
          <a:solidFill>
            <a:srgbClr val="FFFFCC"/>
          </a:solidFill>
          <a:ln w="28575">
            <a:solidFill>
              <a:srgbClr val="FF0066"/>
            </a:solidFill>
            <a:miter lim="800000"/>
            <a:headEnd/>
            <a:tailEnd/>
          </a:ln>
          <a:effectLst>
            <a:outerShdw dist="107763" dir="13500000" algn="ctr" rotWithShape="0">
              <a:srgbClr val="0066CC"/>
            </a:outerShdw>
          </a:effec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th-TH" sz="4000">
                <a:solidFill>
                  <a:srgbClr val="000066"/>
                </a:solidFill>
                <a:latin typeface="Angsana New" pitchFamily="18" charset="-34"/>
              </a:rPr>
              <a:t>จิตพิสัย ขั้นตอบสนอง</a:t>
            </a:r>
          </a:p>
        </p:txBody>
      </p:sp>
      <p:pic>
        <p:nvPicPr>
          <p:cNvPr id="25604" name="Picture 4" descr="0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484313"/>
            <a:ext cx="2735263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5" name="WordArt 5"/>
          <p:cNvSpPr>
            <a:spLocks noChangeArrowheads="1" noChangeShapeType="1" noTextEdit="1"/>
          </p:cNvSpPr>
          <p:nvPr/>
        </p:nvSpPr>
        <p:spPr bwMode="auto">
          <a:xfrm>
            <a:off x="684213" y="2205038"/>
            <a:ext cx="1871662" cy="13684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kern="10">
                <a:solidFill>
                  <a:srgbClr val="000066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ngsana New"/>
                <a:cs typeface="Angsana New"/>
              </a:rPr>
              <a:t>สวมแว่นตา</a:t>
            </a:r>
          </a:p>
          <a:p>
            <a:pPr algn="ctr"/>
            <a:r>
              <a:rPr lang="th-TH" sz="3600" kern="10">
                <a:solidFill>
                  <a:srgbClr val="000066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ngsana New"/>
                <a:cs typeface="Angsana New"/>
              </a:rPr>
              <a:t>ก่อน</a:t>
            </a:r>
          </a:p>
          <a:p>
            <a:pPr algn="ctr"/>
            <a:r>
              <a:rPr lang="th-TH" sz="3600" kern="10">
                <a:solidFill>
                  <a:srgbClr val="000066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ngsana New"/>
                <a:cs typeface="Angsana New"/>
              </a:rPr>
              <a:t>ปฏิบัติงาน</a:t>
            </a:r>
          </a:p>
        </p:txBody>
      </p:sp>
      <p:pic>
        <p:nvPicPr>
          <p:cNvPr id="25606" name="Picture 6" descr="K7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2781300"/>
            <a:ext cx="3671887" cy="382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3850" y="476250"/>
            <a:ext cx="8569325" cy="6121400"/>
          </a:xfrm>
        </p:spPr>
        <p:txBody>
          <a:bodyPr/>
          <a:lstStyle/>
          <a:p>
            <a:pPr>
              <a:buFont typeface="Monotype Sorts" pitchFamily="2" charset="2"/>
              <a:buNone/>
              <a:defRPr/>
            </a:pPr>
            <a:endParaRPr lang="th-TH" smtClean="0">
              <a:cs typeface="Angsana New" pitchFamily="18" charset="-34"/>
            </a:endParaRPr>
          </a:p>
          <a:p>
            <a:pPr>
              <a:buFont typeface="Monotype Sorts" pitchFamily="2" charset="2"/>
              <a:buNone/>
              <a:defRPr/>
            </a:pPr>
            <a:endParaRPr lang="th-TH" smtClean="0">
              <a:cs typeface="Angsana New" pitchFamily="18" charset="-34"/>
            </a:endParaRPr>
          </a:p>
          <a:p>
            <a:pPr>
              <a:buFont typeface="Monotype Sorts" pitchFamily="2" charset="2"/>
              <a:buNone/>
              <a:defRPr/>
            </a:pPr>
            <a:endParaRPr lang="th-TH" smtClean="0">
              <a:cs typeface="Angsana New" pitchFamily="18" charset="-34"/>
            </a:endParaRPr>
          </a:p>
          <a:p>
            <a:pPr>
              <a:buFont typeface="Monotype Sorts" pitchFamily="2" charset="2"/>
              <a:buNone/>
              <a:defRPr/>
            </a:pPr>
            <a:endParaRPr lang="th-TH" smtClean="0">
              <a:cs typeface="Angsana New" pitchFamily="18" charset="-34"/>
            </a:endParaRPr>
          </a:p>
        </p:txBody>
      </p:sp>
      <p:pic>
        <p:nvPicPr>
          <p:cNvPr id="26627" name="Picture 3" descr="K7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2852738"/>
            <a:ext cx="5081588" cy="3811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1619250" y="333375"/>
            <a:ext cx="6037263" cy="730250"/>
          </a:xfrm>
          <a:prstGeom prst="rect">
            <a:avLst/>
          </a:prstGeom>
          <a:solidFill>
            <a:srgbClr val="FFFFCC"/>
          </a:solidFill>
          <a:ln w="28575">
            <a:solidFill>
              <a:srgbClr val="FF0066"/>
            </a:solidFill>
            <a:miter lim="800000"/>
            <a:headEnd/>
            <a:tailEnd/>
          </a:ln>
          <a:effectLst>
            <a:outerShdw dist="107763" dir="13500000" algn="ctr" rotWithShape="0">
              <a:srgbClr val="0066CC"/>
            </a:outerShdw>
          </a:effec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th-TH" sz="4000">
                <a:solidFill>
                  <a:srgbClr val="000066"/>
                </a:solidFill>
                <a:latin typeface="Angsana New" pitchFamily="18" charset="-34"/>
              </a:rPr>
              <a:t>จิตพิสัย ลักษณะนิสัย</a:t>
            </a:r>
          </a:p>
        </p:txBody>
      </p:sp>
      <p:pic>
        <p:nvPicPr>
          <p:cNvPr id="26629" name="Picture 5" descr="K7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141663"/>
            <a:ext cx="3187700" cy="332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1371600" y="333375"/>
            <a:ext cx="5937250" cy="711200"/>
          </a:xfrm>
          <a:prstGeom prst="rect">
            <a:avLst/>
          </a:prstGeom>
          <a:solidFill>
            <a:srgbClr val="FFFFCC"/>
          </a:solidFill>
          <a:ln w="9525">
            <a:solidFill>
              <a:schemeClr val="accent1"/>
            </a:solidFill>
            <a:miter lim="800000"/>
            <a:headEnd/>
            <a:tailEnd/>
          </a:ln>
          <a:effectLst>
            <a:outerShdw dist="107763" dir="13500000" algn="ctr" rotWithShape="0">
              <a:srgbClr val="333399"/>
            </a:outerShdw>
          </a:effec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th-TH" sz="4000" u="sng">
                <a:solidFill>
                  <a:srgbClr val="000066"/>
                </a:solidFill>
                <a:latin typeface="Angsana New" pitchFamily="18" charset="-34"/>
              </a:rPr>
              <a:t>ตัวอย่าง</a:t>
            </a:r>
            <a:r>
              <a:rPr lang="th-TH" sz="4000">
                <a:solidFill>
                  <a:srgbClr val="000066"/>
                </a:solidFill>
                <a:latin typeface="Angsana New" pitchFamily="18" charset="-34"/>
              </a:rPr>
              <a:t> วัตถุประสงค์เชิงพฤติกรรมที่ดี</a:t>
            </a:r>
          </a:p>
        </p:txBody>
      </p:sp>
      <p:sp>
        <p:nvSpPr>
          <p:cNvPr id="92163" name="Text Box 3"/>
          <p:cNvSpPr txBox="1">
            <a:spLocks noChangeArrowheads="1"/>
          </p:cNvSpPr>
          <p:nvPr/>
        </p:nvSpPr>
        <p:spPr bwMode="auto">
          <a:xfrm>
            <a:off x="107950" y="1268413"/>
            <a:ext cx="8893175" cy="650875"/>
          </a:xfrm>
          <a:prstGeom prst="rect">
            <a:avLst/>
          </a:prstGeom>
          <a:solidFill>
            <a:srgbClr val="FFFF66"/>
          </a:solidFill>
          <a:ln w="9525">
            <a:solidFill>
              <a:srgbClr val="FF00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th-TH" sz="3600">
                <a:solidFill>
                  <a:schemeClr val="bg2"/>
                </a:solidFill>
                <a:latin typeface="Angsana New" pitchFamily="18" charset="-34"/>
              </a:rPr>
              <a:t>ลับมีดกลึงปอกขวาด้วยหินเจียรไนลับมีดได้ถูกต้องภายในเวลา 30 นาที</a:t>
            </a:r>
          </a:p>
        </p:txBody>
      </p: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2640013" y="2243138"/>
            <a:ext cx="1841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9pPr>
          </a:lstStyle>
          <a:p>
            <a:pPr algn="ctr"/>
            <a:endParaRPr lang="th-TH" sz="2800" b="0">
              <a:latin typeface="Arial" pitchFamily="34" charset="0"/>
            </a:endParaRPr>
          </a:p>
        </p:txBody>
      </p:sp>
      <p:grpSp>
        <p:nvGrpSpPr>
          <p:cNvPr id="92171" name="Group 11"/>
          <p:cNvGrpSpPr>
            <a:grpSpLocks/>
          </p:cNvGrpSpPr>
          <p:nvPr/>
        </p:nvGrpSpPr>
        <p:grpSpPr bwMode="auto">
          <a:xfrm>
            <a:off x="533400" y="5105400"/>
            <a:ext cx="2895600" cy="1571625"/>
            <a:chOff x="384" y="2976"/>
            <a:chExt cx="1824" cy="990"/>
          </a:xfrm>
        </p:grpSpPr>
        <p:sp>
          <p:nvSpPr>
            <p:cNvPr id="27672" name="AutoShape 12"/>
            <p:cNvSpPr>
              <a:spLocks noChangeArrowheads="1"/>
            </p:cNvSpPr>
            <p:nvPr/>
          </p:nvSpPr>
          <p:spPr bwMode="auto">
            <a:xfrm>
              <a:off x="480" y="2976"/>
              <a:ext cx="1728" cy="960"/>
            </a:xfrm>
            <a:prstGeom prst="flowChartAlternateProcess">
              <a:avLst/>
            </a:prstGeom>
            <a:solidFill>
              <a:srgbClr val="FF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81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27673" name="Text Box 13"/>
            <p:cNvSpPr txBox="1">
              <a:spLocks noChangeArrowheads="1"/>
            </p:cNvSpPr>
            <p:nvPr/>
          </p:nvSpPr>
          <p:spPr bwMode="auto">
            <a:xfrm>
              <a:off x="384" y="3216"/>
              <a:ext cx="1296" cy="7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th-TH" sz="3600">
                  <a:solidFill>
                    <a:schemeClr val="bg2"/>
                  </a:solidFill>
                  <a:latin typeface="Angsana New" pitchFamily="18" charset="-34"/>
                </a:rPr>
                <a:t>วัตถุประสงค์     เชิงพฤติกรรม</a:t>
              </a:r>
            </a:p>
          </p:txBody>
        </p:sp>
        <p:grpSp>
          <p:nvGrpSpPr>
            <p:cNvPr id="27674" name="Group 14"/>
            <p:cNvGrpSpPr>
              <a:grpSpLocks/>
            </p:cNvGrpSpPr>
            <p:nvPr/>
          </p:nvGrpSpPr>
          <p:grpSpPr bwMode="auto">
            <a:xfrm rot="-1345341">
              <a:off x="1536" y="3072"/>
              <a:ext cx="384" cy="768"/>
              <a:chOff x="1776" y="3072"/>
              <a:chExt cx="384" cy="768"/>
            </a:xfrm>
          </p:grpSpPr>
          <p:sp>
            <p:nvSpPr>
              <p:cNvPr id="27675" name="Line 15"/>
              <p:cNvSpPr>
                <a:spLocks noChangeShapeType="1"/>
              </p:cNvSpPr>
              <p:nvPr/>
            </p:nvSpPr>
            <p:spPr bwMode="auto">
              <a:xfrm>
                <a:off x="1824" y="3072"/>
                <a:ext cx="240" cy="0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27676" name="Line 16"/>
              <p:cNvSpPr>
                <a:spLocks noChangeShapeType="1"/>
              </p:cNvSpPr>
              <p:nvPr/>
            </p:nvSpPr>
            <p:spPr bwMode="auto">
              <a:xfrm flipH="1">
                <a:off x="1776" y="3072"/>
                <a:ext cx="48" cy="384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27677" name="Line 17"/>
              <p:cNvSpPr>
                <a:spLocks noChangeShapeType="1"/>
              </p:cNvSpPr>
              <p:nvPr/>
            </p:nvSpPr>
            <p:spPr bwMode="auto">
              <a:xfrm>
                <a:off x="2064" y="3072"/>
                <a:ext cx="96" cy="384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27678" name="Line 18"/>
              <p:cNvSpPr>
                <a:spLocks noChangeShapeType="1"/>
              </p:cNvSpPr>
              <p:nvPr/>
            </p:nvSpPr>
            <p:spPr bwMode="auto">
              <a:xfrm>
                <a:off x="1776" y="3456"/>
                <a:ext cx="384" cy="0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27679" name="Line 19"/>
              <p:cNvSpPr>
                <a:spLocks noChangeShapeType="1"/>
              </p:cNvSpPr>
              <p:nvPr/>
            </p:nvSpPr>
            <p:spPr bwMode="auto">
              <a:xfrm>
                <a:off x="1776" y="3456"/>
                <a:ext cx="0" cy="384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27680" name="Line 20"/>
              <p:cNvSpPr>
                <a:spLocks noChangeShapeType="1"/>
              </p:cNvSpPr>
              <p:nvPr/>
            </p:nvSpPr>
            <p:spPr bwMode="auto">
              <a:xfrm>
                <a:off x="2160" y="3456"/>
                <a:ext cx="0" cy="384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</p:grpSp>
      </p:grpSp>
      <p:grpSp>
        <p:nvGrpSpPr>
          <p:cNvPr id="92181" name="Group 21"/>
          <p:cNvGrpSpPr>
            <a:grpSpLocks/>
          </p:cNvGrpSpPr>
          <p:nvPr/>
        </p:nvGrpSpPr>
        <p:grpSpPr bwMode="auto">
          <a:xfrm>
            <a:off x="293688" y="2125663"/>
            <a:ext cx="4148137" cy="2941637"/>
            <a:chOff x="185" y="1339"/>
            <a:chExt cx="2613" cy="1853"/>
          </a:xfrm>
        </p:grpSpPr>
        <p:sp>
          <p:nvSpPr>
            <p:cNvPr id="27667" name="AutoShape 22"/>
            <p:cNvSpPr>
              <a:spLocks noChangeArrowheads="1"/>
            </p:cNvSpPr>
            <p:nvPr/>
          </p:nvSpPr>
          <p:spPr bwMode="auto">
            <a:xfrm>
              <a:off x="1145" y="1776"/>
              <a:ext cx="1248" cy="960"/>
            </a:xfrm>
            <a:prstGeom prst="octagon">
              <a:avLst>
                <a:gd name="adj" fmla="val 29287"/>
              </a:avLst>
            </a:prstGeom>
            <a:solidFill>
              <a:srgbClr val="00FF00"/>
            </a:solidFill>
            <a:ln w="571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graphicFrame>
          <p:nvGraphicFramePr>
            <p:cNvPr id="27668" name="Object 23"/>
            <p:cNvGraphicFramePr>
              <a:graphicFrameLocks noChangeAspect="1"/>
            </p:cNvGraphicFramePr>
            <p:nvPr/>
          </p:nvGraphicFramePr>
          <p:xfrm>
            <a:off x="1433" y="1824"/>
            <a:ext cx="768" cy="7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687" name="Picture" r:id="rId3" imgW="1600200" imgH="1600200" progId="Word.Picture.8">
                    <p:embed/>
                  </p:oleObj>
                </mc:Choice>
                <mc:Fallback>
                  <p:oleObj name="Picture" r:id="rId3" imgW="1600200" imgH="1600200" progId="Word.Picture.8">
                    <p:embed/>
                    <p:pic>
                      <p:nvPicPr>
                        <p:cNvPr id="0" name="Object 2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33" y="1824"/>
                          <a:ext cx="768" cy="76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7669" name="Text Box 24"/>
            <p:cNvSpPr txBox="1">
              <a:spLocks noChangeArrowheads="1"/>
            </p:cNvSpPr>
            <p:nvPr/>
          </p:nvSpPr>
          <p:spPr bwMode="auto">
            <a:xfrm>
              <a:off x="1097" y="1339"/>
              <a:ext cx="1701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r>
                <a:rPr lang="th-TH" sz="3600">
                  <a:solidFill>
                    <a:srgbClr val="FFFFFF"/>
                  </a:solidFill>
                  <a:latin typeface="Angsana New" pitchFamily="18" charset="-34"/>
                </a:rPr>
                <a:t>พฤติกรรมที่คาดหวัง</a:t>
              </a:r>
            </a:p>
          </p:txBody>
        </p:sp>
        <p:sp>
          <p:nvSpPr>
            <p:cNvPr id="27670" name="Text Box 25"/>
            <p:cNvSpPr txBox="1">
              <a:spLocks noChangeArrowheads="1"/>
            </p:cNvSpPr>
            <p:nvPr/>
          </p:nvSpPr>
          <p:spPr bwMode="auto">
            <a:xfrm>
              <a:off x="185" y="1824"/>
              <a:ext cx="970" cy="7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r>
                <a:rPr lang="th-TH" sz="3600">
                  <a:solidFill>
                    <a:srgbClr val="FFFF00"/>
                  </a:solidFill>
                  <a:latin typeface="Angsana New" pitchFamily="18" charset="-34"/>
                </a:rPr>
                <a:t>ลับมีดกลึงปอกขวา</a:t>
              </a:r>
            </a:p>
          </p:txBody>
        </p:sp>
        <p:sp>
          <p:nvSpPr>
            <p:cNvPr id="27671" name="AutoShape 26"/>
            <p:cNvSpPr>
              <a:spLocks noChangeArrowheads="1"/>
            </p:cNvSpPr>
            <p:nvPr/>
          </p:nvSpPr>
          <p:spPr bwMode="auto">
            <a:xfrm rot="-5400000">
              <a:off x="1572" y="2796"/>
              <a:ext cx="456" cy="336"/>
            </a:xfrm>
            <a:prstGeom prst="notchedRightArrow">
              <a:avLst>
                <a:gd name="adj1" fmla="val 36315"/>
                <a:gd name="adj2" fmla="val 62209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81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th-TH"/>
            </a:p>
          </p:txBody>
        </p:sp>
      </p:grpSp>
      <p:grpSp>
        <p:nvGrpSpPr>
          <p:cNvPr id="92187" name="Group 27"/>
          <p:cNvGrpSpPr>
            <a:grpSpLocks/>
          </p:cNvGrpSpPr>
          <p:nvPr/>
        </p:nvGrpSpPr>
        <p:grpSpPr bwMode="auto">
          <a:xfrm>
            <a:off x="3492500" y="2133600"/>
            <a:ext cx="5129213" cy="2871788"/>
            <a:chOff x="2145" y="1386"/>
            <a:chExt cx="3231" cy="1809"/>
          </a:xfrm>
        </p:grpSpPr>
        <p:sp>
          <p:nvSpPr>
            <p:cNvPr id="27662" name="AutoShape 28"/>
            <p:cNvSpPr>
              <a:spLocks noChangeArrowheads="1"/>
            </p:cNvSpPr>
            <p:nvPr/>
          </p:nvSpPr>
          <p:spPr bwMode="auto">
            <a:xfrm>
              <a:off x="2784" y="1823"/>
              <a:ext cx="1440" cy="960"/>
            </a:xfrm>
            <a:prstGeom prst="flowChartDocument">
              <a:avLst/>
            </a:prstGeom>
            <a:solidFill>
              <a:srgbClr val="CCFFFF"/>
            </a:solidFill>
            <a:ln w="571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graphicFrame>
          <p:nvGraphicFramePr>
            <p:cNvPr id="27663" name="Object 29"/>
            <p:cNvGraphicFramePr>
              <a:graphicFrameLocks noChangeAspect="1"/>
            </p:cNvGraphicFramePr>
            <p:nvPr/>
          </p:nvGraphicFramePr>
          <p:xfrm>
            <a:off x="2928" y="1967"/>
            <a:ext cx="1248" cy="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688" name="Picture" r:id="rId5" imgW="2667000" imgH="1524000" progId="Word.Picture.8">
                    <p:embed/>
                  </p:oleObj>
                </mc:Choice>
                <mc:Fallback>
                  <p:oleObj name="Picture" r:id="rId5" imgW="2667000" imgH="1524000" progId="Word.Picture.8">
                    <p:embed/>
                    <p:pic>
                      <p:nvPicPr>
                        <p:cNvPr id="0" name="Object 2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28" y="1967"/>
                          <a:ext cx="1248" cy="7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7664" name="Text Box 30"/>
            <p:cNvSpPr txBox="1">
              <a:spLocks noChangeArrowheads="1"/>
            </p:cNvSpPr>
            <p:nvPr/>
          </p:nvSpPr>
          <p:spPr bwMode="auto">
            <a:xfrm>
              <a:off x="3104" y="1386"/>
              <a:ext cx="705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pPr algn="ctr"/>
              <a:r>
                <a:rPr lang="th-TH" sz="3600">
                  <a:solidFill>
                    <a:srgbClr val="FFFFFF"/>
                  </a:solidFill>
                  <a:latin typeface="Angsana New" pitchFamily="18" charset="-34"/>
                </a:rPr>
                <a:t>เงื่อนไข</a:t>
              </a:r>
            </a:p>
          </p:txBody>
        </p:sp>
        <p:sp>
          <p:nvSpPr>
            <p:cNvPr id="27665" name="Text Box 31"/>
            <p:cNvSpPr txBox="1">
              <a:spLocks noChangeArrowheads="1"/>
            </p:cNvSpPr>
            <p:nvPr/>
          </p:nvSpPr>
          <p:spPr bwMode="auto">
            <a:xfrm>
              <a:off x="4176" y="1919"/>
              <a:ext cx="1200" cy="7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pPr algn="ctr"/>
              <a:r>
                <a:rPr lang="th-TH" sz="3600">
                  <a:solidFill>
                    <a:srgbClr val="FFFF00"/>
                  </a:solidFill>
                  <a:latin typeface="Angsana New" pitchFamily="18" charset="-34"/>
                </a:rPr>
                <a:t>ด้วยหินเจียรไนลับมีด</a:t>
              </a:r>
            </a:p>
          </p:txBody>
        </p:sp>
        <p:sp>
          <p:nvSpPr>
            <p:cNvPr id="27666" name="AutoShape 32"/>
            <p:cNvSpPr>
              <a:spLocks noChangeArrowheads="1"/>
            </p:cNvSpPr>
            <p:nvPr/>
          </p:nvSpPr>
          <p:spPr bwMode="auto">
            <a:xfrm rot="-1434367">
              <a:off x="2145" y="2907"/>
              <a:ext cx="1008" cy="288"/>
            </a:xfrm>
            <a:prstGeom prst="notchedRightArrow">
              <a:avLst>
                <a:gd name="adj1" fmla="val 50000"/>
                <a:gd name="adj2" fmla="val 87500"/>
              </a:avLst>
            </a:prstGeom>
            <a:solidFill>
              <a:srgbClr val="3333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8100000" algn="ctr" rotWithShape="0">
                <a:schemeClr val="accent1"/>
              </a:outerShdw>
            </a:effectLst>
          </p:spPr>
          <p:txBody>
            <a:bodyPr wrap="none" anchor="ctr"/>
            <a:lstStyle/>
            <a:p>
              <a:endParaRPr lang="th-TH"/>
            </a:p>
          </p:txBody>
        </p:sp>
      </p:grpSp>
      <p:grpSp>
        <p:nvGrpSpPr>
          <p:cNvPr id="92193" name="Group 33"/>
          <p:cNvGrpSpPr>
            <a:grpSpLocks/>
          </p:cNvGrpSpPr>
          <p:nvPr/>
        </p:nvGrpSpPr>
        <p:grpSpPr bwMode="auto">
          <a:xfrm>
            <a:off x="3419475" y="4564063"/>
            <a:ext cx="5349875" cy="2346325"/>
            <a:chOff x="2160" y="2779"/>
            <a:chExt cx="3370" cy="1478"/>
          </a:xfrm>
        </p:grpSpPr>
        <p:sp>
          <p:nvSpPr>
            <p:cNvPr id="27657" name="AutoShape 34"/>
            <p:cNvSpPr>
              <a:spLocks noChangeArrowheads="1"/>
            </p:cNvSpPr>
            <p:nvPr/>
          </p:nvSpPr>
          <p:spPr bwMode="auto">
            <a:xfrm>
              <a:off x="2784" y="3168"/>
              <a:ext cx="1440" cy="1056"/>
            </a:xfrm>
            <a:prstGeom prst="flowChartDisplay">
              <a:avLst/>
            </a:prstGeom>
            <a:solidFill>
              <a:srgbClr val="99FF99"/>
            </a:solidFill>
            <a:ln w="571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graphicFrame>
          <p:nvGraphicFramePr>
            <p:cNvPr id="27658" name="Object 35"/>
            <p:cNvGraphicFramePr>
              <a:graphicFrameLocks noChangeAspect="1"/>
            </p:cNvGraphicFramePr>
            <p:nvPr/>
          </p:nvGraphicFramePr>
          <p:xfrm>
            <a:off x="3024" y="3216"/>
            <a:ext cx="1056" cy="9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689" name="Picture" r:id="rId7" imgW="2529840" imgH="2169160" progId="Word.Picture.8">
                    <p:embed/>
                  </p:oleObj>
                </mc:Choice>
                <mc:Fallback>
                  <p:oleObj name="Picture" r:id="rId7" imgW="2529840" imgH="2169160" progId="Word.Picture.8">
                    <p:embed/>
                    <p:pic>
                      <p:nvPicPr>
                        <p:cNvPr id="0" name="Object 3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024" y="3216"/>
                          <a:ext cx="1056" cy="9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7659" name="Text Box 36"/>
            <p:cNvSpPr txBox="1">
              <a:spLocks noChangeArrowheads="1"/>
            </p:cNvSpPr>
            <p:nvPr/>
          </p:nvSpPr>
          <p:spPr bwMode="auto">
            <a:xfrm>
              <a:off x="3213" y="2779"/>
              <a:ext cx="583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pPr algn="ctr"/>
              <a:r>
                <a:rPr lang="th-TH" sz="3600">
                  <a:solidFill>
                    <a:srgbClr val="FFFFFF"/>
                  </a:solidFill>
                  <a:latin typeface="Angsana New" pitchFamily="18" charset="-34"/>
                </a:rPr>
                <a:t>เกณฑ์</a:t>
              </a:r>
            </a:p>
          </p:txBody>
        </p:sp>
        <p:sp>
          <p:nvSpPr>
            <p:cNvPr id="27660" name="Text Box 37"/>
            <p:cNvSpPr txBox="1">
              <a:spLocks noChangeArrowheads="1"/>
            </p:cNvSpPr>
            <p:nvPr/>
          </p:nvSpPr>
          <p:spPr bwMode="auto">
            <a:xfrm>
              <a:off x="4272" y="3507"/>
              <a:ext cx="1258" cy="7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r>
                <a:rPr lang="th-TH" sz="3600">
                  <a:solidFill>
                    <a:srgbClr val="FFFFFF"/>
                  </a:solidFill>
                  <a:latin typeface="Angsana New" pitchFamily="18" charset="-34"/>
                </a:rPr>
                <a:t>ได้ถูกต้อง</a:t>
              </a:r>
            </a:p>
            <a:p>
              <a:r>
                <a:rPr lang="th-TH" sz="3600">
                  <a:solidFill>
                    <a:srgbClr val="FFFFFF"/>
                  </a:solidFill>
                  <a:latin typeface="Angsana New" pitchFamily="18" charset="-34"/>
                </a:rPr>
                <a:t>ภายใน </a:t>
              </a:r>
              <a:r>
                <a:rPr lang="th-TH" sz="3600">
                  <a:solidFill>
                    <a:srgbClr val="FFFF00"/>
                  </a:solidFill>
                  <a:latin typeface="Angsana New" pitchFamily="18" charset="-34"/>
                </a:rPr>
                <a:t>30 </a:t>
              </a:r>
              <a:r>
                <a:rPr lang="th-TH" sz="3600">
                  <a:solidFill>
                    <a:srgbClr val="FFFFFF"/>
                  </a:solidFill>
                  <a:latin typeface="Angsana New" pitchFamily="18" charset="-34"/>
                </a:rPr>
                <a:t>นาที</a:t>
              </a:r>
            </a:p>
          </p:txBody>
        </p:sp>
        <p:sp>
          <p:nvSpPr>
            <p:cNvPr id="27661" name="AutoShape 38"/>
            <p:cNvSpPr>
              <a:spLocks noChangeArrowheads="1"/>
            </p:cNvSpPr>
            <p:nvPr/>
          </p:nvSpPr>
          <p:spPr bwMode="auto">
            <a:xfrm>
              <a:off x="2160" y="3552"/>
              <a:ext cx="576" cy="288"/>
            </a:xfrm>
            <a:prstGeom prst="notchedRightArrow">
              <a:avLst>
                <a:gd name="adj1" fmla="val 50000"/>
                <a:gd name="adj2" fmla="val 70833"/>
              </a:avLst>
            </a:prstGeom>
            <a:solidFill>
              <a:srgbClr val="00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th-TH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2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92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2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2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2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3" grpId="0" animBg="1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192" name="Group 8"/>
          <p:cNvGrpSpPr>
            <a:grpSpLocks/>
          </p:cNvGrpSpPr>
          <p:nvPr/>
        </p:nvGrpSpPr>
        <p:grpSpPr bwMode="auto">
          <a:xfrm>
            <a:off x="365125" y="1952625"/>
            <a:ext cx="8474075" cy="2700338"/>
            <a:chOff x="230" y="816"/>
            <a:chExt cx="5338" cy="1248"/>
          </a:xfrm>
        </p:grpSpPr>
        <p:sp>
          <p:nvSpPr>
            <p:cNvPr id="28687" name="Line 9"/>
            <p:cNvSpPr>
              <a:spLocks noChangeShapeType="1"/>
            </p:cNvSpPr>
            <p:nvPr/>
          </p:nvSpPr>
          <p:spPr bwMode="auto">
            <a:xfrm>
              <a:off x="3792" y="816"/>
              <a:ext cx="0" cy="1248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28688" name="Rectangle 10"/>
            <p:cNvSpPr>
              <a:spLocks noChangeArrowheads="1"/>
            </p:cNvSpPr>
            <p:nvPr/>
          </p:nvSpPr>
          <p:spPr bwMode="auto">
            <a:xfrm>
              <a:off x="240" y="816"/>
              <a:ext cx="5328" cy="1248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endParaRPr lang="th-TH" sz="2800" b="0">
                <a:solidFill>
                  <a:srgbClr val="FFFFCC"/>
                </a:solidFill>
                <a:latin typeface="Arial" pitchFamily="34" charset="0"/>
              </a:endParaRPr>
            </a:p>
          </p:txBody>
        </p:sp>
        <p:sp>
          <p:nvSpPr>
            <p:cNvPr id="28689" name="Line 11"/>
            <p:cNvSpPr>
              <a:spLocks noChangeShapeType="1"/>
            </p:cNvSpPr>
            <p:nvPr/>
          </p:nvSpPr>
          <p:spPr bwMode="auto">
            <a:xfrm>
              <a:off x="1968" y="816"/>
              <a:ext cx="0" cy="1248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28690" name="Text Box 12"/>
            <p:cNvSpPr txBox="1">
              <a:spLocks noChangeArrowheads="1"/>
            </p:cNvSpPr>
            <p:nvPr/>
          </p:nvSpPr>
          <p:spPr bwMode="auto">
            <a:xfrm>
              <a:off x="230" y="822"/>
              <a:ext cx="1777" cy="8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pPr algn="dist"/>
              <a:r>
                <a:rPr lang="th-TH" sz="3600">
                  <a:solidFill>
                    <a:srgbClr val="FFFFCC"/>
                  </a:solidFill>
                  <a:latin typeface="Angsana New" pitchFamily="18" charset="-34"/>
                </a:rPr>
                <a:t>1. พฤติกรรมที่</a:t>
              </a:r>
            </a:p>
            <a:p>
              <a:pPr algn="dist"/>
              <a:r>
                <a:rPr lang="th-TH" sz="3600">
                  <a:solidFill>
                    <a:srgbClr val="FFFFCC"/>
                  </a:solidFill>
                  <a:latin typeface="Angsana New" pitchFamily="18" charset="-34"/>
                </a:rPr>
                <a:t>    คาดหวัง(</a:t>
              </a:r>
              <a:r>
                <a:rPr lang="en-US" sz="3600">
                  <a:solidFill>
                    <a:srgbClr val="FFFFCC"/>
                  </a:solidFill>
                  <a:latin typeface="Angsana New" pitchFamily="18" charset="-34"/>
                </a:rPr>
                <a:t>Terminal</a:t>
              </a:r>
            </a:p>
            <a:p>
              <a:pPr algn="dist"/>
              <a:r>
                <a:rPr lang="en-US" sz="3600">
                  <a:solidFill>
                    <a:srgbClr val="FFFFCC"/>
                  </a:solidFill>
                  <a:latin typeface="Angsana New" pitchFamily="18" charset="-34"/>
                </a:rPr>
                <a:t>    Behavior)</a:t>
              </a:r>
              <a:endParaRPr lang="th-TH" sz="3600" b="0">
                <a:solidFill>
                  <a:srgbClr val="FFFFCC"/>
                </a:solidFill>
                <a:latin typeface="Angsana New" pitchFamily="18" charset="-34"/>
              </a:endParaRPr>
            </a:p>
          </p:txBody>
        </p:sp>
        <p:sp>
          <p:nvSpPr>
            <p:cNvPr id="28691" name="Text Box 13"/>
            <p:cNvSpPr txBox="1">
              <a:spLocks noChangeArrowheads="1"/>
            </p:cNvSpPr>
            <p:nvPr/>
          </p:nvSpPr>
          <p:spPr bwMode="auto">
            <a:xfrm>
              <a:off x="1975" y="824"/>
              <a:ext cx="1550" cy="10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pPr algn="dist"/>
              <a:r>
                <a:rPr lang="th-TH" sz="3600">
                  <a:solidFill>
                    <a:srgbClr val="FFFF00"/>
                  </a:solidFill>
                  <a:latin typeface="Angsana New" pitchFamily="18" charset="-34"/>
                </a:rPr>
                <a:t>2. สถานการณ์หรือ</a:t>
              </a:r>
            </a:p>
            <a:p>
              <a:pPr algn="dist"/>
              <a:r>
                <a:rPr lang="th-TH" sz="3600">
                  <a:solidFill>
                    <a:srgbClr val="FFFF00"/>
                  </a:solidFill>
                  <a:latin typeface="Angsana New" pitchFamily="18" charset="-34"/>
                </a:rPr>
                <a:t>    เงื่อนไข</a:t>
              </a:r>
            </a:p>
            <a:p>
              <a:pPr algn="dist"/>
              <a:r>
                <a:rPr lang="th-TH" sz="3600">
                  <a:solidFill>
                    <a:srgbClr val="FFFF00"/>
                  </a:solidFill>
                  <a:latin typeface="Angsana New" pitchFamily="18" charset="-34"/>
                </a:rPr>
                <a:t>   (</a:t>
              </a:r>
              <a:r>
                <a:rPr lang="en-US" sz="3600">
                  <a:solidFill>
                    <a:srgbClr val="FFFF00"/>
                  </a:solidFill>
                  <a:latin typeface="Angsana New" pitchFamily="18" charset="-34"/>
                </a:rPr>
                <a:t>Situation or</a:t>
              </a:r>
            </a:p>
            <a:p>
              <a:pPr algn="dist"/>
              <a:r>
                <a:rPr lang="en-US" sz="3600">
                  <a:solidFill>
                    <a:srgbClr val="FFFF00"/>
                  </a:solidFill>
                  <a:latin typeface="Angsana New" pitchFamily="18" charset="-34"/>
                </a:rPr>
                <a:t>     Condition)</a:t>
              </a:r>
              <a:endParaRPr lang="th-TH" sz="3600" b="0">
                <a:solidFill>
                  <a:srgbClr val="FFFF00"/>
                </a:solidFill>
                <a:latin typeface="Angsana New" pitchFamily="18" charset="-34"/>
              </a:endParaRPr>
            </a:p>
          </p:txBody>
        </p:sp>
        <p:sp>
          <p:nvSpPr>
            <p:cNvPr id="28692" name="Text Box 14"/>
            <p:cNvSpPr txBox="1">
              <a:spLocks noChangeArrowheads="1"/>
            </p:cNvSpPr>
            <p:nvPr/>
          </p:nvSpPr>
          <p:spPr bwMode="auto">
            <a:xfrm>
              <a:off x="3792" y="824"/>
              <a:ext cx="1299" cy="10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pPr algn="dist"/>
              <a:r>
                <a:rPr lang="th-TH" sz="3600">
                  <a:solidFill>
                    <a:srgbClr val="FFFFCC"/>
                  </a:solidFill>
                  <a:latin typeface="Angsana New" pitchFamily="18" charset="-34"/>
                </a:rPr>
                <a:t>3. เกณฑ์ หรือ</a:t>
              </a:r>
            </a:p>
            <a:p>
              <a:pPr algn="dist"/>
              <a:r>
                <a:rPr lang="th-TH" sz="3600">
                  <a:solidFill>
                    <a:srgbClr val="FFFFCC"/>
                  </a:solidFill>
                  <a:latin typeface="Angsana New" pitchFamily="18" charset="-34"/>
                </a:rPr>
                <a:t>    มาตรฐาน</a:t>
              </a:r>
            </a:p>
            <a:p>
              <a:pPr algn="dist"/>
              <a:r>
                <a:rPr lang="th-TH" sz="3600">
                  <a:solidFill>
                    <a:srgbClr val="FFFFCC"/>
                  </a:solidFill>
                  <a:latin typeface="Angsana New" pitchFamily="18" charset="-34"/>
                </a:rPr>
                <a:t>    </a:t>
              </a:r>
              <a:r>
                <a:rPr lang="en-US" sz="3600">
                  <a:solidFill>
                    <a:srgbClr val="FFFFCC"/>
                  </a:solidFill>
                  <a:latin typeface="Angsana New" pitchFamily="18" charset="-34"/>
                </a:rPr>
                <a:t>(Criteria or </a:t>
              </a:r>
            </a:p>
            <a:p>
              <a:pPr algn="dist"/>
              <a:r>
                <a:rPr lang="en-US" sz="3600">
                  <a:solidFill>
                    <a:srgbClr val="FFFFCC"/>
                  </a:solidFill>
                  <a:latin typeface="Angsana New" pitchFamily="18" charset="-34"/>
                </a:rPr>
                <a:t>     Standard)</a:t>
              </a:r>
              <a:endParaRPr lang="th-TH" sz="3600" b="0">
                <a:solidFill>
                  <a:srgbClr val="FFFFCC"/>
                </a:solidFill>
                <a:latin typeface="Angsana New" pitchFamily="18" charset="-34"/>
              </a:endParaRPr>
            </a:p>
          </p:txBody>
        </p:sp>
      </p:grpSp>
      <p:grpSp>
        <p:nvGrpSpPr>
          <p:cNvPr id="93213" name="Group 29"/>
          <p:cNvGrpSpPr>
            <a:grpSpLocks/>
          </p:cNvGrpSpPr>
          <p:nvPr/>
        </p:nvGrpSpPr>
        <p:grpSpPr bwMode="auto">
          <a:xfrm>
            <a:off x="395288" y="4941888"/>
            <a:ext cx="8439150" cy="1598612"/>
            <a:chOff x="240" y="2061"/>
            <a:chExt cx="5328" cy="627"/>
          </a:xfrm>
        </p:grpSpPr>
        <p:sp>
          <p:nvSpPr>
            <p:cNvPr id="28677" name="Text Box 30"/>
            <p:cNvSpPr txBox="1">
              <a:spLocks noChangeArrowheads="1"/>
            </p:cNvSpPr>
            <p:nvPr/>
          </p:nvSpPr>
          <p:spPr bwMode="auto">
            <a:xfrm>
              <a:off x="247" y="2061"/>
              <a:ext cx="1397" cy="4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pPr algn="ctr"/>
              <a:endParaRPr lang="th-TH" sz="3600">
                <a:solidFill>
                  <a:srgbClr val="FFFFCC"/>
                </a:solidFill>
                <a:latin typeface="Angsana New" pitchFamily="18" charset="-34"/>
              </a:endParaRPr>
            </a:p>
            <a:p>
              <a:pPr algn="ctr"/>
              <a:r>
                <a:rPr lang="th-TH" sz="3600">
                  <a:solidFill>
                    <a:srgbClr val="FFFFCC"/>
                  </a:solidFill>
                  <a:latin typeface="Angsana New" pitchFamily="18" charset="-34"/>
                </a:rPr>
                <a:t>บอกชื่อเครื่องมือ</a:t>
              </a:r>
              <a:endParaRPr lang="th-TH" sz="3600" b="0">
                <a:solidFill>
                  <a:srgbClr val="FFFFCC"/>
                </a:solidFill>
                <a:latin typeface="Angsana New" pitchFamily="18" charset="-34"/>
              </a:endParaRPr>
            </a:p>
          </p:txBody>
        </p:sp>
        <p:sp>
          <p:nvSpPr>
            <p:cNvPr id="28678" name="Text Box 31"/>
            <p:cNvSpPr txBox="1">
              <a:spLocks noChangeArrowheads="1"/>
            </p:cNvSpPr>
            <p:nvPr/>
          </p:nvSpPr>
          <p:spPr bwMode="auto">
            <a:xfrm>
              <a:off x="2064" y="2102"/>
              <a:ext cx="1680" cy="4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pPr algn="ctr"/>
              <a:r>
                <a:rPr lang="th-TH" sz="3600">
                  <a:solidFill>
                    <a:srgbClr val="FFFF00"/>
                  </a:solidFill>
                  <a:latin typeface="Angsana New" pitchFamily="18" charset="-34"/>
                </a:rPr>
                <a:t>ที่ใช้ในงานลับ      มีดกลึงปอกขวา</a:t>
              </a:r>
              <a:endParaRPr lang="th-TH" sz="3600" b="0">
                <a:solidFill>
                  <a:srgbClr val="FFFF00"/>
                </a:solidFill>
                <a:latin typeface="Angsana New" pitchFamily="18" charset="-34"/>
              </a:endParaRPr>
            </a:p>
          </p:txBody>
        </p:sp>
        <p:sp>
          <p:nvSpPr>
            <p:cNvPr id="28679" name="Text Box 32"/>
            <p:cNvSpPr txBox="1">
              <a:spLocks noChangeArrowheads="1"/>
            </p:cNvSpPr>
            <p:nvPr/>
          </p:nvSpPr>
          <p:spPr bwMode="auto">
            <a:xfrm>
              <a:off x="3840" y="2102"/>
              <a:ext cx="1680" cy="4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pPr algn="ctr"/>
              <a:r>
                <a:rPr lang="th-TH" sz="3600">
                  <a:solidFill>
                    <a:srgbClr val="FFFFCC"/>
                  </a:solidFill>
                  <a:latin typeface="Angsana New" pitchFamily="18" charset="-34"/>
                </a:rPr>
                <a:t>ได้ถูกต้องอย่างน้อย </a:t>
              </a:r>
            </a:p>
            <a:p>
              <a:pPr algn="ctr"/>
              <a:r>
                <a:rPr lang="th-TH" sz="3600">
                  <a:solidFill>
                    <a:srgbClr val="FFFFCC"/>
                  </a:solidFill>
                  <a:latin typeface="Angsana New" pitchFamily="18" charset="-34"/>
                </a:rPr>
                <a:t>3 ชื่อ</a:t>
              </a:r>
              <a:endParaRPr lang="th-TH" sz="3600" b="0">
                <a:solidFill>
                  <a:srgbClr val="FFFFCC"/>
                </a:solidFill>
                <a:latin typeface="Angsana New" pitchFamily="18" charset="-34"/>
              </a:endParaRPr>
            </a:p>
          </p:txBody>
        </p:sp>
        <p:grpSp>
          <p:nvGrpSpPr>
            <p:cNvPr id="28680" name="Group 33"/>
            <p:cNvGrpSpPr>
              <a:grpSpLocks/>
            </p:cNvGrpSpPr>
            <p:nvPr/>
          </p:nvGrpSpPr>
          <p:grpSpPr bwMode="auto">
            <a:xfrm>
              <a:off x="240" y="2064"/>
              <a:ext cx="5328" cy="624"/>
              <a:chOff x="240" y="3264"/>
              <a:chExt cx="5328" cy="624"/>
            </a:xfrm>
          </p:grpSpPr>
          <p:sp>
            <p:nvSpPr>
              <p:cNvPr id="28681" name="Rectangle 34"/>
              <p:cNvSpPr>
                <a:spLocks noChangeArrowheads="1"/>
              </p:cNvSpPr>
              <p:nvPr/>
            </p:nvSpPr>
            <p:spPr bwMode="auto">
              <a:xfrm>
                <a:off x="240" y="3264"/>
                <a:ext cx="5328" cy="624"/>
              </a:xfrm>
              <a:prstGeom prst="rect">
                <a:avLst/>
              </a:prstGeom>
              <a:noFill/>
              <a:ln w="38100">
                <a:solidFill>
                  <a:schemeClr val="accent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/>
                <a:endParaRPr lang="th-TH" sz="2800" b="0">
                  <a:solidFill>
                    <a:srgbClr val="FFFFCC"/>
                  </a:solidFill>
                  <a:latin typeface="Arial" pitchFamily="34" charset="0"/>
                </a:endParaRPr>
              </a:p>
            </p:txBody>
          </p:sp>
          <p:sp>
            <p:nvSpPr>
              <p:cNvPr id="28682" name="Line 35"/>
              <p:cNvSpPr>
                <a:spLocks noChangeShapeType="1"/>
              </p:cNvSpPr>
              <p:nvPr/>
            </p:nvSpPr>
            <p:spPr bwMode="auto">
              <a:xfrm>
                <a:off x="1968" y="3264"/>
                <a:ext cx="0" cy="624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28683" name="Line 36"/>
              <p:cNvSpPr>
                <a:spLocks noChangeShapeType="1"/>
              </p:cNvSpPr>
              <p:nvPr/>
            </p:nvSpPr>
            <p:spPr bwMode="auto">
              <a:xfrm>
                <a:off x="3792" y="3264"/>
                <a:ext cx="0" cy="624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28684" name="Text Box 37"/>
              <p:cNvSpPr txBox="1">
                <a:spLocks noChangeArrowheads="1"/>
              </p:cNvSpPr>
              <p:nvPr/>
            </p:nvSpPr>
            <p:spPr bwMode="auto">
              <a:xfrm>
                <a:off x="351" y="3312"/>
                <a:ext cx="117" cy="21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 b="1">
                    <a:solidFill>
                      <a:schemeClr val="tx1"/>
                    </a:solidFill>
                    <a:latin typeface="Browallia New" pitchFamily="34" charset="-34"/>
                    <a:cs typeface="Angsana New" pitchFamily="18" charset="-34"/>
                  </a:defRPr>
                </a:lvl1pPr>
                <a:lvl2pPr marL="742950" indent="-285750" eaLnBrk="0" hangingPunct="0">
                  <a:defRPr sz="2400" b="1">
                    <a:solidFill>
                      <a:schemeClr val="tx1"/>
                    </a:solidFill>
                    <a:latin typeface="Browallia New" pitchFamily="34" charset="-34"/>
                    <a:cs typeface="Angsana New" pitchFamily="18" charset="-34"/>
                  </a:defRPr>
                </a:lvl2pPr>
                <a:lvl3pPr marL="1143000" indent="-228600" eaLnBrk="0" hangingPunct="0">
                  <a:defRPr sz="2400" b="1">
                    <a:solidFill>
                      <a:schemeClr val="tx1"/>
                    </a:solidFill>
                    <a:latin typeface="Browallia New" pitchFamily="34" charset="-34"/>
                    <a:cs typeface="Angsana New" pitchFamily="18" charset="-34"/>
                  </a:defRPr>
                </a:lvl3pPr>
                <a:lvl4pPr marL="1600200" indent="-228600" eaLnBrk="0" hangingPunct="0">
                  <a:defRPr sz="2400" b="1">
                    <a:solidFill>
                      <a:schemeClr val="tx1"/>
                    </a:solidFill>
                    <a:latin typeface="Browallia New" pitchFamily="34" charset="-34"/>
                    <a:cs typeface="Angsana New" pitchFamily="18" charset="-34"/>
                  </a:defRPr>
                </a:lvl4pPr>
                <a:lvl5pPr marL="2057400" indent="-228600" eaLnBrk="0" hangingPunct="0">
                  <a:defRPr sz="2400" b="1">
                    <a:solidFill>
                      <a:schemeClr val="tx1"/>
                    </a:solidFill>
                    <a:latin typeface="Browallia New" pitchFamily="34" charset="-34"/>
                    <a:cs typeface="Angsana New" pitchFamily="18" charset="-34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Browallia New" pitchFamily="34" charset="-34"/>
                    <a:cs typeface="Angsana New" pitchFamily="18" charset="-34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Browallia New" pitchFamily="34" charset="-34"/>
                    <a:cs typeface="Angsana New" pitchFamily="18" charset="-34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Browallia New" pitchFamily="34" charset="-34"/>
                    <a:cs typeface="Angsana New" pitchFamily="18" charset="-34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Browallia New" pitchFamily="34" charset="-34"/>
                    <a:cs typeface="Angsana New" pitchFamily="18" charset="-34"/>
                  </a:defRPr>
                </a:lvl9pPr>
              </a:lstStyle>
              <a:p>
                <a:pPr algn="dist"/>
                <a:endParaRPr lang="th-TH" sz="3000">
                  <a:solidFill>
                    <a:srgbClr val="FFFFCC"/>
                  </a:solidFill>
                  <a:latin typeface="Angsana New" pitchFamily="18" charset="-34"/>
                </a:endParaRPr>
              </a:p>
            </p:txBody>
          </p:sp>
          <p:sp>
            <p:nvSpPr>
              <p:cNvPr id="28685" name="Text Box 38"/>
              <p:cNvSpPr txBox="1">
                <a:spLocks noChangeArrowheads="1"/>
              </p:cNvSpPr>
              <p:nvPr/>
            </p:nvSpPr>
            <p:spPr bwMode="auto">
              <a:xfrm>
                <a:off x="2016" y="3302"/>
                <a:ext cx="1680" cy="21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 b="1">
                    <a:solidFill>
                      <a:schemeClr val="tx1"/>
                    </a:solidFill>
                    <a:latin typeface="Browallia New" pitchFamily="34" charset="-34"/>
                    <a:cs typeface="Angsana New" pitchFamily="18" charset="-34"/>
                  </a:defRPr>
                </a:lvl1pPr>
                <a:lvl2pPr marL="742950" indent="-285750" eaLnBrk="0" hangingPunct="0">
                  <a:defRPr sz="2400" b="1">
                    <a:solidFill>
                      <a:schemeClr val="tx1"/>
                    </a:solidFill>
                    <a:latin typeface="Browallia New" pitchFamily="34" charset="-34"/>
                    <a:cs typeface="Angsana New" pitchFamily="18" charset="-34"/>
                  </a:defRPr>
                </a:lvl2pPr>
                <a:lvl3pPr marL="1143000" indent="-228600" eaLnBrk="0" hangingPunct="0">
                  <a:defRPr sz="2400" b="1">
                    <a:solidFill>
                      <a:schemeClr val="tx1"/>
                    </a:solidFill>
                    <a:latin typeface="Browallia New" pitchFamily="34" charset="-34"/>
                    <a:cs typeface="Angsana New" pitchFamily="18" charset="-34"/>
                  </a:defRPr>
                </a:lvl3pPr>
                <a:lvl4pPr marL="1600200" indent="-228600" eaLnBrk="0" hangingPunct="0">
                  <a:defRPr sz="2400" b="1">
                    <a:solidFill>
                      <a:schemeClr val="tx1"/>
                    </a:solidFill>
                    <a:latin typeface="Browallia New" pitchFamily="34" charset="-34"/>
                    <a:cs typeface="Angsana New" pitchFamily="18" charset="-34"/>
                  </a:defRPr>
                </a:lvl4pPr>
                <a:lvl5pPr marL="2057400" indent="-228600" eaLnBrk="0" hangingPunct="0">
                  <a:defRPr sz="2400" b="1">
                    <a:solidFill>
                      <a:schemeClr val="tx1"/>
                    </a:solidFill>
                    <a:latin typeface="Browallia New" pitchFamily="34" charset="-34"/>
                    <a:cs typeface="Angsana New" pitchFamily="18" charset="-34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Browallia New" pitchFamily="34" charset="-34"/>
                    <a:cs typeface="Angsana New" pitchFamily="18" charset="-34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Browallia New" pitchFamily="34" charset="-34"/>
                    <a:cs typeface="Angsana New" pitchFamily="18" charset="-34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Browallia New" pitchFamily="34" charset="-34"/>
                    <a:cs typeface="Angsana New" pitchFamily="18" charset="-34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Browallia New" pitchFamily="34" charset="-34"/>
                    <a:cs typeface="Angsana New" pitchFamily="18" charset="-34"/>
                  </a:defRPr>
                </a:lvl9pPr>
              </a:lstStyle>
              <a:p>
                <a:pPr algn="dist"/>
                <a:endParaRPr lang="th-TH" sz="3000">
                  <a:solidFill>
                    <a:srgbClr val="FFFFCC"/>
                  </a:solidFill>
                  <a:latin typeface="Angsana New" pitchFamily="18" charset="-34"/>
                </a:endParaRPr>
              </a:p>
            </p:txBody>
          </p:sp>
          <p:sp>
            <p:nvSpPr>
              <p:cNvPr id="28686" name="Text Box 39"/>
              <p:cNvSpPr txBox="1">
                <a:spLocks noChangeArrowheads="1"/>
              </p:cNvSpPr>
              <p:nvPr/>
            </p:nvSpPr>
            <p:spPr bwMode="auto">
              <a:xfrm>
                <a:off x="3840" y="3302"/>
                <a:ext cx="1680" cy="21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 b="1">
                    <a:solidFill>
                      <a:schemeClr val="tx1"/>
                    </a:solidFill>
                    <a:latin typeface="Browallia New" pitchFamily="34" charset="-34"/>
                    <a:cs typeface="Angsana New" pitchFamily="18" charset="-34"/>
                  </a:defRPr>
                </a:lvl1pPr>
                <a:lvl2pPr marL="742950" indent="-285750" eaLnBrk="0" hangingPunct="0">
                  <a:defRPr sz="2400" b="1">
                    <a:solidFill>
                      <a:schemeClr val="tx1"/>
                    </a:solidFill>
                    <a:latin typeface="Browallia New" pitchFamily="34" charset="-34"/>
                    <a:cs typeface="Angsana New" pitchFamily="18" charset="-34"/>
                  </a:defRPr>
                </a:lvl2pPr>
                <a:lvl3pPr marL="1143000" indent="-228600" eaLnBrk="0" hangingPunct="0">
                  <a:defRPr sz="2400" b="1">
                    <a:solidFill>
                      <a:schemeClr val="tx1"/>
                    </a:solidFill>
                    <a:latin typeface="Browallia New" pitchFamily="34" charset="-34"/>
                    <a:cs typeface="Angsana New" pitchFamily="18" charset="-34"/>
                  </a:defRPr>
                </a:lvl3pPr>
                <a:lvl4pPr marL="1600200" indent="-228600" eaLnBrk="0" hangingPunct="0">
                  <a:defRPr sz="2400" b="1">
                    <a:solidFill>
                      <a:schemeClr val="tx1"/>
                    </a:solidFill>
                    <a:latin typeface="Browallia New" pitchFamily="34" charset="-34"/>
                    <a:cs typeface="Angsana New" pitchFamily="18" charset="-34"/>
                  </a:defRPr>
                </a:lvl4pPr>
                <a:lvl5pPr marL="2057400" indent="-228600" eaLnBrk="0" hangingPunct="0">
                  <a:defRPr sz="2400" b="1">
                    <a:solidFill>
                      <a:schemeClr val="tx1"/>
                    </a:solidFill>
                    <a:latin typeface="Browallia New" pitchFamily="34" charset="-34"/>
                    <a:cs typeface="Angsana New" pitchFamily="18" charset="-34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Browallia New" pitchFamily="34" charset="-34"/>
                    <a:cs typeface="Angsana New" pitchFamily="18" charset="-34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Browallia New" pitchFamily="34" charset="-34"/>
                    <a:cs typeface="Angsana New" pitchFamily="18" charset="-34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Browallia New" pitchFamily="34" charset="-34"/>
                    <a:cs typeface="Angsana New" pitchFamily="18" charset="-34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Browallia New" pitchFamily="34" charset="-34"/>
                    <a:cs typeface="Angsana New" pitchFamily="18" charset="-34"/>
                  </a:defRPr>
                </a:lvl9pPr>
              </a:lstStyle>
              <a:p>
                <a:pPr algn="dist"/>
                <a:endParaRPr lang="th-TH" sz="3000">
                  <a:solidFill>
                    <a:srgbClr val="FFFFCC"/>
                  </a:solidFill>
                  <a:latin typeface="Angsana New" pitchFamily="18" charset="-34"/>
                </a:endParaRPr>
              </a:p>
            </p:txBody>
          </p:sp>
        </p:grpSp>
      </p:grpSp>
      <p:sp>
        <p:nvSpPr>
          <p:cNvPr id="28676" name="Rectangle 41"/>
          <p:cNvSpPr>
            <a:spLocks noChangeArrowheads="1"/>
          </p:cNvSpPr>
          <p:nvPr/>
        </p:nvSpPr>
        <p:spPr bwMode="auto">
          <a:xfrm>
            <a:off x="1692275" y="333375"/>
            <a:ext cx="5832475" cy="739775"/>
          </a:xfrm>
          <a:prstGeom prst="rect">
            <a:avLst/>
          </a:prstGeom>
          <a:noFill/>
          <a:ln w="38100" cap="sq">
            <a:solidFill>
              <a:srgbClr val="FFFFCC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4000" u="sng">
                <a:solidFill>
                  <a:srgbClr val="FFFFCC"/>
                </a:solidFill>
              </a:rPr>
              <a:t>ตัวอย่าง</a:t>
            </a:r>
            <a:r>
              <a:rPr lang="th-TH" sz="4000">
                <a:solidFill>
                  <a:srgbClr val="FFFFCC"/>
                </a:solidFill>
              </a:rPr>
              <a:t> วัตถุประสงค์เชิงพฤติกรรมที่ดี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3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3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8722" name="Group 2"/>
          <p:cNvGrpSpPr>
            <a:grpSpLocks/>
          </p:cNvGrpSpPr>
          <p:nvPr/>
        </p:nvGrpSpPr>
        <p:grpSpPr bwMode="auto">
          <a:xfrm>
            <a:off x="395288" y="1844675"/>
            <a:ext cx="8474075" cy="2628900"/>
            <a:chOff x="230" y="816"/>
            <a:chExt cx="5338" cy="1248"/>
          </a:xfrm>
        </p:grpSpPr>
        <p:sp>
          <p:nvSpPr>
            <p:cNvPr id="29707" name="Line 3"/>
            <p:cNvSpPr>
              <a:spLocks noChangeShapeType="1"/>
            </p:cNvSpPr>
            <p:nvPr/>
          </p:nvSpPr>
          <p:spPr bwMode="auto">
            <a:xfrm>
              <a:off x="3792" y="816"/>
              <a:ext cx="0" cy="1248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29708" name="Rectangle 4"/>
            <p:cNvSpPr>
              <a:spLocks noChangeArrowheads="1"/>
            </p:cNvSpPr>
            <p:nvPr/>
          </p:nvSpPr>
          <p:spPr bwMode="auto">
            <a:xfrm>
              <a:off x="240" y="816"/>
              <a:ext cx="5328" cy="1248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endParaRPr lang="th-TH" sz="2800" b="0">
                <a:latin typeface="Arial" pitchFamily="34" charset="0"/>
              </a:endParaRPr>
            </a:p>
          </p:txBody>
        </p:sp>
        <p:sp>
          <p:nvSpPr>
            <p:cNvPr id="29709" name="Line 5"/>
            <p:cNvSpPr>
              <a:spLocks noChangeShapeType="1"/>
            </p:cNvSpPr>
            <p:nvPr/>
          </p:nvSpPr>
          <p:spPr bwMode="auto">
            <a:xfrm>
              <a:off x="1968" y="816"/>
              <a:ext cx="0" cy="1248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29710" name="Text Box 6"/>
            <p:cNvSpPr txBox="1">
              <a:spLocks noChangeArrowheads="1"/>
            </p:cNvSpPr>
            <p:nvPr/>
          </p:nvSpPr>
          <p:spPr bwMode="auto">
            <a:xfrm>
              <a:off x="230" y="823"/>
              <a:ext cx="1777" cy="8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pPr algn="dist"/>
              <a:r>
                <a:rPr lang="th-TH" sz="3600">
                  <a:solidFill>
                    <a:srgbClr val="FFFFFF"/>
                  </a:solidFill>
                  <a:latin typeface="Angsana New" pitchFamily="18" charset="-34"/>
                </a:rPr>
                <a:t>1. พฤติกรรมที่</a:t>
              </a:r>
            </a:p>
            <a:p>
              <a:pPr algn="dist"/>
              <a:r>
                <a:rPr lang="th-TH" sz="3600">
                  <a:solidFill>
                    <a:srgbClr val="FFFFFF"/>
                  </a:solidFill>
                  <a:latin typeface="Angsana New" pitchFamily="18" charset="-34"/>
                </a:rPr>
                <a:t>    คาดหวัง(</a:t>
              </a:r>
              <a:r>
                <a:rPr lang="en-US" sz="3600">
                  <a:solidFill>
                    <a:srgbClr val="FFFFFF"/>
                  </a:solidFill>
                  <a:latin typeface="Angsana New" pitchFamily="18" charset="-34"/>
                </a:rPr>
                <a:t>Terminal</a:t>
              </a:r>
            </a:p>
            <a:p>
              <a:pPr algn="dist"/>
              <a:r>
                <a:rPr lang="en-US" sz="3600">
                  <a:solidFill>
                    <a:srgbClr val="FFFFFF"/>
                  </a:solidFill>
                  <a:latin typeface="Angsana New" pitchFamily="18" charset="-34"/>
                </a:rPr>
                <a:t>    Behavior)</a:t>
              </a:r>
              <a:endParaRPr lang="th-TH" sz="3600" b="0">
                <a:solidFill>
                  <a:srgbClr val="FFFFFF"/>
                </a:solidFill>
                <a:latin typeface="Angsana New" pitchFamily="18" charset="-34"/>
              </a:endParaRPr>
            </a:p>
          </p:txBody>
        </p:sp>
        <p:sp>
          <p:nvSpPr>
            <p:cNvPr id="29711" name="Text Box 7"/>
            <p:cNvSpPr txBox="1">
              <a:spLocks noChangeArrowheads="1"/>
            </p:cNvSpPr>
            <p:nvPr/>
          </p:nvSpPr>
          <p:spPr bwMode="auto">
            <a:xfrm>
              <a:off x="1975" y="823"/>
              <a:ext cx="1646" cy="10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pPr algn="dist"/>
              <a:r>
                <a:rPr lang="th-TH" sz="3600">
                  <a:solidFill>
                    <a:srgbClr val="FFFF00"/>
                  </a:solidFill>
                  <a:latin typeface="Angsana New" pitchFamily="18" charset="-34"/>
                </a:rPr>
                <a:t>  2. สถานการณ์หรือ</a:t>
              </a:r>
            </a:p>
            <a:p>
              <a:pPr algn="dist"/>
              <a:r>
                <a:rPr lang="th-TH" sz="3600">
                  <a:solidFill>
                    <a:srgbClr val="FFFF00"/>
                  </a:solidFill>
                  <a:latin typeface="Angsana New" pitchFamily="18" charset="-34"/>
                </a:rPr>
                <a:t>      เงื่อนไข</a:t>
              </a:r>
            </a:p>
            <a:p>
              <a:pPr algn="dist"/>
              <a:r>
                <a:rPr lang="th-TH" sz="3600">
                  <a:solidFill>
                    <a:srgbClr val="FFFF00"/>
                  </a:solidFill>
                  <a:latin typeface="Angsana New" pitchFamily="18" charset="-34"/>
                </a:rPr>
                <a:t>     (</a:t>
              </a:r>
              <a:r>
                <a:rPr lang="en-US" sz="3600">
                  <a:solidFill>
                    <a:srgbClr val="FFFF00"/>
                  </a:solidFill>
                  <a:latin typeface="Angsana New" pitchFamily="18" charset="-34"/>
                </a:rPr>
                <a:t>Situation or </a:t>
              </a:r>
            </a:p>
            <a:p>
              <a:pPr algn="dist"/>
              <a:r>
                <a:rPr lang="en-US" sz="3600">
                  <a:solidFill>
                    <a:srgbClr val="FFFF00"/>
                  </a:solidFill>
                  <a:latin typeface="Angsana New" pitchFamily="18" charset="-34"/>
                </a:rPr>
                <a:t>      Condition)</a:t>
              </a:r>
              <a:endParaRPr lang="th-TH" sz="3600" b="0">
                <a:solidFill>
                  <a:srgbClr val="FFFF00"/>
                </a:solidFill>
                <a:latin typeface="Angsana New" pitchFamily="18" charset="-34"/>
              </a:endParaRPr>
            </a:p>
          </p:txBody>
        </p:sp>
        <p:sp>
          <p:nvSpPr>
            <p:cNvPr id="29712" name="Text Box 8"/>
            <p:cNvSpPr txBox="1">
              <a:spLocks noChangeArrowheads="1"/>
            </p:cNvSpPr>
            <p:nvPr/>
          </p:nvSpPr>
          <p:spPr bwMode="auto">
            <a:xfrm>
              <a:off x="3792" y="823"/>
              <a:ext cx="1491" cy="10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pPr algn="dist"/>
              <a:r>
                <a:rPr lang="th-TH" sz="3600">
                  <a:solidFill>
                    <a:schemeClr val="accent2"/>
                  </a:solidFill>
                  <a:latin typeface="Angsana New" pitchFamily="18" charset="-34"/>
                </a:rPr>
                <a:t>    </a:t>
              </a:r>
              <a:r>
                <a:rPr lang="th-TH" sz="3600">
                  <a:solidFill>
                    <a:srgbClr val="FFFFCC"/>
                  </a:solidFill>
                  <a:latin typeface="Angsana New" pitchFamily="18" charset="-34"/>
                </a:rPr>
                <a:t>3. เกณฑ์ หรือ</a:t>
              </a:r>
            </a:p>
            <a:p>
              <a:pPr algn="dist"/>
              <a:r>
                <a:rPr lang="th-TH" sz="3600">
                  <a:solidFill>
                    <a:srgbClr val="FFFFCC"/>
                  </a:solidFill>
                  <a:latin typeface="Angsana New" pitchFamily="18" charset="-34"/>
                </a:rPr>
                <a:t>        มาตรฐาน</a:t>
              </a:r>
            </a:p>
            <a:p>
              <a:pPr algn="dist"/>
              <a:r>
                <a:rPr lang="th-TH" sz="3600">
                  <a:solidFill>
                    <a:srgbClr val="FFFFCC"/>
                  </a:solidFill>
                  <a:latin typeface="Angsana New" pitchFamily="18" charset="-34"/>
                </a:rPr>
                <a:t>    </a:t>
              </a:r>
              <a:r>
                <a:rPr lang="en-US" sz="3600">
                  <a:solidFill>
                    <a:srgbClr val="FFFFCC"/>
                  </a:solidFill>
                  <a:latin typeface="Angsana New" pitchFamily="18" charset="-34"/>
                </a:rPr>
                <a:t>    (Criteria or </a:t>
              </a:r>
            </a:p>
            <a:p>
              <a:pPr algn="dist"/>
              <a:r>
                <a:rPr lang="en-US" sz="3600">
                  <a:solidFill>
                    <a:srgbClr val="FFFFCC"/>
                  </a:solidFill>
                  <a:latin typeface="Angsana New" pitchFamily="18" charset="-34"/>
                </a:rPr>
                <a:t>         Standard)</a:t>
              </a:r>
              <a:endParaRPr lang="th-TH" sz="3600" b="0">
                <a:solidFill>
                  <a:srgbClr val="FFFFCC"/>
                </a:solidFill>
                <a:latin typeface="Angsana New" pitchFamily="18" charset="-34"/>
              </a:endParaRPr>
            </a:p>
          </p:txBody>
        </p:sp>
      </p:grpSp>
      <p:grpSp>
        <p:nvGrpSpPr>
          <p:cNvPr id="158729" name="Group 9"/>
          <p:cNvGrpSpPr>
            <a:grpSpLocks/>
          </p:cNvGrpSpPr>
          <p:nvPr/>
        </p:nvGrpSpPr>
        <p:grpSpPr bwMode="auto">
          <a:xfrm>
            <a:off x="371475" y="4941888"/>
            <a:ext cx="8467725" cy="1582737"/>
            <a:chOff x="234" y="2640"/>
            <a:chExt cx="5334" cy="624"/>
          </a:xfrm>
        </p:grpSpPr>
        <p:sp>
          <p:nvSpPr>
            <p:cNvPr id="29701" name="Rectangle 10"/>
            <p:cNvSpPr>
              <a:spLocks noChangeArrowheads="1"/>
            </p:cNvSpPr>
            <p:nvPr/>
          </p:nvSpPr>
          <p:spPr bwMode="auto">
            <a:xfrm>
              <a:off x="240" y="2640"/>
              <a:ext cx="5328" cy="624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endParaRPr lang="th-TH" sz="2800" b="0">
                <a:latin typeface="Arial" pitchFamily="34" charset="0"/>
              </a:endParaRPr>
            </a:p>
          </p:txBody>
        </p:sp>
        <p:sp>
          <p:nvSpPr>
            <p:cNvPr id="29702" name="Line 11"/>
            <p:cNvSpPr>
              <a:spLocks noChangeShapeType="1"/>
            </p:cNvSpPr>
            <p:nvPr/>
          </p:nvSpPr>
          <p:spPr bwMode="auto">
            <a:xfrm>
              <a:off x="1968" y="2640"/>
              <a:ext cx="0" cy="624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29703" name="Line 12"/>
            <p:cNvSpPr>
              <a:spLocks noChangeShapeType="1"/>
            </p:cNvSpPr>
            <p:nvPr/>
          </p:nvSpPr>
          <p:spPr bwMode="auto">
            <a:xfrm>
              <a:off x="3792" y="2640"/>
              <a:ext cx="0" cy="624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29704" name="Text Box 13"/>
            <p:cNvSpPr txBox="1">
              <a:spLocks noChangeArrowheads="1"/>
            </p:cNvSpPr>
            <p:nvPr/>
          </p:nvSpPr>
          <p:spPr bwMode="auto">
            <a:xfrm>
              <a:off x="234" y="2663"/>
              <a:ext cx="1526" cy="4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pPr algn="ctr"/>
              <a:endParaRPr lang="th-TH" sz="3600">
                <a:latin typeface="Angsana New" pitchFamily="18" charset="-34"/>
              </a:endParaRPr>
            </a:p>
            <a:p>
              <a:pPr algn="ctr"/>
              <a:r>
                <a:rPr lang="th-TH" sz="3600">
                  <a:latin typeface="Angsana New" pitchFamily="18" charset="-34"/>
                </a:rPr>
                <a:t>อธิบายความหมาย</a:t>
              </a:r>
            </a:p>
          </p:txBody>
        </p:sp>
        <p:sp>
          <p:nvSpPr>
            <p:cNvPr id="29705" name="Text Box 14"/>
            <p:cNvSpPr txBox="1">
              <a:spLocks noChangeArrowheads="1"/>
            </p:cNvSpPr>
            <p:nvPr/>
          </p:nvSpPr>
          <p:spPr bwMode="auto">
            <a:xfrm>
              <a:off x="2016" y="2678"/>
              <a:ext cx="1680" cy="4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pPr algn="ctr"/>
              <a:r>
                <a:rPr lang="th-TH" sz="3600">
                  <a:solidFill>
                    <a:srgbClr val="FFFF00"/>
                  </a:solidFill>
                  <a:latin typeface="Angsana New" pitchFamily="18" charset="-34"/>
                </a:rPr>
                <a:t>ของมุมคาย</a:t>
              </a:r>
            </a:p>
            <a:p>
              <a:pPr algn="ctr"/>
              <a:r>
                <a:rPr lang="th-TH" sz="3600">
                  <a:solidFill>
                    <a:srgbClr val="FFFF00"/>
                  </a:solidFill>
                  <a:latin typeface="Angsana New" pitchFamily="18" charset="-34"/>
                </a:rPr>
                <a:t>ของมีดกลึง</a:t>
              </a:r>
            </a:p>
          </p:txBody>
        </p:sp>
        <p:sp>
          <p:nvSpPr>
            <p:cNvPr id="29706" name="Text Box 15"/>
            <p:cNvSpPr txBox="1">
              <a:spLocks noChangeArrowheads="1"/>
            </p:cNvSpPr>
            <p:nvPr/>
          </p:nvSpPr>
          <p:spPr bwMode="auto">
            <a:xfrm>
              <a:off x="3840" y="2678"/>
              <a:ext cx="1680" cy="4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pPr algn="ctr"/>
              <a:endParaRPr lang="th-TH" sz="3600">
                <a:solidFill>
                  <a:srgbClr val="FF9900"/>
                </a:solidFill>
                <a:latin typeface="Angsana New" pitchFamily="18" charset="-34"/>
              </a:endParaRPr>
            </a:p>
            <a:p>
              <a:pPr algn="ctr"/>
              <a:r>
                <a:rPr lang="th-TH" sz="3600">
                  <a:solidFill>
                    <a:srgbClr val="FFFFCC"/>
                  </a:solidFill>
                  <a:latin typeface="Angsana New" pitchFamily="18" charset="-34"/>
                </a:rPr>
                <a:t>ได้ถูกต้อง (100 </a:t>
              </a:r>
              <a:r>
                <a:rPr lang="en-US" sz="3600">
                  <a:solidFill>
                    <a:srgbClr val="FFFFCC"/>
                  </a:solidFill>
                  <a:latin typeface="Angsana New" pitchFamily="18" charset="-34"/>
                </a:rPr>
                <a:t>%)</a:t>
              </a:r>
              <a:endParaRPr lang="th-TH" sz="3600">
                <a:solidFill>
                  <a:srgbClr val="FFFFCC"/>
                </a:solidFill>
                <a:latin typeface="Angsana New" pitchFamily="18" charset="-34"/>
              </a:endParaRPr>
            </a:p>
          </p:txBody>
        </p:sp>
      </p:grpSp>
      <p:sp>
        <p:nvSpPr>
          <p:cNvPr id="29700" name="Rectangle 34"/>
          <p:cNvSpPr>
            <a:spLocks noChangeArrowheads="1"/>
          </p:cNvSpPr>
          <p:nvPr/>
        </p:nvSpPr>
        <p:spPr bwMode="auto">
          <a:xfrm>
            <a:off x="1692275" y="554038"/>
            <a:ext cx="6119813" cy="739775"/>
          </a:xfrm>
          <a:prstGeom prst="rect">
            <a:avLst/>
          </a:prstGeom>
          <a:noFill/>
          <a:ln w="38100" cap="sq">
            <a:solidFill>
              <a:srgbClr val="FFFFCC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th-TH" sz="4000" u="sng">
                <a:solidFill>
                  <a:srgbClr val="FFFFCC"/>
                </a:solidFill>
              </a:rPr>
              <a:t>ตัวอย่าง</a:t>
            </a:r>
            <a:r>
              <a:rPr lang="th-TH" sz="4000">
                <a:solidFill>
                  <a:srgbClr val="FFFFCC"/>
                </a:solidFill>
              </a:rPr>
              <a:t> วัตถุประสงค์เชิงพฤติกรรมที่ดี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8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8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1794" name="Group 2"/>
          <p:cNvGrpSpPr>
            <a:grpSpLocks/>
          </p:cNvGrpSpPr>
          <p:nvPr/>
        </p:nvGrpSpPr>
        <p:grpSpPr bwMode="auto">
          <a:xfrm>
            <a:off x="395288" y="1844675"/>
            <a:ext cx="8474075" cy="2628900"/>
            <a:chOff x="230" y="816"/>
            <a:chExt cx="5338" cy="1248"/>
          </a:xfrm>
        </p:grpSpPr>
        <p:sp>
          <p:nvSpPr>
            <p:cNvPr id="30731" name="Line 3"/>
            <p:cNvSpPr>
              <a:spLocks noChangeShapeType="1"/>
            </p:cNvSpPr>
            <p:nvPr/>
          </p:nvSpPr>
          <p:spPr bwMode="auto">
            <a:xfrm>
              <a:off x="3792" y="816"/>
              <a:ext cx="0" cy="1248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30732" name="Rectangle 4"/>
            <p:cNvSpPr>
              <a:spLocks noChangeArrowheads="1"/>
            </p:cNvSpPr>
            <p:nvPr/>
          </p:nvSpPr>
          <p:spPr bwMode="auto">
            <a:xfrm>
              <a:off x="240" y="816"/>
              <a:ext cx="5328" cy="1248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endParaRPr lang="th-TH" sz="2800" b="0">
                <a:latin typeface="Arial" pitchFamily="34" charset="0"/>
              </a:endParaRPr>
            </a:p>
          </p:txBody>
        </p:sp>
        <p:sp>
          <p:nvSpPr>
            <p:cNvPr id="30733" name="Line 5"/>
            <p:cNvSpPr>
              <a:spLocks noChangeShapeType="1"/>
            </p:cNvSpPr>
            <p:nvPr/>
          </p:nvSpPr>
          <p:spPr bwMode="auto">
            <a:xfrm>
              <a:off x="1968" y="816"/>
              <a:ext cx="0" cy="1248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30734" name="Text Box 6"/>
            <p:cNvSpPr txBox="1">
              <a:spLocks noChangeArrowheads="1"/>
            </p:cNvSpPr>
            <p:nvPr/>
          </p:nvSpPr>
          <p:spPr bwMode="auto">
            <a:xfrm>
              <a:off x="230" y="823"/>
              <a:ext cx="1777" cy="8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pPr algn="dist"/>
              <a:r>
                <a:rPr lang="th-TH" sz="3600">
                  <a:solidFill>
                    <a:srgbClr val="FFFFCC"/>
                  </a:solidFill>
                  <a:latin typeface="Angsana New" pitchFamily="18" charset="-34"/>
                </a:rPr>
                <a:t>1. พฤติกรรมที่</a:t>
              </a:r>
            </a:p>
            <a:p>
              <a:pPr algn="dist"/>
              <a:r>
                <a:rPr lang="th-TH" sz="3600">
                  <a:solidFill>
                    <a:srgbClr val="FFFFCC"/>
                  </a:solidFill>
                  <a:latin typeface="Angsana New" pitchFamily="18" charset="-34"/>
                </a:rPr>
                <a:t>    คาดหวัง(</a:t>
              </a:r>
              <a:r>
                <a:rPr lang="en-US" sz="3600">
                  <a:solidFill>
                    <a:srgbClr val="FFFFCC"/>
                  </a:solidFill>
                  <a:latin typeface="Angsana New" pitchFamily="18" charset="-34"/>
                </a:rPr>
                <a:t>Terminal</a:t>
              </a:r>
            </a:p>
            <a:p>
              <a:pPr algn="dist"/>
              <a:r>
                <a:rPr lang="en-US" sz="3600">
                  <a:solidFill>
                    <a:srgbClr val="FFFFCC"/>
                  </a:solidFill>
                  <a:latin typeface="Angsana New" pitchFamily="18" charset="-34"/>
                </a:rPr>
                <a:t>    Behavior)</a:t>
              </a:r>
              <a:endParaRPr lang="th-TH" sz="3600" b="0">
                <a:solidFill>
                  <a:srgbClr val="FFFFCC"/>
                </a:solidFill>
                <a:latin typeface="Angsana New" pitchFamily="18" charset="-34"/>
              </a:endParaRPr>
            </a:p>
          </p:txBody>
        </p:sp>
        <p:sp>
          <p:nvSpPr>
            <p:cNvPr id="30735" name="Text Box 7"/>
            <p:cNvSpPr txBox="1">
              <a:spLocks noChangeArrowheads="1"/>
            </p:cNvSpPr>
            <p:nvPr/>
          </p:nvSpPr>
          <p:spPr bwMode="auto">
            <a:xfrm>
              <a:off x="1975" y="823"/>
              <a:ext cx="1646" cy="10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pPr algn="dist"/>
              <a:r>
                <a:rPr lang="th-TH" sz="3600">
                  <a:solidFill>
                    <a:srgbClr val="FFFF00"/>
                  </a:solidFill>
                  <a:latin typeface="Angsana New" pitchFamily="18" charset="-34"/>
                </a:rPr>
                <a:t>  2. สถานการณ์หรือ</a:t>
              </a:r>
            </a:p>
            <a:p>
              <a:pPr algn="dist"/>
              <a:r>
                <a:rPr lang="th-TH" sz="3600">
                  <a:solidFill>
                    <a:srgbClr val="FFFF00"/>
                  </a:solidFill>
                  <a:latin typeface="Angsana New" pitchFamily="18" charset="-34"/>
                </a:rPr>
                <a:t>      เงื่อนไข</a:t>
              </a:r>
            </a:p>
            <a:p>
              <a:pPr algn="dist"/>
              <a:r>
                <a:rPr lang="th-TH" sz="3600">
                  <a:solidFill>
                    <a:srgbClr val="FFFF00"/>
                  </a:solidFill>
                  <a:latin typeface="Angsana New" pitchFamily="18" charset="-34"/>
                </a:rPr>
                <a:t>     (</a:t>
              </a:r>
              <a:r>
                <a:rPr lang="en-US" sz="3600">
                  <a:solidFill>
                    <a:srgbClr val="FFFF00"/>
                  </a:solidFill>
                  <a:latin typeface="Angsana New" pitchFamily="18" charset="-34"/>
                </a:rPr>
                <a:t>Situation or </a:t>
              </a:r>
            </a:p>
            <a:p>
              <a:pPr algn="dist"/>
              <a:r>
                <a:rPr lang="en-US" sz="3600">
                  <a:solidFill>
                    <a:srgbClr val="FFFF00"/>
                  </a:solidFill>
                  <a:latin typeface="Angsana New" pitchFamily="18" charset="-34"/>
                </a:rPr>
                <a:t>      Condition)</a:t>
              </a:r>
              <a:endParaRPr lang="th-TH" sz="3600" b="0">
                <a:solidFill>
                  <a:srgbClr val="FFFF00"/>
                </a:solidFill>
                <a:latin typeface="Angsana New" pitchFamily="18" charset="-34"/>
              </a:endParaRPr>
            </a:p>
          </p:txBody>
        </p:sp>
        <p:sp>
          <p:nvSpPr>
            <p:cNvPr id="30736" name="Text Box 8"/>
            <p:cNvSpPr txBox="1">
              <a:spLocks noChangeArrowheads="1"/>
            </p:cNvSpPr>
            <p:nvPr/>
          </p:nvSpPr>
          <p:spPr bwMode="auto">
            <a:xfrm>
              <a:off x="3792" y="823"/>
              <a:ext cx="1491" cy="10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pPr algn="dist"/>
              <a:r>
                <a:rPr lang="th-TH" sz="3600">
                  <a:solidFill>
                    <a:schemeClr val="accent2"/>
                  </a:solidFill>
                  <a:latin typeface="Angsana New" pitchFamily="18" charset="-34"/>
                </a:rPr>
                <a:t>    </a:t>
              </a:r>
              <a:r>
                <a:rPr lang="th-TH" sz="3600">
                  <a:solidFill>
                    <a:srgbClr val="FFFFCC"/>
                  </a:solidFill>
                  <a:latin typeface="Angsana New" pitchFamily="18" charset="-34"/>
                </a:rPr>
                <a:t>3. เกณฑ์ หรือ</a:t>
              </a:r>
            </a:p>
            <a:p>
              <a:pPr algn="dist"/>
              <a:r>
                <a:rPr lang="th-TH" sz="3600">
                  <a:solidFill>
                    <a:srgbClr val="FFFFCC"/>
                  </a:solidFill>
                  <a:latin typeface="Angsana New" pitchFamily="18" charset="-34"/>
                </a:rPr>
                <a:t>        มาตรฐาน</a:t>
              </a:r>
            </a:p>
            <a:p>
              <a:pPr algn="dist"/>
              <a:r>
                <a:rPr lang="th-TH" sz="3600">
                  <a:solidFill>
                    <a:srgbClr val="FFFFCC"/>
                  </a:solidFill>
                  <a:latin typeface="Angsana New" pitchFamily="18" charset="-34"/>
                </a:rPr>
                <a:t>    </a:t>
              </a:r>
              <a:r>
                <a:rPr lang="en-US" sz="3600">
                  <a:solidFill>
                    <a:srgbClr val="FFFFCC"/>
                  </a:solidFill>
                  <a:latin typeface="Angsana New" pitchFamily="18" charset="-34"/>
                </a:rPr>
                <a:t>    (Criteria or </a:t>
              </a:r>
            </a:p>
            <a:p>
              <a:pPr algn="dist"/>
              <a:r>
                <a:rPr lang="en-US" sz="3600">
                  <a:solidFill>
                    <a:srgbClr val="FFFFCC"/>
                  </a:solidFill>
                  <a:latin typeface="Angsana New" pitchFamily="18" charset="-34"/>
                </a:rPr>
                <a:t>         Standard)</a:t>
              </a:r>
              <a:endParaRPr lang="th-TH" sz="3600" b="0">
                <a:solidFill>
                  <a:srgbClr val="FFFFCC"/>
                </a:solidFill>
                <a:latin typeface="Angsana New" pitchFamily="18" charset="-34"/>
              </a:endParaRPr>
            </a:p>
          </p:txBody>
        </p:sp>
      </p:grpSp>
      <p:grpSp>
        <p:nvGrpSpPr>
          <p:cNvPr id="161801" name="Group 9"/>
          <p:cNvGrpSpPr>
            <a:grpSpLocks/>
          </p:cNvGrpSpPr>
          <p:nvPr/>
        </p:nvGrpSpPr>
        <p:grpSpPr bwMode="auto">
          <a:xfrm>
            <a:off x="371475" y="4941888"/>
            <a:ext cx="8467725" cy="1582737"/>
            <a:chOff x="234" y="2640"/>
            <a:chExt cx="5334" cy="624"/>
          </a:xfrm>
        </p:grpSpPr>
        <p:sp>
          <p:nvSpPr>
            <p:cNvPr id="30725" name="Rectangle 10"/>
            <p:cNvSpPr>
              <a:spLocks noChangeArrowheads="1"/>
            </p:cNvSpPr>
            <p:nvPr/>
          </p:nvSpPr>
          <p:spPr bwMode="auto">
            <a:xfrm>
              <a:off x="240" y="2640"/>
              <a:ext cx="5328" cy="624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endParaRPr lang="th-TH" sz="2800" b="0">
                <a:latin typeface="Arial" pitchFamily="34" charset="0"/>
              </a:endParaRPr>
            </a:p>
          </p:txBody>
        </p:sp>
        <p:sp>
          <p:nvSpPr>
            <p:cNvPr id="30726" name="Line 11"/>
            <p:cNvSpPr>
              <a:spLocks noChangeShapeType="1"/>
            </p:cNvSpPr>
            <p:nvPr/>
          </p:nvSpPr>
          <p:spPr bwMode="auto">
            <a:xfrm>
              <a:off x="1968" y="2640"/>
              <a:ext cx="0" cy="624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30727" name="Line 12"/>
            <p:cNvSpPr>
              <a:spLocks noChangeShapeType="1"/>
            </p:cNvSpPr>
            <p:nvPr/>
          </p:nvSpPr>
          <p:spPr bwMode="auto">
            <a:xfrm>
              <a:off x="3792" y="2640"/>
              <a:ext cx="0" cy="624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30728" name="Text Box 13"/>
            <p:cNvSpPr txBox="1">
              <a:spLocks noChangeArrowheads="1"/>
            </p:cNvSpPr>
            <p:nvPr/>
          </p:nvSpPr>
          <p:spPr bwMode="auto">
            <a:xfrm>
              <a:off x="234" y="2663"/>
              <a:ext cx="1526" cy="4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pPr algn="ctr"/>
              <a:endParaRPr lang="th-TH" sz="3600">
                <a:latin typeface="Angsana New" pitchFamily="18" charset="-34"/>
              </a:endParaRPr>
            </a:p>
            <a:p>
              <a:pPr algn="ctr"/>
              <a:r>
                <a:rPr lang="th-TH" sz="3600">
                  <a:solidFill>
                    <a:srgbClr val="FFFFCC"/>
                  </a:solidFill>
                  <a:latin typeface="Angsana New" pitchFamily="18" charset="-34"/>
                </a:rPr>
                <a:t>อธิบายความหมาย</a:t>
              </a:r>
            </a:p>
          </p:txBody>
        </p:sp>
        <p:sp>
          <p:nvSpPr>
            <p:cNvPr id="30729" name="Text Box 14"/>
            <p:cNvSpPr txBox="1">
              <a:spLocks noChangeArrowheads="1"/>
            </p:cNvSpPr>
            <p:nvPr/>
          </p:nvSpPr>
          <p:spPr bwMode="auto">
            <a:xfrm>
              <a:off x="2016" y="2678"/>
              <a:ext cx="1680" cy="4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r>
                <a:rPr lang="th-TH" sz="3600">
                  <a:solidFill>
                    <a:srgbClr val="FFFF00"/>
                  </a:solidFill>
                  <a:latin typeface="Angsana New" pitchFamily="18" charset="-34"/>
                </a:rPr>
                <a:t> ของคุณภาพตาม   แนวคิดสมัยใหม่</a:t>
              </a:r>
            </a:p>
          </p:txBody>
        </p:sp>
        <p:sp>
          <p:nvSpPr>
            <p:cNvPr id="30730" name="Text Box 15"/>
            <p:cNvSpPr txBox="1">
              <a:spLocks noChangeArrowheads="1"/>
            </p:cNvSpPr>
            <p:nvPr/>
          </p:nvSpPr>
          <p:spPr bwMode="auto">
            <a:xfrm>
              <a:off x="3840" y="2678"/>
              <a:ext cx="1680" cy="4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pPr algn="ctr"/>
              <a:endParaRPr lang="th-TH" sz="3600">
                <a:solidFill>
                  <a:srgbClr val="FF9900"/>
                </a:solidFill>
                <a:latin typeface="Angsana New" pitchFamily="18" charset="-34"/>
              </a:endParaRPr>
            </a:p>
            <a:p>
              <a:pPr algn="ctr"/>
              <a:r>
                <a:rPr lang="th-TH" sz="3600">
                  <a:solidFill>
                    <a:srgbClr val="FFFFCC"/>
                  </a:solidFill>
                  <a:latin typeface="Angsana New" pitchFamily="18" charset="-34"/>
                </a:rPr>
                <a:t>ได้ถูกต้อง (100 </a:t>
              </a:r>
              <a:r>
                <a:rPr lang="en-US" sz="3600">
                  <a:solidFill>
                    <a:srgbClr val="FFFFCC"/>
                  </a:solidFill>
                  <a:latin typeface="Angsana New" pitchFamily="18" charset="-34"/>
                </a:rPr>
                <a:t>%)</a:t>
              </a:r>
              <a:endParaRPr lang="th-TH" sz="3600">
                <a:solidFill>
                  <a:srgbClr val="FFFFCC"/>
                </a:solidFill>
                <a:latin typeface="Angsana New" pitchFamily="18" charset="-34"/>
              </a:endParaRPr>
            </a:p>
          </p:txBody>
        </p:sp>
      </p:grpSp>
      <p:sp>
        <p:nvSpPr>
          <p:cNvPr id="30724" name="Rectangle 16"/>
          <p:cNvSpPr>
            <a:spLocks noChangeArrowheads="1"/>
          </p:cNvSpPr>
          <p:nvPr/>
        </p:nvSpPr>
        <p:spPr bwMode="auto">
          <a:xfrm>
            <a:off x="1692275" y="554038"/>
            <a:ext cx="6119813" cy="739775"/>
          </a:xfrm>
          <a:prstGeom prst="rect">
            <a:avLst/>
          </a:prstGeom>
          <a:noFill/>
          <a:ln w="38100" cap="sq">
            <a:solidFill>
              <a:srgbClr val="FFFFCC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th-TH" sz="4000" u="sng">
                <a:solidFill>
                  <a:srgbClr val="FFFFCC"/>
                </a:solidFill>
              </a:rPr>
              <a:t>ตัวอย่าง</a:t>
            </a:r>
            <a:r>
              <a:rPr lang="th-TH" sz="4000">
                <a:solidFill>
                  <a:srgbClr val="FFFFCC"/>
                </a:solidFill>
              </a:rPr>
              <a:t> วัตถุประสงค์เชิงพฤติกรรมที่ดี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1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1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9746" name="Group 2"/>
          <p:cNvGrpSpPr>
            <a:grpSpLocks/>
          </p:cNvGrpSpPr>
          <p:nvPr/>
        </p:nvGrpSpPr>
        <p:grpSpPr bwMode="auto">
          <a:xfrm>
            <a:off x="365125" y="1773238"/>
            <a:ext cx="8474075" cy="2808287"/>
            <a:chOff x="230" y="816"/>
            <a:chExt cx="5338" cy="1248"/>
          </a:xfrm>
        </p:grpSpPr>
        <p:sp>
          <p:nvSpPr>
            <p:cNvPr id="31755" name="Line 3"/>
            <p:cNvSpPr>
              <a:spLocks noChangeShapeType="1"/>
            </p:cNvSpPr>
            <p:nvPr/>
          </p:nvSpPr>
          <p:spPr bwMode="auto">
            <a:xfrm>
              <a:off x="3792" y="816"/>
              <a:ext cx="0" cy="1248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31756" name="Rectangle 4"/>
            <p:cNvSpPr>
              <a:spLocks noChangeArrowheads="1"/>
            </p:cNvSpPr>
            <p:nvPr/>
          </p:nvSpPr>
          <p:spPr bwMode="auto">
            <a:xfrm>
              <a:off x="240" y="816"/>
              <a:ext cx="5328" cy="1248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endParaRPr lang="th-TH" sz="2800" b="0">
                <a:latin typeface="Arial" pitchFamily="34" charset="0"/>
              </a:endParaRPr>
            </a:p>
          </p:txBody>
        </p:sp>
        <p:sp>
          <p:nvSpPr>
            <p:cNvPr id="31757" name="Line 5"/>
            <p:cNvSpPr>
              <a:spLocks noChangeShapeType="1"/>
            </p:cNvSpPr>
            <p:nvPr/>
          </p:nvSpPr>
          <p:spPr bwMode="auto">
            <a:xfrm>
              <a:off x="1968" y="816"/>
              <a:ext cx="0" cy="1248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31758" name="Text Box 6"/>
            <p:cNvSpPr txBox="1">
              <a:spLocks noChangeArrowheads="1"/>
            </p:cNvSpPr>
            <p:nvPr/>
          </p:nvSpPr>
          <p:spPr bwMode="auto">
            <a:xfrm>
              <a:off x="230" y="825"/>
              <a:ext cx="1777" cy="7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pPr algn="dist"/>
              <a:r>
                <a:rPr lang="th-TH" sz="3600">
                  <a:solidFill>
                    <a:srgbClr val="FFFFFF"/>
                  </a:solidFill>
                  <a:latin typeface="Angsana New" pitchFamily="18" charset="-34"/>
                </a:rPr>
                <a:t>1. พฤติกรรมที่</a:t>
              </a:r>
            </a:p>
            <a:p>
              <a:pPr algn="dist"/>
              <a:r>
                <a:rPr lang="th-TH" sz="3600">
                  <a:solidFill>
                    <a:srgbClr val="FFFFFF"/>
                  </a:solidFill>
                  <a:latin typeface="Angsana New" pitchFamily="18" charset="-34"/>
                </a:rPr>
                <a:t>    คาดหวัง(</a:t>
              </a:r>
              <a:r>
                <a:rPr lang="en-US" sz="3600">
                  <a:solidFill>
                    <a:srgbClr val="FFFFFF"/>
                  </a:solidFill>
                  <a:latin typeface="Angsana New" pitchFamily="18" charset="-34"/>
                </a:rPr>
                <a:t>Terminal</a:t>
              </a:r>
            </a:p>
            <a:p>
              <a:pPr algn="dist"/>
              <a:r>
                <a:rPr lang="en-US" sz="3600">
                  <a:solidFill>
                    <a:srgbClr val="FFFFFF"/>
                  </a:solidFill>
                  <a:latin typeface="Angsana New" pitchFamily="18" charset="-34"/>
                </a:rPr>
                <a:t>    Behavior)</a:t>
              </a:r>
              <a:endParaRPr lang="th-TH" sz="3600" b="0">
                <a:solidFill>
                  <a:srgbClr val="FFFFFF"/>
                </a:solidFill>
                <a:latin typeface="Angsana New" pitchFamily="18" charset="-34"/>
              </a:endParaRPr>
            </a:p>
          </p:txBody>
        </p:sp>
        <p:sp>
          <p:nvSpPr>
            <p:cNvPr id="31759" name="Text Box 7"/>
            <p:cNvSpPr txBox="1">
              <a:spLocks noChangeArrowheads="1"/>
            </p:cNvSpPr>
            <p:nvPr/>
          </p:nvSpPr>
          <p:spPr bwMode="auto">
            <a:xfrm>
              <a:off x="1975" y="825"/>
              <a:ext cx="1550" cy="10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pPr algn="dist"/>
              <a:r>
                <a:rPr lang="th-TH" sz="3600">
                  <a:solidFill>
                    <a:srgbClr val="FFFF00"/>
                  </a:solidFill>
                  <a:latin typeface="Angsana New" pitchFamily="18" charset="-34"/>
                </a:rPr>
                <a:t>2. สถานการณ์หรือ</a:t>
              </a:r>
            </a:p>
            <a:p>
              <a:pPr algn="dist"/>
              <a:r>
                <a:rPr lang="th-TH" sz="3600">
                  <a:solidFill>
                    <a:srgbClr val="FFFF00"/>
                  </a:solidFill>
                  <a:latin typeface="Angsana New" pitchFamily="18" charset="-34"/>
                </a:rPr>
                <a:t>    เงื่อนไข</a:t>
              </a:r>
            </a:p>
            <a:p>
              <a:pPr algn="dist"/>
              <a:r>
                <a:rPr lang="th-TH" sz="3600">
                  <a:solidFill>
                    <a:srgbClr val="FFFF00"/>
                  </a:solidFill>
                  <a:latin typeface="Angsana New" pitchFamily="18" charset="-34"/>
                </a:rPr>
                <a:t>    (</a:t>
              </a:r>
              <a:r>
                <a:rPr lang="en-US" sz="3600">
                  <a:solidFill>
                    <a:srgbClr val="FFFF00"/>
                  </a:solidFill>
                  <a:latin typeface="Angsana New" pitchFamily="18" charset="-34"/>
                </a:rPr>
                <a:t>Situation or  </a:t>
              </a:r>
            </a:p>
            <a:p>
              <a:pPr algn="dist"/>
              <a:r>
                <a:rPr lang="en-US" sz="3600">
                  <a:solidFill>
                    <a:srgbClr val="FFFF00"/>
                  </a:solidFill>
                  <a:latin typeface="Angsana New" pitchFamily="18" charset="-34"/>
                </a:rPr>
                <a:t>    Condition)</a:t>
              </a:r>
              <a:endParaRPr lang="th-TH" sz="3600" b="0">
                <a:solidFill>
                  <a:srgbClr val="FFFF00"/>
                </a:solidFill>
                <a:latin typeface="Angsana New" pitchFamily="18" charset="-34"/>
              </a:endParaRPr>
            </a:p>
          </p:txBody>
        </p:sp>
        <p:sp>
          <p:nvSpPr>
            <p:cNvPr id="31760" name="Text Box 8"/>
            <p:cNvSpPr txBox="1">
              <a:spLocks noChangeArrowheads="1"/>
            </p:cNvSpPr>
            <p:nvPr/>
          </p:nvSpPr>
          <p:spPr bwMode="auto">
            <a:xfrm>
              <a:off x="3792" y="825"/>
              <a:ext cx="1443" cy="10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pPr algn="dist"/>
              <a:r>
                <a:rPr lang="th-TH" sz="3600">
                  <a:solidFill>
                    <a:schemeClr val="accent2"/>
                  </a:solidFill>
                  <a:latin typeface="Angsana New" pitchFamily="18" charset="-34"/>
                </a:rPr>
                <a:t>   </a:t>
              </a:r>
              <a:r>
                <a:rPr lang="th-TH" sz="3600">
                  <a:solidFill>
                    <a:srgbClr val="FFFFCC"/>
                  </a:solidFill>
                  <a:latin typeface="Angsana New" pitchFamily="18" charset="-34"/>
                </a:rPr>
                <a:t>3. เกณฑ์หรือ</a:t>
              </a:r>
            </a:p>
            <a:p>
              <a:pPr algn="dist"/>
              <a:r>
                <a:rPr lang="th-TH" sz="3600">
                  <a:solidFill>
                    <a:srgbClr val="FFFFCC"/>
                  </a:solidFill>
                  <a:latin typeface="Angsana New" pitchFamily="18" charset="-34"/>
                </a:rPr>
                <a:t>       มาตรฐาน</a:t>
              </a:r>
            </a:p>
            <a:p>
              <a:pPr algn="dist"/>
              <a:r>
                <a:rPr lang="th-TH" sz="3600">
                  <a:solidFill>
                    <a:srgbClr val="FFFFCC"/>
                  </a:solidFill>
                  <a:latin typeface="Angsana New" pitchFamily="18" charset="-34"/>
                </a:rPr>
                <a:t>     </a:t>
              </a:r>
              <a:r>
                <a:rPr lang="en-US" sz="3600">
                  <a:solidFill>
                    <a:srgbClr val="FFFFCC"/>
                  </a:solidFill>
                  <a:latin typeface="Angsana New" pitchFamily="18" charset="-34"/>
                </a:rPr>
                <a:t>  (Criteria or </a:t>
              </a:r>
            </a:p>
            <a:p>
              <a:pPr algn="dist"/>
              <a:r>
                <a:rPr lang="en-US" sz="3600">
                  <a:solidFill>
                    <a:srgbClr val="FFFFCC"/>
                  </a:solidFill>
                  <a:latin typeface="Angsana New" pitchFamily="18" charset="-34"/>
                </a:rPr>
                <a:t>        Standard)</a:t>
              </a:r>
              <a:endParaRPr lang="th-TH" sz="3600" b="0">
                <a:solidFill>
                  <a:srgbClr val="FFFFCC"/>
                </a:solidFill>
                <a:latin typeface="Angsana New" pitchFamily="18" charset="-34"/>
              </a:endParaRPr>
            </a:p>
          </p:txBody>
        </p:sp>
      </p:grpSp>
      <p:grpSp>
        <p:nvGrpSpPr>
          <p:cNvPr id="159760" name="Group 16"/>
          <p:cNvGrpSpPr>
            <a:grpSpLocks/>
          </p:cNvGrpSpPr>
          <p:nvPr/>
        </p:nvGrpSpPr>
        <p:grpSpPr bwMode="auto">
          <a:xfrm>
            <a:off x="381000" y="4930775"/>
            <a:ext cx="8458200" cy="1738313"/>
            <a:chOff x="240" y="3264"/>
            <a:chExt cx="5328" cy="624"/>
          </a:xfrm>
        </p:grpSpPr>
        <p:sp>
          <p:nvSpPr>
            <p:cNvPr id="31749" name="Rectangle 17"/>
            <p:cNvSpPr>
              <a:spLocks noChangeArrowheads="1"/>
            </p:cNvSpPr>
            <p:nvPr/>
          </p:nvSpPr>
          <p:spPr bwMode="auto">
            <a:xfrm>
              <a:off x="240" y="3264"/>
              <a:ext cx="5328" cy="624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endParaRPr lang="th-TH" sz="2800" b="0">
                <a:latin typeface="Arial" pitchFamily="34" charset="0"/>
              </a:endParaRPr>
            </a:p>
          </p:txBody>
        </p:sp>
        <p:sp>
          <p:nvSpPr>
            <p:cNvPr id="31750" name="Line 18"/>
            <p:cNvSpPr>
              <a:spLocks noChangeShapeType="1"/>
            </p:cNvSpPr>
            <p:nvPr/>
          </p:nvSpPr>
          <p:spPr bwMode="auto">
            <a:xfrm>
              <a:off x="1968" y="3264"/>
              <a:ext cx="0" cy="624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31751" name="Line 19"/>
            <p:cNvSpPr>
              <a:spLocks noChangeShapeType="1"/>
            </p:cNvSpPr>
            <p:nvPr/>
          </p:nvSpPr>
          <p:spPr bwMode="auto">
            <a:xfrm>
              <a:off x="3792" y="3264"/>
              <a:ext cx="0" cy="624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31752" name="Text Box 20"/>
            <p:cNvSpPr txBox="1">
              <a:spLocks noChangeArrowheads="1"/>
            </p:cNvSpPr>
            <p:nvPr/>
          </p:nvSpPr>
          <p:spPr bwMode="auto">
            <a:xfrm>
              <a:off x="252" y="3289"/>
              <a:ext cx="1324" cy="4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pPr algn="ctr"/>
              <a:endParaRPr lang="th-TH" sz="3600">
                <a:latin typeface="Angsana New" pitchFamily="18" charset="-34"/>
              </a:endParaRPr>
            </a:p>
            <a:p>
              <a:pPr algn="ctr"/>
              <a:r>
                <a:rPr lang="th-TH" sz="3600">
                  <a:solidFill>
                    <a:srgbClr val="FFFFCC"/>
                  </a:solidFill>
                  <a:latin typeface="Angsana New" pitchFamily="18" charset="-34"/>
                </a:rPr>
                <a:t>เตรียมเครื่องมือ</a:t>
              </a:r>
            </a:p>
          </p:txBody>
        </p:sp>
        <p:sp>
          <p:nvSpPr>
            <p:cNvPr id="31753" name="Text Box 21"/>
            <p:cNvSpPr txBox="1">
              <a:spLocks noChangeArrowheads="1"/>
            </p:cNvSpPr>
            <p:nvPr/>
          </p:nvSpPr>
          <p:spPr bwMode="auto">
            <a:xfrm>
              <a:off x="2016" y="3302"/>
              <a:ext cx="1680" cy="4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pPr algn="ctr"/>
              <a:r>
                <a:rPr lang="th-TH" sz="3600">
                  <a:solidFill>
                    <a:srgbClr val="FFFF00"/>
                  </a:solidFill>
                  <a:latin typeface="Angsana New" pitchFamily="18" charset="-34"/>
                </a:rPr>
                <a:t>ที่ใช้ในงานเปลี่ยนหลอดไฟแสงสว่าง</a:t>
              </a:r>
            </a:p>
          </p:txBody>
        </p:sp>
        <p:sp>
          <p:nvSpPr>
            <p:cNvPr id="31754" name="Text Box 22"/>
            <p:cNvSpPr txBox="1">
              <a:spLocks noChangeArrowheads="1"/>
            </p:cNvSpPr>
            <p:nvPr/>
          </p:nvSpPr>
          <p:spPr bwMode="auto">
            <a:xfrm>
              <a:off x="3840" y="3302"/>
              <a:ext cx="1680" cy="4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pPr algn="dist"/>
              <a:endParaRPr lang="th-TH" sz="3600">
                <a:solidFill>
                  <a:srgbClr val="FF9900"/>
                </a:solidFill>
                <a:latin typeface="Angsana New" pitchFamily="18" charset="-34"/>
              </a:endParaRPr>
            </a:p>
            <a:p>
              <a:pPr algn="dist"/>
              <a:r>
                <a:rPr lang="th-TH" sz="3600">
                  <a:solidFill>
                    <a:srgbClr val="FFFFCC"/>
                  </a:solidFill>
                  <a:latin typeface="Angsana New" pitchFamily="18" charset="-34"/>
                </a:rPr>
                <a:t>ได้อย่างถูกต้อง</a:t>
              </a:r>
            </a:p>
          </p:txBody>
        </p:sp>
      </p:grpSp>
      <p:sp>
        <p:nvSpPr>
          <p:cNvPr id="31748" name="Rectangle 23"/>
          <p:cNvSpPr>
            <a:spLocks noChangeArrowheads="1"/>
          </p:cNvSpPr>
          <p:nvPr/>
        </p:nvSpPr>
        <p:spPr bwMode="auto">
          <a:xfrm>
            <a:off x="1692275" y="260350"/>
            <a:ext cx="5487988" cy="739775"/>
          </a:xfrm>
          <a:prstGeom prst="rect">
            <a:avLst/>
          </a:prstGeom>
          <a:noFill/>
          <a:ln w="38100" cap="sq">
            <a:solidFill>
              <a:srgbClr val="FFFFCC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4000" u="sng">
                <a:solidFill>
                  <a:srgbClr val="FFFFCC"/>
                </a:solidFill>
              </a:rPr>
              <a:t>ตัวอย่าง</a:t>
            </a:r>
            <a:r>
              <a:rPr lang="th-TH" sz="4000">
                <a:solidFill>
                  <a:srgbClr val="FFFFCC"/>
                </a:solidFill>
              </a:rPr>
              <a:t> วัตถุประสงค์เชิงพฤติกรรมที่ดี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9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9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66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404813"/>
            <a:ext cx="8569325" cy="6119812"/>
          </a:xfrm>
        </p:spPr>
        <p:txBody>
          <a:bodyPr/>
          <a:lstStyle/>
          <a:p>
            <a:pPr>
              <a:buFont typeface="Monotype Sorts" pitchFamily="2" charset="2"/>
              <a:buNone/>
              <a:defRPr/>
            </a:pPr>
            <a:endParaRPr lang="en-US" smtClean="0"/>
          </a:p>
          <a:p>
            <a:pPr>
              <a:buFont typeface="Monotype Sorts" pitchFamily="2" charset="2"/>
              <a:buNone/>
              <a:defRPr/>
            </a:pPr>
            <a:endParaRPr lang="en-US" smtClean="0"/>
          </a:p>
          <a:p>
            <a:pPr>
              <a:buFont typeface="Monotype Sorts" pitchFamily="2" charset="2"/>
              <a:buNone/>
              <a:defRPr/>
            </a:pPr>
            <a:endParaRPr lang="en-US" smtClean="0"/>
          </a:p>
          <a:p>
            <a:pPr>
              <a:buFont typeface="Monotype Sorts" pitchFamily="2" charset="2"/>
              <a:buNone/>
              <a:defRPr/>
            </a:pPr>
            <a:endParaRPr lang="en-US" smtClean="0"/>
          </a:p>
          <a:p>
            <a:pPr>
              <a:buFont typeface="Monotype Sorts" pitchFamily="2" charset="2"/>
              <a:buNone/>
              <a:defRPr/>
            </a:pPr>
            <a:endParaRPr lang="th-TH" smtClean="0"/>
          </a:p>
        </p:txBody>
      </p:sp>
      <p:sp>
        <p:nvSpPr>
          <p:cNvPr id="197636" name="WordArt 4"/>
          <p:cNvSpPr>
            <a:spLocks noChangeArrowheads="1" noChangeShapeType="1" noTextEdit="1"/>
          </p:cNvSpPr>
          <p:nvPr/>
        </p:nvSpPr>
        <p:spPr bwMode="auto">
          <a:xfrm>
            <a:off x="539750" y="549275"/>
            <a:ext cx="8181975" cy="596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kern="10">
                <a:solidFill>
                  <a:srgbClr val="000066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ngsana New"/>
                <a:cs typeface="Angsana New"/>
              </a:rPr>
              <a:t>ความหมายของวัตถุประสงค์เชิงพฤติกรรม</a:t>
            </a:r>
          </a:p>
        </p:txBody>
      </p:sp>
      <p:sp>
        <p:nvSpPr>
          <p:cNvPr id="197640" name="Text Box 8"/>
          <p:cNvSpPr txBox="1">
            <a:spLocks noChangeArrowheads="1"/>
          </p:cNvSpPr>
          <p:nvPr/>
        </p:nvSpPr>
        <p:spPr bwMode="auto">
          <a:xfrm>
            <a:off x="3276600" y="1700213"/>
            <a:ext cx="5867400" cy="295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9pPr>
          </a:lstStyle>
          <a:p>
            <a:pPr>
              <a:spcBef>
                <a:spcPct val="50000"/>
              </a:spcBef>
            </a:pPr>
            <a:r>
              <a:rPr lang="th-TH" sz="3600">
                <a:solidFill>
                  <a:schemeClr val="bg2"/>
                </a:solidFill>
                <a:latin typeface="Angsana New" pitchFamily="18" charset="-34"/>
              </a:rPr>
              <a:t>หมายถึง</a:t>
            </a:r>
            <a:r>
              <a:rPr lang="en-US" sz="3600">
                <a:solidFill>
                  <a:schemeClr val="bg2"/>
                </a:solidFill>
                <a:latin typeface="Angsana New" pitchFamily="18" charset="-34"/>
              </a:rPr>
              <a:t>…</a:t>
            </a:r>
            <a:r>
              <a:rPr lang="th-TH" sz="3600">
                <a:solidFill>
                  <a:schemeClr val="bg2"/>
                </a:solidFill>
                <a:latin typeface="Angsana New" pitchFamily="18" charset="-34"/>
              </a:rPr>
              <a:t> </a:t>
            </a:r>
            <a:r>
              <a:rPr lang="th-TH" sz="4400">
                <a:solidFill>
                  <a:schemeClr val="bg2"/>
                </a:solidFill>
                <a:latin typeface="Angsana New" pitchFamily="18" charset="-34"/>
              </a:rPr>
              <a:t>ข้อความ</a:t>
            </a:r>
            <a:r>
              <a:rPr lang="th-TH" sz="3600">
                <a:solidFill>
                  <a:schemeClr val="bg2"/>
                </a:solidFill>
                <a:latin typeface="Angsana New" pitchFamily="18" charset="-34"/>
              </a:rPr>
              <a:t>  หรือ   </a:t>
            </a:r>
            <a:r>
              <a:rPr lang="th-TH" sz="4400">
                <a:solidFill>
                  <a:schemeClr val="bg2"/>
                </a:solidFill>
                <a:latin typeface="Angsana New" pitchFamily="18" charset="-34"/>
              </a:rPr>
              <a:t>รายละเอียด</a:t>
            </a:r>
            <a:r>
              <a:rPr lang="th-TH" sz="3600">
                <a:solidFill>
                  <a:schemeClr val="bg2"/>
                </a:solidFill>
                <a:latin typeface="Angsana New" pitchFamily="18" charset="-34"/>
              </a:rPr>
              <a:t>ซึ่งบ่งบอกถึงพฤติกรรมที่ต้องการให้ผู้เรียนแสดงออก  หลังจากได้ผ่านการเรียนรู้แล้วว่า        ผู้เรียนจะต้องทำอะไรได้บ้าง  โดยพฤติกรรมที่แสดงออกมานั้นต้องสามารถสังเกตและวัดได้</a:t>
            </a:r>
          </a:p>
        </p:txBody>
      </p:sp>
      <p:sp>
        <p:nvSpPr>
          <p:cNvPr id="197646" name="Line 14"/>
          <p:cNvSpPr>
            <a:spLocks noChangeShapeType="1"/>
          </p:cNvSpPr>
          <p:nvPr/>
        </p:nvSpPr>
        <p:spPr bwMode="auto">
          <a:xfrm>
            <a:off x="5940425" y="4581525"/>
            <a:ext cx="2881313" cy="0"/>
          </a:xfrm>
          <a:prstGeom prst="line">
            <a:avLst/>
          </a:prstGeom>
          <a:noFill/>
          <a:ln w="28575" cap="sq">
            <a:solidFill>
              <a:schemeClr val="bg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pic>
        <p:nvPicPr>
          <p:cNvPr id="197647" name="Picture 15" descr="CO1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09750"/>
            <a:ext cx="327660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7648" name="Line 16"/>
          <p:cNvSpPr>
            <a:spLocks noChangeShapeType="1"/>
          </p:cNvSpPr>
          <p:nvPr/>
        </p:nvSpPr>
        <p:spPr bwMode="auto">
          <a:xfrm>
            <a:off x="4787900" y="2349500"/>
            <a:ext cx="1295400" cy="0"/>
          </a:xfrm>
          <a:prstGeom prst="line">
            <a:avLst/>
          </a:prstGeom>
          <a:noFill/>
          <a:ln w="28575" cap="sq">
            <a:solidFill>
              <a:schemeClr val="bg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197649" name="Line 17"/>
          <p:cNvSpPr>
            <a:spLocks noChangeShapeType="1"/>
          </p:cNvSpPr>
          <p:nvPr/>
        </p:nvSpPr>
        <p:spPr bwMode="auto">
          <a:xfrm>
            <a:off x="7019925" y="2349500"/>
            <a:ext cx="1657350" cy="0"/>
          </a:xfrm>
          <a:prstGeom prst="line">
            <a:avLst/>
          </a:prstGeom>
          <a:noFill/>
          <a:ln w="28575" cap="sq">
            <a:solidFill>
              <a:schemeClr val="bg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7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7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76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7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7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7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76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76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7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7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7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636" grpId="0" animBg="1"/>
      <p:bldP spid="197640" grpId="0"/>
      <p:bldP spid="197646" grpId="0" animBg="1"/>
      <p:bldP spid="197648" grpId="0" animBg="1"/>
      <p:bldP spid="19764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2818" name="Group 2"/>
          <p:cNvGrpSpPr>
            <a:grpSpLocks/>
          </p:cNvGrpSpPr>
          <p:nvPr/>
        </p:nvGrpSpPr>
        <p:grpSpPr bwMode="auto">
          <a:xfrm>
            <a:off x="365125" y="1773238"/>
            <a:ext cx="8474075" cy="2808287"/>
            <a:chOff x="230" y="816"/>
            <a:chExt cx="5338" cy="1248"/>
          </a:xfrm>
        </p:grpSpPr>
        <p:sp>
          <p:nvSpPr>
            <p:cNvPr id="32779" name="Line 3"/>
            <p:cNvSpPr>
              <a:spLocks noChangeShapeType="1"/>
            </p:cNvSpPr>
            <p:nvPr/>
          </p:nvSpPr>
          <p:spPr bwMode="auto">
            <a:xfrm>
              <a:off x="3792" y="816"/>
              <a:ext cx="0" cy="1248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32780" name="Rectangle 4"/>
            <p:cNvSpPr>
              <a:spLocks noChangeArrowheads="1"/>
            </p:cNvSpPr>
            <p:nvPr/>
          </p:nvSpPr>
          <p:spPr bwMode="auto">
            <a:xfrm>
              <a:off x="240" y="816"/>
              <a:ext cx="5328" cy="1248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endParaRPr lang="th-TH" sz="2800" b="0">
                <a:latin typeface="Arial" pitchFamily="34" charset="0"/>
              </a:endParaRPr>
            </a:p>
          </p:txBody>
        </p:sp>
        <p:sp>
          <p:nvSpPr>
            <p:cNvPr id="32781" name="Line 5"/>
            <p:cNvSpPr>
              <a:spLocks noChangeShapeType="1"/>
            </p:cNvSpPr>
            <p:nvPr/>
          </p:nvSpPr>
          <p:spPr bwMode="auto">
            <a:xfrm>
              <a:off x="1968" y="816"/>
              <a:ext cx="0" cy="1248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32782" name="Text Box 6"/>
            <p:cNvSpPr txBox="1">
              <a:spLocks noChangeArrowheads="1"/>
            </p:cNvSpPr>
            <p:nvPr/>
          </p:nvSpPr>
          <p:spPr bwMode="auto">
            <a:xfrm>
              <a:off x="230" y="825"/>
              <a:ext cx="1777" cy="7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pPr algn="dist"/>
              <a:r>
                <a:rPr lang="th-TH" sz="3600">
                  <a:solidFill>
                    <a:srgbClr val="FFFFCC"/>
                  </a:solidFill>
                  <a:latin typeface="Angsana New" pitchFamily="18" charset="-34"/>
                </a:rPr>
                <a:t>1. พฤติกรรมที่</a:t>
              </a:r>
            </a:p>
            <a:p>
              <a:pPr algn="dist"/>
              <a:r>
                <a:rPr lang="th-TH" sz="3600">
                  <a:solidFill>
                    <a:srgbClr val="FFFFCC"/>
                  </a:solidFill>
                  <a:latin typeface="Angsana New" pitchFamily="18" charset="-34"/>
                </a:rPr>
                <a:t>    คาดหวัง(</a:t>
              </a:r>
              <a:r>
                <a:rPr lang="en-US" sz="3600">
                  <a:solidFill>
                    <a:srgbClr val="FFFFCC"/>
                  </a:solidFill>
                  <a:latin typeface="Angsana New" pitchFamily="18" charset="-34"/>
                </a:rPr>
                <a:t>Terminal</a:t>
              </a:r>
            </a:p>
            <a:p>
              <a:pPr algn="dist"/>
              <a:r>
                <a:rPr lang="en-US" sz="3600">
                  <a:solidFill>
                    <a:srgbClr val="FFFFCC"/>
                  </a:solidFill>
                  <a:latin typeface="Angsana New" pitchFamily="18" charset="-34"/>
                </a:rPr>
                <a:t>    Behavior)</a:t>
              </a:r>
              <a:endParaRPr lang="th-TH" sz="3600" b="0">
                <a:solidFill>
                  <a:srgbClr val="FFFFCC"/>
                </a:solidFill>
                <a:latin typeface="Angsana New" pitchFamily="18" charset="-34"/>
              </a:endParaRPr>
            </a:p>
          </p:txBody>
        </p:sp>
        <p:sp>
          <p:nvSpPr>
            <p:cNvPr id="32783" name="Text Box 7"/>
            <p:cNvSpPr txBox="1">
              <a:spLocks noChangeArrowheads="1"/>
            </p:cNvSpPr>
            <p:nvPr/>
          </p:nvSpPr>
          <p:spPr bwMode="auto">
            <a:xfrm>
              <a:off x="1975" y="825"/>
              <a:ext cx="1550" cy="10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pPr algn="dist"/>
              <a:r>
                <a:rPr lang="th-TH" sz="3600">
                  <a:solidFill>
                    <a:srgbClr val="FFFF00"/>
                  </a:solidFill>
                  <a:latin typeface="Angsana New" pitchFamily="18" charset="-34"/>
                </a:rPr>
                <a:t>2. สถานการณ์หรือ</a:t>
              </a:r>
            </a:p>
            <a:p>
              <a:pPr algn="dist"/>
              <a:r>
                <a:rPr lang="th-TH" sz="3600">
                  <a:solidFill>
                    <a:srgbClr val="FFFF00"/>
                  </a:solidFill>
                  <a:latin typeface="Angsana New" pitchFamily="18" charset="-34"/>
                </a:rPr>
                <a:t>    เงื่อนไข</a:t>
              </a:r>
            </a:p>
            <a:p>
              <a:pPr algn="dist"/>
              <a:r>
                <a:rPr lang="th-TH" sz="3600">
                  <a:solidFill>
                    <a:srgbClr val="FFFF00"/>
                  </a:solidFill>
                  <a:latin typeface="Angsana New" pitchFamily="18" charset="-34"/>
                </a:rPr>
                <a:t>    (</a:t>
              </a:r>
              <a:r>
                <a:rPr lang="en-US" sz="3600">
                  <a:solidFill>
                    <a:srgbClr val="FFFF00"/>
                  </a:solidFill>
                  <a:latin typeface="Angsana New" pitchFamily="18" charset="-34"/>
                </a:rPr>
                <a:t>Situation or  </a:t>
              </a:r>
            </a:p>
            <a:p>
              <a:pPr algn="dist"/>
              <a:r>
                <a:rPr lang="en-US" sz="3600">
                  <a:solidFill>
                    <a:srgbClr val="FFFF00"/>
                  </a:solidFill>
                  <a:latin typeface="Angsana New" pitchFamily="18" charset="-34"/>
                </a:rPr>
                <a:t>    Condition)</a:t>
              </a:r>
              <a:endParaRPr lang="th-TH" sz="3600" b="0">
                <a:solidFill>
                  <a:srgbClr val="FFFF00"/>
                </a:solidFill>
                <a:latin typeface="Angsana New" pitchFamily="18" charset="-34"/>
              </a:endParaRPr>
            </a:p>
          </p:txBody>
        </p:sp>
        <p:sp>
          <p:nvSpPr>
            <p:cNvPr id="32784" name="Text Box 8"/>
            <p:cNvSpPr txBox="1">
              <a:spLocks noChangeArrowheads="1"/>
            </p:cNvSpPr>
            <p:nvPr/>
          </p:nvSpPr>
          <p:spPr bwMode="auto">
            <a:xfrm>
              <a:off x="3792" y="825"/>
              <a:ext cx="1443" cy="10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pPr algn="dist"/>
              <a:r>
                <a:rPr lang="th-TH" sz="3600">
                  <a:solidFill>
                    <a:schemeClr val="accent2"/>
                  </a:solidFill>
                  <a:latin typeface="Angsana New" pitchFamily="18" charset="-34"/>
                </a:rPr>
                <a:t>   </a:t>
              </a:r>
              <a:r>
                <a:rPr lang="th-TH" sz="3600">
                  <a:solidFill>
                    <a:srgbClr val="FFFFCC"/>
                  </a:solidFill>
                  <a:latin typeface="Angsana New" pitchFamily="18" charset="-34"/>
                </a:rPr>
                <a:t>3. เกณฑ์หรือ</a:t>
              </a:r>
            </a:p>
            <a:p>
              <a:pPr algn="dist"/>
              <a:r>
                <a:rPr lang="th-TH" sz="3600">
                  <a:solidFill>
                    <a:srgbClr val="FFFFCC"/>
                  </a:solidFill>
                  <a:latin typeface="Angsana New" pitchFamily="18" charset="-34"/>
                </a:rPr>
                <a:t>       มาตรฐาน</a:t>
              </a:r>
            </a:p>
            <a:p>
              <a:pPr algn="dist"/>
              <a:r>
                <a:rPr lang="th-TH" sz="3600">
                  <a:solidFill>
                    <a:srgbClr val="FFFFCC"/>
                  </a:solidFill>
                  <a:latin typeface="Angsana New" pitchFamily="18" charset="-34"/>
                </a:rPr>
                <a:t>     </a:t>
              </a:r>
              <a:r>
                <a:rPr lang="en-US" sz="3600">
                  <a:solidFill>
                    <a:srgbClr val="FFFFCC"/>
                  </a:solidFill>
                  <a:latin typeface="Angsana New" pitchFamily="18" charset="-34"/>
                </a:rPr>
                <a:t>  (Criteria or </a:t>
              </a:r>
            </a:p>
            <a:p>
              <a:pPr algn="dist"/>
              <a:r>
                <a:rPr lang="en-US" sz="3600">
                  <a:solidFill>
                    <a:srgbClr val="FFFFCC"/>
                  </a:solidFill>
                  <a:latin typeface="Angsana New" pitchFamily="18" charset="-34"/>
                </a:rPr>
                <a:t>        Standard)</a:t>
              </a:r>
              <a:endParaRPr lang="th-TH" sz="3600" b="0">
                <a:solidFill>
                  <a:srgbClr val="FFFFCC"/>
                </a:solidFill>
                <a:latin typeface="Angsana New" pitchFamily="18" charset="-34"/>
              </a:endParaRPr>
            </a:p>
          </p:txBody>
        </p:sp>
      </p:grpSp>
      <p:grpSp>
        <p:nvGrpSpPr>
          <p:cNvPr id="162825" name="Group 9"/>
          <p:cNvGrpSpPr>
            <a:grpSpLocks/>
          </p:cNvGrpSpPr>
          <p:nvPr/>
        </p:nvGrpSpPr>
        <p:grpSpPr bwMode="auto">
          <a:xfrm>
            <a:off x="381000" y="4930775"/>
            <a:ext cx="8458200" cy="1738313"/>
            <a:chOff x="240" y="3264"/>
            <a:chExt cx="5328" cy="624"/>
          </a:xfrm>
        </p:grpSpPr>
        <p:sp>
          <p:nvSpPr>
            <p:cNvPr id="32773" name="Rectangle 10"/>
            <p:cNvSpPr>
              <a:spLocks noChangeArrowheads="1"/>
            </p:cNvSpPr>
            <p:nvPr/>
          </p:nvSpPr>
          <p:spPr bwMode="auto">
            <a:xfrm>
              <a:off x="240" y="3264"/>
              <a:ext cx="5328" cy="624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endParaRPr lang="th-TH" sz="2800" b="0">
                <a:latin typeface="Arial" pitchFamily="34" charset="0"/>
              </a:endParaRPr>
            </a:p>
          </p:txBody>
        </p:sp>
        <p:sp>
          <p:nvSpPr>
            <p:cNvPr id="32774" name="Line 11"/>
            <p:cNvSpPr>
              <a:spLocks noChangeShapeType="1"/>
            </p:cNvSpPr>
            <p:nvPr/>
          </p:nvSpPr>
          <p:spPr bwMode="auto">
            <a:xfrm>
              <a:off x="1968" y="3264"/>
              <a:ext cx="0" cy="624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32775" name="Line 12"/>
            <p:cNvSpPr>
              <a:spLocks noChangeShapeType="1"/>
            </p:cNvSpPr>
            <p:nvPr/>
          </p:nvSpPr>
          <p:spPr bwMode="auto">
            <a:xfrm>
              <a:off x="3792" y="3264"/>
              <a:ext cx="0" cy="624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32776" name="Text Box 13"/>
            <p:cNvSpPr txBox="1">
              <a:spLocks noChangeArrowheads="1"/>
            </p:cNvSpPr>
            <p:nvPr/>
          </p:nvSpPr>
          <p:spPr bwMode="auto">
            <a:xfrm>
              <a:off x="301" y="3289"/>
              <a:ext cx="1224" cy="4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pPr algn="ctr"/>
              <a:endParaRPr lang="th-TH" sz="3600">
                <a:latin typeface="Angsana New" pitchFamily="18" charset="-34"/>
              </a:endParaRPr>
            </a:p>
            <a:p>
              <a:pPr algn="ctr"/>
              <a:r>
                <a:rPr lang="th-TH" sz="3600">
                  <a:solidFill>
                    <a:srgbClr val="FFFFCC"/>
                  </a:solidFill>
                  <a:latin typeface="Angsana New" pitchFamily="18" charset="-34"/>
                </a:rPr>
                <a:t>เตรียมอุปกรณ์</a:t>
              </a:r>
            </a:p>
          </p:txBody>
        </p:sp>
        <p:sp>
          <p:nvSpPr>
            <p:cNvPr id="32777" name="Text Box 14"/>
            <p:cNvSpPr txBox="1">
              <a:spLocks noChangeArrowheads="1"/>
            </p:cNvSpPr>
            <p:nvPr/>
          </p:nvSpPr>
          <p:spPr bwMode="auto">
            <a:xfrm>
              <a:off x="2016" y="3302"/>
              <a:ext cx="1680" cy="4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pPr algn="ctr"/>
              <a:r>
                <a:rPr lang="th-TH" sz="3600">
                  <a:solidFill>
                    <a:srgbClr val="FFFF00"/>
                  </a:solidFill>
                  <a:latin typeface="Angsana New" pitchFamily="18" charset="-34"/>
                </a:rPr>
                <a:t>ที่ใช้ในการทำ     สาคูไส้หมู</a:t>
              </a:r>
            </a:p>
          </p:txBody>
        </p:sp>
        <p:sp>
          <p:nvSpPr>
            <p:cNvPr id="32778" name="Text Box 15"/>
            <p:cNvSpPr txBox="1">
              <a:spLocks noChangeArrowheads="1"/>
            </p:cNvSpPr>
            <p:nvPr/>
          </p:nvSpPr>
          <p:spPr bwMode="auto">
            <a:xfrm>
              <a:off x="3840" y="3302"/>
              <a:ext cx="1680" cy="4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pPr algn="dist"/>
              <a:endParaRPr lang="th-TH" sz="3600">
                <a:solidFill>
                  <a:srgbClr val="FF9900"/>
                </a:solidFill>
                <a:latin typeface="Angsana New" pitchFamily="18" charset="-34"/>
              </a:endParaRPr>
            </a:p>
            <a:p>
              <a:pPr algn="dist"/>
              <a:r>
                <a:rPr lang="th-TH" sz="3600">
                  <a:solidFill>
                    <a:srgbClr val="FFFFCC"/>
                  </a:solidFill>
                  <a:latin typeface="Angsana New" pitchFamily="18" charset="-34"/>
                </a:rPr>
                <a:t>ได้อย่างถูกต้อง</a:t>
              </a:r>
            </a:p>
          </p:txBody>
        </p:sp>
      </p:grpSp>
      <p:sp>
        <p:nvSpPr>
          <p:cNvPr id="32772" name="Rectangle 16"/>
          <p:cNvSpPr>
            <a:spLocks noChangeArrowheads="1"/>
          </p:cNvSpPr>
          <p:nvPr/>
        </p:nvSpPr>
        <p:spPr bwMode="auto">
          <a:xfrm>
            <a:off x="1692275" y="260350"/>
            <a:ext cx="5487988" cy="739775"/>
          </a:xfrm>
          <a:prstGeom prst="rect">
            <a:avLst/>
          </a:prstGeom>
          <a:noFill/>
          <a:ln w="38100" cap="sq">
            <a:solidFill>
              <a:srgbClr val="FFFFCC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4000" u="sng">
                <a:solidFill>
                  <a:srgbClr val="FFFFCC"/>
                </a:solidFill>
              </a:rPr>
              <a:t>ตัวอย่าง</a:t>
            </a:r>
            <a:r>
              <a:rPr lang="th-TH" sz="4000">
                <a:solidFill>
                  <a:srgbClr val="FFFFCC"/>
                </a:solidFill>
              </a:rPr>
              <a:t> วัตถุประสงค์เชิงพฤติกรรมที่ดี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2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2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216" name="Group 8"/>
          <p:cNvGrpSpPr>
            <a:grpSpLocks/>
          </p:cNvGrpSpPr>
          <p:nvPr/>
        </p:nvGrpSpPr>
        <p:grpSpPr bwMode="auto">
          <a:xfrm>
            <a:off x="365125" y="1879600"/>
            <a:ext cx="8474075" cy="2773363"/>
            <a:chOff x="230" y="816"/>
            <a:chExt cx="5338" cy="1248"/>
          </a:xfrm>
        </p:grpSpPr>
        <p:sp>
          <p:nvSpPr>
            <p:cNvPr id="33803" name="Line 9"/>
            <p:cNvSpPr>
              <a:spLocks noChangeShapeType="1"/>
            </p:cNvSpPr>
            <p:nvPr/>
          </p:nvSpPr>
          <p:spPr bwMode="auto">
            <a:xfrm>
              <a:off x="3792" y="816"/>
              <a:ext cx="0" cy="1248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33804" name="Rectangle 10"/>
            <p:cNvSpPr>
              <a:spLocks noChangeArrowheads="1"/>
            </p:cNvSpPr>
            <p:nvPr/>
          </p:nvSpPr>
          <p:spPr bwMode="auto">
            <a:xfrm>
              <a:off x="240" y="816"/>
              <a:ext cx="5328" cy="1248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endParaRPr lang="th-TH" sz="2800" b="0">
                <a:latin typeface="Arial" pitchFamily="34" charset="0"/>
              </a:endParaRPr>
            </a:p>
          </p:txBody>
        </p:sp>
        <p:sp>
          <p:nvSpPr>
            <p:cNvPr id="33805" name="Line 11"/>
            <p:cNvSpPr>
              <a:spLocks noChangeShapeType="1"/>
            </p:cNvSpPr>
            <p:nvPr/>
          </p:nvSpPr>
          <p:spPr bwMode="auto">
            <a:xfrm>
              <a:off x="1968" y="816"/>
              <a:ext cx="0" cy="1248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33806" name="Text Box 12"/>
            <p:cNvSpPr txBox="1">
              <a:spLocks noChangeArrowheads="1"/>
            </p:cNvSpPr>
            <p:nvPr/>
          </p:nvSpPr>
          <p:spPr bwMode="auto">
            <a:xfrm>
              <a:off x="230" y="825"/>
              <a:ext cx="1777" cy="7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pPr algn="dist"/>
              <a:r>
                <a:rPr lang="th-TH" sz="3600">
                  <a:solidFill>
                    <a:srgbClr val="FFFFCC"/>
                  </a:solidFill>
                  <a:latin typeface="Angsana New" pitchFamily="18" charset="-34"/>
                </a:rPr>
                <a:t>1. พฤติกรรมที่</a:t>
              </a:r>
            </a:p>
            <a:p>
              <a:pPr algn="dist"/>
              <a:r>
                <a:rPr lang="th-TH" sz="3600">
                  <a:solidFill>
                    <a:srgbClr val="FFFFCC"/>
                  </a:solidFill>
                  <a:latin typeface="Angsana New" pitchFamily="18" charset="-34"/>
                </a:rPr>
                <a:t>    คาดหวัง(</a:t>
              </a:r>
              <a:r>
                <a:rPr lang="en-US" sz="3600">
                  <a:solidFill>
                    <a:srgbClr val="FFFFCC"/>
                  </a:solidFill>
                  <a:latin typeface="Angsana New" pitchFamily="18" charset="-34"/>
                </a:rPr>
                <a:t>Terminal</a:t>
              </a:r>
            </a:p>
            <a:p>
              <a:pPr algn="dist"/>
              <a:r>
                <a:rPr lang="en-US" sz="3600">
                  <a:solidFill>
                    <a:srgbClr val="FFFFCC"/>
                  </a:solidFill>
                  <a:latin typeface="Angsana New" pitchFamily="18" charset="-34"/>
                </a:rPr>
                <a:t>    Behavior)</a:t>
              </a:r>
              <a:endParaRPr lang="th-TH" sz="3600" b="0">
                <a:solidFill>
                  <a:srgbClr val="FFFFCC"/>
                </a:solidFill>
                <a:latin typeface="Angsana New" pitchFamily="18" charset="-34"/>
              </a:endParaRPr>
            </a:p>
          </p:txBody>
        </p:sp>
        <p:sp>
          <p:nvSpPr>
            <p:cNvPr id="33807" name="Text Box 13"/>
            <p:cNvSpPr txBox="1">
              <a:spLocks noChangeArrowheads="1"/>
            </p:cNvSpPr>
            <p:nvPr/>
          </p:nvSpPr>
          <p:spPr bwMode="auto">
            <a:xfrm>
              <a:off x="1975" y="825"/>
              <a:ext cx="1742" cy="10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pPr algn="dist"/>
              <a:r>
                <a:rPr lang="th-TH" sz="3600">
                  <a:solidFill>
                    <a:srgbClr val="FFFF00"/>
                  </a:solidFill>
                  <a:latin typeface="Angsana New" pitchFamily="18" charset="-34"/>
                </a:rPr>
                <a:t>    2. สถานการณ์หรือ</a:t>
              </a:r>
            </a:p>
            <a:p>
              <a:pPr algn="dist"/>
              <a:r>
                <a:rPr lang="th-TH" sz="3600">
                  <a:solidFill>
                    <a:srgbClr val="FFFF00"/>
                  </a:solidFill>
                  <a:latin typeface="Angsana New" pitchFamily="18" charset="-34"/>
                </a:rPr>
                <a:t>        เงื่อนไข</a:t>
              </a:r>
            </a:p>
            <a:p>
              <a:pPr algn="dist"/>
              <a:r>
                <a:rPr lang="th-TH" sz="3600">
                  <a:solidFill>
                    <a:srgbClr val="FFFF00"/>
                  </a:solidFill>
                  <a:latin typeface="Angsana New" pitchFamily="18" charset="-34"/>
                </a:rPr>
                <a:t>       (</a:t>
              </a:r>
              <a:r>
                <a:rPr lang="en-US" sz="3600">
                  <a:solidFill>
                    <a:srgbClr val="FFFF00"/>
                  </a:solidFill>
                  <a:latin typeface="Angsana New" pitchFamily="18" charset="-34"/>
                </a:rPr>
                <a:t>Situation or </a:t>
              </a:r>
            </a:p>
            <a:p>
              <a:pPr algn="dist"/>
              <a:r>
                <a:rPr lang="en-US" sz="3600">
                  <a:solidFill>
                    <a:srgbClr val="FFFF00"/>
                  </a:solidFill>
                  <a:latin typeface="Angsana New" pitchFamily="18" charset="-34"/>
                </a:rPr>
                <a:t>        Condition)</a:t>
              </a:r>
              <a:endParaRPr lang="th-TH" sz="3600" b="0">
                <a:solidFill>
                  <a:srgbClr val="FFFF00"/>
                </a:solidFill>
                <a:latin typeface="Angsana New" pitchFamily="18" charset="-34"/>
              </a:endParaRPr>
            </a:p>
          </p:txBody>
        </p:sp>
        <p:sp>
          <p:nvSpPr>
            <p:cNvPr id="33808" name="Text Box 14"/>
            <p:cNvSpPr txBox="1">
              <a:spLocks noChangeArrowheads="1"/>
            </p:cNvSpPr>
            <p:nvPr/>
          </p:nvSpPr>
          <p:spPr bwMode="auto">
            <a:xfrm>
              <a:off x="3792" y="825"/>
              <a:ext cx="1491" cy="10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pPr algn="dist"/>
              <a:r>
                <a:rPr lang="th-TH" sz="3600">
                  <a:solidFill>
                    <a:srgbClr val="FF9900"/>
                  </a:solidFill>
                  <a:latin typeface="Angsana New" pitchFamily="18" charset="-34"/>
                </a:rPr>
                <a:t>    </a:t>
              </a:r>
              <a:r>
                <a:rPr lang="th-TH" sz="3600">
                  <a:solidFill>
                    <a:srgbClr val="FFFFCC"/>
                  </a:solidFill>
                  <a:latin typeface="Angsana New" pitchFamily="18" charset="-34"/>
                </a:rPr>
                <a:t>3. เกณฑ์หรือ</a:t>
              </a:r>
            </a:p>
            <a:p>
              <a:pPr algn="dist"/>
              <a:r>
                <a:rPr lang="th-TH" sz="3600">
                  <a:solidFill>
                    <a:srgbClr val="FFFFCC"/>
                  </a:solidFill>
                  <a:latin typeface="Angsana New" pitchFamily="18" charset="-34"/>
                </a:rPr>
                <a:t>        มาตรฐาน</a:t>
              </a:r>
            </a:p>
            <a:p>
              <a:pPr algn="dist"/>
              <a:r>
                <a:rPr lang="th-TH" sz="3600">
                  <a:solidFill>
                    <a:srgbClr val="FFFFCC"/>
                  </a:solidFill>
                  <a:latin typeface="Angsana New" pitchFamily="18" charset="-34"/>
                </a:rPr>
                <a:t>    </a:t>
              </a:r>
              <a:r>
                <a:rPr lang="en-US" sz="3600">
                  <a:solidFill>
                    <a:srgbClr val="FFFFCC"/>
                  </a:solidFill>
                  <a:latin typeface="Angsana New" pitchFamily="18" charset="-34"/>
                </a:rPr>
                <a:t>    (Criteria or </a:t>
              </a:r>
            </a:p>
            <a:p>
              <a:pPr algn="dist"/>
              <a:r>
                <a:rPr lang="en-US" sz="3600">
                  <a:solidFill>
                    <a:srgbClr val="FFFFCC"/>
                  </a:solidFill>
                  <a:latin typeface="Angsana New" pitchFamily="18" charset="-34"/>
                </a:rPr>
                <a:t>        Standard)</a:t>
              </a:r>
              <a:endParaRPr lang="th-TH" sz="3600" b="0">
                <a:solidFill>
                  <a:srgbClr val="FFFFCC"/>
                </a:solidFill>
                <a:latin typeface="Angsana New" pitchFamily="18" charset="-34"/>
              </a:endParaRPr>
            </a:p>
          </p:txBody>
        </p:sp>
      </p:grpSp>
      <p:grpSp>
        <p:nvGrpSpPr>
          <p:cNvPr id="94223" name="Group 15"/>
          <p:cNvGrpSpPr>
            <a:grpSpLocks/>
          </p:cNvGrpSpPr>
          <p:nvPr/>
        </p:nvGrpSpPr>
        <p:grpSpPr bwMode="auto">
          <a:xfrm>
            <a:off x="381000" y="4797425"/>
            <a:ext cx="8458200" cy="1712913"/>
            <a:chOff x="240" y="2064"/>
            <a:chExt cx="5328" cy="720"/>
          </a:xfrm>
        </p:grpSpPr>
        <p:sp>
          <p:nvSpPr>
            <p:cNvPr id="33797" name="Rectangle 16"/>
            <p:cNvSpPr>
              <a:spLocks noChangeArrowheads="1"/>
            </p:cNvSpPr>
            <p:nvPr/>
          </p:nvSpPr>
          <p:spPr bwMode="auto">
            <a:xfrm>
              <a:off x="240" y="2064"/>
              <a:ext cx="5328" cy="720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endParaRPr lang="th-TH" sz="2800" b="0">
                <a:latin typeface="Arial" pitchFamily="34" charset="0"/>
              </a:endParaRPr>
            </a:p>
          </p:txBody>
        </p:sp>
        <p:sp>
          <p:nvSpPr>
            <p:cNvPr id="33798" name="Line 17"/>
            <p:cNvSpPr>
              <a:spLocks noChangeShapeType="1"/>
            </p:cNvSpPr>
            <p:nvPr/>
          </p:nvSpPr>
          <p:spPr bwMode="auto">
            <a:xfrm>
              <a:off x="1968" y="2064"/>
              <a:ext cx="0" cy="72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33799" name="Line 18"/>
            <p:cNvSpPr>
              <a:spLocks noChangeShapeType="1"/>
            </p:cNvSpPr>
            <p:nvPr/>
          </p:nvSpPr>
          <p:spPr bwMode="auto">
            <a:xfrm>
              <a:off x="3792" y="2064"/>
              <a:ext cx="0" cy="72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33800" name="Text Box 19"/>
            <p:cNvSpPr txBox="1">
              <a:spLocks noChangeArrowheads="1"/>
            </p:cNvSpPr>
            <p:nvPr/>
          </p:nvSpPr>
          <p:spPr bwMode="auto">
            <a:xfrm>
              <a:off x="352" y="2071"/>
              <a:ext cx="1484" cy="5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pPr algn="dist"/>
              <a:endParaRPr lang="th-TH" sz="3600">
                <a:latin typeface="Angsana New" pitchFamily="18" charset="-34"/>
              </a:endParaRPr>
            </a:p>
            <a:p>
              <a:pPr algn="dist"/>
              <a:r>
                <a:rPr lang="th-TH" sz="3600">
                  <a:solidFill>
                    <a:srgbClr val="FFFFCC"/>
                  </a:solidFill>
                  <a:latin typeface="Angsana New" pitchFamily="18" charset="-34"/>
                </a:rPr>
                <a:t>ถอดล้อหลังรถเก๋ง</a:t>
              </a:r>
            </a:p>
          </p:txBody>
        </p:sp>
        <p:sp>
          <p:nvSpPr>
            <p:cNvPr id="33801" name="Text Box 20"/>
            <p:cNvSpPr txBox="1">
              <a:spLocks noChangeArrowheads="1"/>
            </p:cNvSpPr>
            <p:nvPr/>
          </p:nvSpPr>
          <p:spPr bwMode="auto">
            <a:xfrm>
              <a:off x="2016" y="2102"/>
              <a:ext cx="1680" cy="5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pPr algn="dist"/>
              <a:endParaRPr lang="th-TH" sz="3600">
                <a:solidFill>
                  <a:srgbClr val="FFFF00"/>
                </a:solidFill>
                <a:latin typeface="Angsana New" pitchFamily="18" charset="-34"/>
              </a:endParaRPr>
            </a:p>
            <a:p>
              <a:pPr algn="dist"/>
              <a:r>
                <a:rPr lang="th-TH" sz="3600">
                  <a:solidFill>
                    <a:srgbClr val="FFFF00"/>
                  </a:solidFill>
                  <a:latin typeface="Angsana New" pitchFamily="18" charset="-34"/>
                </a:rPr>
                <a:t>ด้วยประแจกากบาท</a:t>
              </a:r>
            </a:p>
          </p:txBody>
        </p:sp>
        <p:sp>
          <p:nvSpPr>
            <p:cNvPr id="33802" name="Text Box 21"/>
            <p:cNvSpPr txBox="1">
              <a:spLocks noChangeArrowheads="1"/>
            </p:cNvSpPr>
            <p:nvPr/>
          </p:nvSpPr>
          <p:spPr bwMode="auto">
            <a:xfrm>
              <a:off x="3840" y="2102"/>
              <a:ext cx="1680" cy="5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pPr algn="ctr"/>
              <a:endParaRPr lang="th-TH" sz="3600">
                <a:solidFill>
                  <a:srgbClr val="FF9900"/>
                </a:solidFill>
                <a:latin typeface="Angsana New" pitchFamily="18" charset="-34"/>
              </a:endParaRPr>
            </a:p>
            <a:p>
              <a:pPr algn="ctr"/>
              <a:r>
                <a:rPr lang="th-TH" sz="3600">
                  <a:solidFill>
                    <a:srgbClr val="FFFFCC"/>
                  </a:solidFill>
                  <a:latin typeface="Angsana New" pitchFamily="18" charset="-34"/>
                </a:rPr>
                <a:t>ได้ภายใน</a:t>
              </a:r>
              <a:r>
                <a:rPr lang="en-US" sz="3600">
                  <a:solidFill>
                    <a:srgbClr val="FFFFCC"/>
                  </a:solidFill>
                  <a:latin typeface="Angsana New" pitchFamily="18" charset="-34"/>
                </a:rPr>
                <a:t>1</a:t>
              </a:r>
              <a:r>
                <a:rPr lang="th-TH" sz="3600">
                  <a:solidFill>
                    <a:srgbClr val="FFFFCC"/>
                  </a:solidFill>
                  <a:latin typeface="Angsana New" pitchFamily="18" charset="-34"/>
                </a:rPr>
                <a:t>5 นาที</a:t>
              </a:r>
            </a:p>
          </p:txBody>
        </p:sp>
      </p:grpSp>
      <p:sp>
        <p:nvSpPr>
          <p:cNvPr id="33796" name="Rectangle 30"/>
          <p:cNvSpPr>
            <a:spLocks noChangeArrowheads="1"/>
          </p:cNvSpPr>
          <p:nvPr/>
        </p:nvSpPr>
        <p:spPr bwMode="auto">
          <a:xfrm>
            <a:off x="1331913" y="692150"/>
            <a:ext cx="5976937" cy="739775"/>
          </a:xfrm>
          <a:prstGeom prst="rect">
            <a:avLst/>
          </a:prstGeom>
          <a:noFill/>
          <a:ln w="38100" cap="sq">
            <a:solidFill>
              <a:srgbClr val="FFFFCC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4000" u="sng">
                <a:solidFill>
                  <a:srgbClr val="FFFFCC"/>
                </a:solidFill>
              </a:rPr>
              <a:t>ตัวอย่าง</a:t>
            </a:r>
            <a:r>
              <a:rPr lang="th-TH" sz="4000">
                <a:solidFill>
                  <a:srgbClr val="FFFFCC"/>
                </a:solidFill>
              </a:rPr>
              <a:t> วัตถุประสงค์เชิงพฤติกรรมที่ดี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4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4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0770" name="Group 2"/>
          <p:cNvGrpSpPr>
            <a:grpSpLocks/>
          </p:cNvGrpSpPr>
          <p:nvPr/>
        </p:nvGrpSpPr>
        <p:grpSpPr bwMode="auto">
          <a:xfrm>
            <a:off x="365125" y="1879600"/>
            <a:ext cx="8474075" cy="2557463"/>
            <a:chOff x="230" y="816"/>
            <a:chExt cx="5338" cy="1248"/>
          </a:xfrm>
        </p:grpSpPr>
        <p:sp>
          <p:nvSpPr>
            <p:cNvPr id="34827" name="Line 3"/>
            <p:cNvSpPr>
              <a:spLocks noChangeShapeType="1"/>
            </p:cNvSpPr>
            <p:nvPr/>
          </p:nvSpPr>
          <p:spPr bwMode="auto">
            <a:xfrm>
              <a:off x="3792" y="816"/>
              <a:ext cx="0" cy="1248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34828" name="Rectangle 4"/>
            <p:cNvSpPr>
              <a:spLocks noChangeArrowheads="1"/>
            </p:cNvSpPr>
            <p:nvPr/>
          </p:nvSpPr>
          <p:spPr bwMode="auto">
            <a:xfrm>
              <a:off x="240" y="816"/>
              <a:ext cx="5328" cy="1248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endParaRPr lang="th-TH" sz="2800" b="0">
                <a:latin typeface="Arial" pitchFamily="34" charset="0"/>
              </a:endParaRPr>
            </a:p>
          </p:txBody>
        </p:sp>
        <p:sp>
          <p:nvSpPr>
            <p:cNvPr id="34829" name="Line 5"/>
            <p:cNvSpPr>
              <a:spLocks noChangeShapeType="1"/>
            </p:cNvSpPr>
            <p:nvPr/>
          </p:nvSpPr>
          <p:spPr bwMode="auto">
            <a:xfrm>
              <a:off x="1968" y="816"/>
              <a:ext cx="0" cy="1248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34830" name="Text Box 6"/>
            <p:cNvSpPr txBox="1">
              <a:spLocks noChangeArrowheads="1"/>
            </p:cNvSpPr>
            <p:nvPr/>
          </p:nvSpPr>
          <p:spPr bwMode="auto">
            <a:xfrm>
              <a:off x="230" y="822"/>
              <a:ext cx="1777" cy="8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pPr algn="dist"/>
              <a:r>
                <a:rPr lang="th-TH" sz="3600">
                  <a:solidFill>
                    <a:srgbClr val="FFFFFF"/>
                  </a:solidFill>
                  <a:latin typeface="Angsana New" pitchFamily="18" charset="-34"/>
                </a:rPr>
                <a:t>1. พฤติกรรมที่</a:t>
              </a:r>
            </a:p>
            <a:p>
              <a:pPr algn="dist"/>
              <a:r>
                <a:rPr lang="th-TH" sz="3600">
                  <a:solidFill>
                    <a:srgbClr val="FFFFFF"/>
                  </a:solidFill>
                  <a:latin typeface="Angsana New" pitchFamily="18" charset="-34"/>
                </a:rPr>
                <a:t>    คาดหวัง(</a:t>
              </a:r>
              <a:r>
                <a:rPr lang="en-US" sz="3600">
                  <a:solidFill>
                    <a:srgbClr val="FFFFFF"/>
                  </a:solidFill>
                  <a:latin typeface="Angsana New" pitchFamily="18" charset="-34"/>
                </a:rPr>
                <a:t>Terminal</a:t>
              </a:r>
            </a:p>
            <a:p>
              <a:pPr algn="dist"/>
              <a:r>
                <a:rPr lang="en-US" sz="3600">
                  <a:solidFill>
                    <a:srgbClr val="FFFFFF"/>
                  </a:solidFill>
                  <a:latin typeface="Angsana New" pitchFamily="18" charset="-34"/>
                </a:rPr>
                <a:t>    Behavior)</a:t>
              </a:r>
              <a:endParaRPr lang="th-TH" sz="3600" b="0">
                <a:solidFill>
                  <a:srgbClr val="FFFFFF"/>
                </a:solidFill>
                <a:latin typeface="Angsana New" pitchFamily="18" charset="-34"/>
              </a:endParaRPr>
            </a:p>
          </p:txBody>
        </p:sp>
        <p:sp>
          <p:nvSpPr>
            <p:cNvPr id="34831" name="Text Box 7"/>
            <p:cNvSpPr txBox="1">
              <a:spLocks noChangeArrowheads="1"/>
            </p:cNvSpPr>
            <p:nvPr/>
          </p:nvSpPr>
          <p:spPr bwMode="auto">
            <a:xfrm>
              <a:off x="1975" y="822"/>
              <a:ext cx="1742" cy="11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pPr algn="dist"/>
              <a:r>
                <a:rPr lang="th-TH" sz="3600">
                  <a:solidFill>
                    <a:srgbClr val="FFFF00"/>
                  </a:solidFill>
                  <a:latin typeface="Angsana New" pitchFamily="18" charset="-34"/>
                </a:rPr>
                <a:t>    2. สถานการณ์หรือ</a:t>
              </a:r>
            </a:p>
            <a:p>
              <a:pPr algn="dist"/>
              <a:r>
                <a:rPr lang="th-TH" sz="3600">
                  <a:solidFill>
                    <a:srgbClr val="FFFF00"/>
                  </a:solidFill>
                  <a:latin typeface="Angsana New" pitchFamily="18" charset="-34"/>
                </a:rPr>
                <a:t>        เงื่อนไข</a:t>
              </a:r>
            </a:p>
            <a:p>
              <a:pPr algn="dist"/>
              <a:r>
                <a:rPr lang="th-TH" sz="3600">
                  <a:solidFill>
                    <a:srgbClr val="FFFF00"/>
                  </a:solidFill>
                  <a:latin typeface="Angsana New" pitchFamily="18" charset="-34"/>
                </a:rPr>
                <a:t>       (</a:t>
              </a:r>
              <a:r>
                <a:rPr lang="en-US" sz="3600">
                  <a:solidFill>
                    <a:srgbClr val="FFFF00"/>
                  </a:solidFill>
                  <a:latin typeface="Angsana New" pitchFamily="18" charset="-34"/>
                </a:rPr>
                <a:t>Situation or </a:t>
              </a:r>
            </a:p>
            <a:p>
              <a:pPr algn="dist"/>
              <a:r>
                <a:rPr lang="en-US" sz="3600">
                  <a:solidFill>
                    <a:srgbClr val="FFFF00"/>
                  </a:solidFill>
                  <a:latin typeface="Angsana New" pitchFamily="18" charset="-34"/>
                </a:rPr>
                <a:t>        Condition)</a:t>
              </a:r>
              <a:endParaRPr lang="th-TH" sz="3600" b="0">
                <a:solidFill>
                  <a:srgbClr val="FFFF00"/>
                </a:solidFill>
                <a:latin typeface="Angsana New" pitchFamily="18" charset="-34"/>
              </a:endParaRPr>
            </a:p>
          </p:txBody>
        </p:sp>
        <p:sp>
          <p:nvSpPr>
            <p:cNvPr id="34832" name="Text Box 8"/>
            <p:cNvSpPr txBox="1">
              <a:spLocks noChangeArrowheads="1"/>
            </p:cNvSpPr>
            <p:nvPr/>
          </p:nvSpPr>
          <p:spPr bwMode="auto">
            <a:xfrm>
              <a:off x="3792" y="822"/>
              <a:ext cx="1443" cy="11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pPr algn="dist"/>
              <a:r>
                <a:rPr lang="th-TH" sz="3600">
                  <a:solidFill>
                    <a:srgbClr val="FF9900"/>
                  </a:solidFill>
                  <a:latin typeface="Angsana New" pitchFamily="18" charset="-34"/>
                </a:rPr>
                <a:t>    </a:t>
              </a:r>
              <a:r>
                <a:rPr lang="th-TH" sz="3600">
                  <a:solidFill>
                    <a:srgbClr val="FFFFCC"/>
                  </a:solidFill>
                  <a:latin typeface="Angsana New" pitchFamily="18" charset="-34"/>
                </a:rPr>
                <a:t>3. เกณฑ์หรือ</a:t>
              </a:r>
            </a:p>
            <a:p>
              <a:pPr algn="dist"/>
              <a:r>
                <a:rPr lang="th-TH" sz="3600">
                  <a:solidFill>
                    <a:srgbClr val="FFFFCC"/>
                  </a:solidFill>
                  <a:latin typeface="Angsana New" pitchFamily="18" charset="-34"/>
                </a:rPr>
                <a:t>        มาตรฐาน</a:t>
              </a:r>
            </a:p>
            <a:p>
              <a:pPr algn="dist"/>
              <a:r>
                <a:rPr lang="th-TH" sz="3600">
                  <a:solidFill>
                    <a:srgbClr val="FFFFCC"/>
                  </a:solidFill>
                  <a:latin typeface="Angsana New" pitchFamily="18" charset="-34"/>
                </a:rPr>
                <a:t>    </a:t>
              </a:r>
              <a:r>
                <a:rPr lang="en-US" sz="3600">
                  <a:solidFill>
                    <a:srgbClr val="FFFFCC"/>
                  </a:solidFill>
                  <a:latin typeface="Angsana New" pitchFamily="18" charset="-34"/>
                </a:rPr>
                <a:t>   (Criteria or </a:t>
              </a:r>
            </a:p>
            <a:p>
              <a:pPr algn="dist"/>
              <a:r>
                <a:rPr lang="en-US" sz="3600">
                  <a:solidFill>
                    <a:srgbClr val="FFFFCC"/>
                  </a:solidFill>
                  <a:latin typeface="Angsana New" pitchFamily="18" charset="-34"/>
                </a:rPr>
                <a:t>         Standard)</a:t>
              </a:r>
              <a:endParaRPr lang="th-TH" sz="3600" b="0">
                <a:solidFill>
                  <a:srgbClr val="FFFFCC"/>
                </a:solidFill>
                <a:latin typeface="Angsana New" pitchFamily="18" charset="-34"/>
              </a:endParaRPr>
            </a:p>
          </p:txBody>
        </p:sp>
      </p:grpSp>
      <p:grpSp>
        <p:nvGrpSpPr>
          <p:cNvPr id="160784" name="Group 16"/>
          <p:cNvGrpSpPr>
            <a:grpSpLocks/>
          </p:cNvGrpSpPr>
          <p:nvPr/>
        </p:nvGrpSpPr>
        <p:grpSpPr bwMode="auto">
          <a:xfrm>
            <a:off x="381000" y="4652963"/>
            <a:ext cx="8458200" cy="1800225"/>
            <a:chOff x="240" y="2784"/>
            <a:chExt cx="5328" cy="720"/>
          </a:xfrm>
        </p:grpSpPr>
        <p:sp>
          <p:nvSpPr>
            <p:cNvPr id="34821" name="Rectangle 17"/>
            <p:cNvSpPr>
              <a:spLocks noChangeArrowheads="1"/>
            </p:cNvSpPr>
            <p:nvPr/>
          </p:nvSpPr>
          <p:spPr bwMode="auto">
            <a:xfrm>
              <a:off x="240" y="2784"/>
              <a:ext cx="5328" cy="720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endParaRPr lang="th-TH" sz="2800" b="0">
                <a:latin typeface="Arial" pitchFamily="34" charset="0"/>
              </a:endParaRPr>
            </a:p>
          </p:txBody>
        </p:sp>
        <p:sp>
          <p:nvSpPr>
            <p:cNvPr id="34822" name="Line 18"/>
            <p:cNvSpPr>
              <a:spLocks noChangeShapeType="1"/>
            </p:cNvSpPr>
            <p:nvPr/>
          </p:nvSpPr>
          <p:spPr bwMode="auto">
            <a:xfrm>
              <a:off x="1968" y="2784"/>
              <a:ext cx="0" cy="72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34823" name="Line 19"/>
            <p:cNvSpPr>
              <a:spLocks noChangeShapeType="1"/>
            </p:cNvSpPr>
            <p:nvPr/>
          </p:nvSpPr>
          <p:spPr bwMode="auto">
            <a:xfrm>
              <a:off x="3792" y="2784"/>
              <a:ext cx="0" cy="720"/>
            </a:xfrm>
            <a:prstGeom prst="line">
              <a:avLst/>
            </a:prstGeom>
            <a:noFill/>
            <a:ln w="3810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34824" name="Text Box 20"/>
            <p:cNvSpPr txBox="1">
              <a:spLocks noChangeArrowheads="1"/>
            </p:cNvSpPr>
            <p:nvPr/>
          </p:nvSpPr>
          <p:spPr bwMode="auto">
            <a:xfrm>
              <a:off x="352" y="2793"/>
              <a:ext cx="1065" cy="6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pPr algn="dist"/>
              <a:r>
                <a:rPr lang="th-TH" sz="3600">
                  <a:latin typeface="Angsana New" pitchFamily="18" charset="-34"/>
                </a:rPr>
                <a:t>คำนวณ</a:t>
              </a:r>
            </a:p>
            <a:p>
              <a:pPr algn="dist"/>
              <a:r>
                <a:rPr lang="th-TH" sz="3600">
                  <a:latin typeface="Angsana New" pitchFamily="18" charset="-34"/>
                </a:rPr>
                <a:t>พื้นที่ผิวของ</a:t>
              </a:r>
            </a:p>
            <a:p>
              <a:pPr algn="dist"/>
              <a:r>
                <a:rPr lang="th-TH" sz="3600">
                  <a:latin typeface="Angsana New" pitchFamily="18" charset="-34"/>
                </a:rPr>
                <a:t>กระบอกสูบ</a:t>
              </a:r>
            </a:p>
          </p:txBody>
        </p:sp>
        <p:sp>
          <p:nvSpPr>
            <p:cNvPr id="34825" name="Text Box 21"/>
            <p:cNvSpPr txBox="1">
              <a:spLocks noChangeArrowheads="1"/>
            </p:cNvSpPr>
            <p:nvPr/>
          </p:nvSpPr>
          <p:spPr bwMode="auto">
            <a:xfrm>
              <a:off x="2016" y="2822"/>
              <a:ext cx="1680" cy="4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pPr algn="dist"/>
              <a:endParaRPr lang="th-TH" sz="3600">
                <a:solidFill>
                  <a:srgbClr val="FFFF00"/>
                </a:solidFill>
                <a:latin typeface="Angsana New" pitchFamily="18" charset="-34"/>
              </a:endParaRPr>
            </a:p>
            <a:p>
              <a:pPr algn="dist"/>
              <a:r>
                <a:rPr lang="th-TH" sz="3600">
                  <a:solidFill>
                    <a:srgbClr val="FFFF00"/>
                  </a:solidFill>
                  <a:latin typeface="Angsana New" pitchFamily="18" charset="-34"/>
                </a:rPr>
                <a:t>โดยใช้เครื่องคำนวณ</a:t>
              </a:r>
            </a:p>
          </p:txBody>
        </p:sp>
        <p:sp>
          <p:nvSpPr>
            <p:cNvPr id="34826" name="Text Box 22"/>
            <p:cNvSpPr txBox="1">
              <a:spLocks noChangeArrowheads="1"/>
            </p:cNvSpPr>
            <p:nvPr/>
          </p:nvSpPr>
          <p:spPr bwMode="auto">
            <a:xfrm>
              <a:off x="3840" y="2822"/>
              <a:ext cx="1680" cy="4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pPr algn="dist"/>
              <a:endParaRPr lang="th-TH" sz="3600">
                <a:solidFill>
                  <a:srgbClr val="FF9900"/>
                </a:solidFill>
                <a:latin typeface="Angsana New" pitchFamily="18" charset="-34"/>
              </a:endParaRPr>
            </a:p>
            <a:p>
              <a:pPr algn="dist"/>
              <a:r>
                <a:rPr lang="th-TH" sz="3600">
                  <a:solidFill>
                    <a:srgbClr val="FFFFCC"/>
                  </a:solidFill>
                  <a:latin typeface="Angsana New" pitchFamily="18" charset="-34"/>
                </a:rPr>
                <a:t>ได้ถูกต้อง</a:t>
              </a:r>
            </a:p>
          </p:txBody>
        </p:sp>
      </p:grpSp>
      <p:sp>
        <p:nvSpPr>
          <p:cNvPr id="34820" name="Rectangle 23"/>
          <p:cNvSpPr>
            <a:spLocks noChangeArrowheads="1"/>
          </p:cNvSpPr>
          <p:nvPr/>
        </p:nvSpPr>
        <p:spPr bwMode="auto">
          <a:xfrm>
            <a:off x="1331913" y="404813"/>
            <a:ext cx="5976937" cy="739775"/>
          </a:xfrm>
          <a:prstGeom prst="rect">
            <a:avLst/>
          </a:prstGeom>
          <a:noFill/>
          <a:ln w="38100" cap="sq">
            <a:solidFill>
              <a:srgbClr val="FFFFCC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th-TH" sz="4000" u="sng">
                <a:solidFill>
                  <a:srgbClr val="FFFFCC"/>
                </a:solidFill>
              </a:rPr>
              <a:t>ตัวอย่าง</a:t>
            </a:r>
            <a:r>
              <a:rPr lang="th-TH" sz="4000">
                <a:solidFill>
                  <a:srgbClr val="FFFFCC"/>
                </a:solidFill>
              </a:rPr>
              <a:t> วัตถุประสงค์เชิงพฤติกรรมที่ดี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0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0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41" name="Text Box 9"/>
          <p:cNvSpPr txBox="1">
            <a:spLocks noChangeArrowheads="1"/>
          </p:cNvSpPr>
          <p:nvPr/>
        </p:nvSpPr>
        <p:spPr bwMode="auto">
          <a:xfrm>
            <a:off x="1127125" y="1484313"/>
            <a:ext cx="25161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9pPr>
          </a:lstStyle>
          <a:p>
            <a:r>
              <a:rPr lang="th-TH" sz="3600">
                <a:solidFill>
                  <a:srgbClr val="FFFFCC"/>
                </a:solidFill>
                <a:latin typeface="Angsana New" pitchFamily="18" charset="-34"/>
              </a:rPr>
              <a:t>ผู้เรียนสามารถ…...</a:t>
            </a:r>
          </a:p>
        </p:txBody>
      </p:sp>
      <p:grpSp>
        <p:nvGrpSpPr>
          <p:cNvPr id="95242" name="Group 10"/>
          <p:cNvGrpSpPr>
            <a:grpSpLocks/>
          </p:cNvGrpSpPr>
          <p:nvPr/>
        </p:nvGrpSpPr>
        <p:grpSpPr bwMode="auto">
          <a:xfrm>
            <a:off x="982663" y="2205038"/>
            <a:ext cx="7334250" cy="641350"/>
            <a:chOff x="528" y="1632"/>
            <a:chExt cx="5136" cy="404"/>
          </a:xfrm>
        </p:grpSpPr>
        <p:sp>
          <p:nvSpPr>
            <p:cNvPr id="35859" name="Text Box 11"/>
            <p:cNvSpPr txBox="1">
              <a:spLocks noChangeArrowheads="1"/>
            </p:cNvSpPr>
            <p:nvPr/>
          </p:nvSpPr>
          <p:spPr bwMode="auto">
            <a:xfrm>
              <a:off x="816" y="1632"/>
              <a:ext cx="4848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FFFF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r>
                <a:rPr lang="th-TH" sz="3600">
                  <a:solidFill>
                    <a:srgbClr val="FFFFFF"/>
                  </a:solidFill>
                  <a:latin typeface="Angsana New" pitchFamily="18" charset="-34"/>
                </a:rPr>
                <a:t>บอกชื่อเครื่องมือที่ใช้วัดมุมมีดกลึง </a:t>
              </a:r>
              <a:r>
                <a:rPr lang="th-TH" sz="3600" u="sng">
                  <a:solidFill>
                    <a:srgbClr val="FFFFFF"/>
                  </a:solidFill>
                  <a:latin typeface="Angsana New" pitchFamily="18" charset="-34"/>
                </a:rPr>
                <a:t>ได้หรือไม่</a:t>
              </a:r>
              <a:r>
                <a:rPr lang="th-TH" sz="3200">
                  <a:solidFill>
                    <a:srgbClr val="FFFFFF"/>
                  </a:solidFill>
                  <a:latin typeface="Angsana New" pitchFamily="18" charset="-34"/>
                </a:rPr>
                <a:t> </a:t>
              </a:r>
              <a:endParaRPr lang="th-TH" sz="3200" b="0">
                <a:solidFill>
                  <a:srgbClr val="FFFFFF"/>
                </a:solidFill>
                <a:latin typeface="Angsana New" pitchFamily="18" charset="-34"/>
              </a:endParaRPr>
            </a:p>
          </p:txBody>
        </p:sp>
        <p:sp>
          <p:nvSpPr>
            <p:cNvPr id="35860" name="Rectangle 12"/>
            <p:cNvSpPr>
              <a:spLocks noChangeArrowheads="1"/>
            </p:cNvSpPr>
            <p:nvPr/>
          </p:nvSpPr>
          <p:spPr bwMode="auto">
            <a:xfrm>
              <a:off x="528" y="1728"/>
              <a:ext cx="192" cy="19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dist="107763" dir="18900000" algn="ctr" rotWithShape="0">
                <a:srgbClr val="99FF99"/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</p:grpSp>
      <p:grpSp>
        <p:nvGrpSpPr>
          <p:cNvPr id="95245" name="Group 13"/>
          <p:cNvGrpSpPr>
            <a:grpSpLocks/>
          </p:cNvGrpSpPr>
          <p:nvPr/>
        </p:nvGrpSpPr>
        <p:grpSpPr bwMode="auto">
          <a:xfrm>
            <a:off x="1835150" y="3860800"/>
            <a:ext cx="7200900" cy="701675"/>
            <a:chOff x="1440" y="2851"/>
            <a:chExt cx="3312" cy="442"/>
          </a:xfrm>
        </p:grpSpPr>
        <p:sp>
          <p:nvSpPr>
            <p:cNvPr id="35857" name="Text Box 14"/>
            <p:cNvSpPr txBox="1">
              <a:spLocks noChangeArrowheads="1"/>
            </p:cNvSpPr>
            <p:nvPr/>
          </p:nvSpPr>
          <p:spPr bwMode="auto">
            <a:xfrm>
              <a:off x="1728" y="2851"/>
              <a:ext cx="3024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r>
                <a:rPr lang="th-TH" sz="4000">
                  <a:solidFill>
                    <a:srgbClr val="FFFFFF"/>
                  </a:solidFill>
                  <a:latin typeface="Angsana New" pitchFamily="18" charset="-34"/>
                </a:rPr>
                <a:t>บอกชื่อเครื่องมือที่ใช้วัดมุมมีดกลึง</a:t>
              </a:r>
              <a:r>
                <a:rPr lang="th-TH" sz="4000">
                  <a:latin typeface="Angsana New" pitchFamily="18" charset="-34"/>
                </a:rPr>
                <a:t> </a:t>
              </a:r>
              <a:r>
                <a:rPr lang="th-TH" sz="4000" u="sng">
                  <a:solidFill>
                    <a:srgbClr val="FFFF00"/>
                  </a:solidFill>
                  <a:latin typeface="Angsana New" pitchFamily="18" charset="-34"/>
                </a:rPr>
                <a:t>ได้ถูกต้อง</a:t>
              </a:r>
              <a:r>
                <a:rPr lang="th-TH" sz="3200">
                  <a:solidFill>
                    <a:srgbClr val="FFFF00"/>
                  </a:solidFill>
                  <a:latin typeface="Angsana New" pitchFamily="18" charset="-34"/>
                </a:rPr>
                <a:t> </a:t>
              </a:r>
              <a:endParaRPr lang="th-TH" sz="3200" b="0">
                <a:solidFill>
                  <a:srgbClr val="FFFF00"/>
                </a:solidFill>
                <a:latin typeface="Angsana New" pitchFamily="18" charset="-34"/>
              </a:endParaRPr>
            </a:p>
          </p:txBody>
        </p:sp>
        <p:sp>
          <p:nvSpPr>
            <p:cNvPr id="35858" name="Rectangle 15"/>
            <p:cNvSpPr>
              <a:spLocks noChangeArrowheads="1"/>
            </p:cNvSpPr>
            <p:nvPr/>
          </p:nvSpPr>
          <p:spPr bwMode="auto">
            <a:xfrm>
              <a:off x="1440" y="2947"/>
              <a:ext cx="192" cy="19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99FF99"/>
              </a:outerShdw>
            </a:effectLst>
          </p:spPr>
          <p:txBody>
            <a:bodyPr wrap="none" anchor="ctr"/>
            <a:lstStyle/>
            <a:p>
              <a:endParaRPr lang="th-TH"/>
            </a:p>
          </p:txBody>
        </p:sp>
      </p:grpSp>
      <p:sp>
        <p:nvSpPr>
          <p:cNvPr id="95248" name="Text Box 16"/>
          <p:cNvSpPr txBox="1">
            <a:spLocks noChangeArrowheads="1"/>
          </p:cNvSpPr>
          <p:nvPr/>
        </p:nvSpPr>
        <p:spPr bwMode="auto">
          <a:xfrm>
            <a:off x="4284663" y="3068638"/>
            <a:ext cx="110013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9pPr>
          </a:lstStyle>
          <a:p>
            <a:r>
              <a:rPr lang="th-TH" sz="4000">
                <a:solidFill>
                  <a:srgbClr val="FFFF00"/>
                </a:solidFill>
                <a:latin typeface="Angsana New" pitchFamily="18" charset="-34"/>
              </a:rPr>
              <a:t>คำถาม</a:t>
            </a:r>
          </a:p>
        </p:txBody>
      </p:sp>
      <p:grpSp>
        <p:nvGrpSpPr>
          <p:cNvPr id="95249" name="Group 17"/>
          <p:cNvGrpSpPr>
            <a:grpSpLocks/>
          </p:cNvGrpSpPr>
          <p:nvPr/>
        </p:nvGrpSpPr>
        <p:grpSpPr bwMode="auto">
          <a:xfrm>
            <a:off x="4356100" y="3068638"/>
            <a:ext cx="914400" cy="685800"/>
            <a:chOff x="3888" y="2304"/>
            <a:chExt cx="576" cy="432"/>
          </a:xfrm>
        </p:grpSpPr>
        <p:sp>
          <p:nvSpPr>
            <p:cNvPr id="35855" name="Line 18"/>
            <p:cNvSpPr>
              <a:spLocks noChangeShapeType="1"/>
            </p:cNvSpPr>
            <p:nvPr/>
          </p:nvSpPr>
          <p:spPr bwMode="auto">
            <a:xfrm flipV="1">
              <a:off x="3888" y="2304"/>
              <a:ext cx="576" cy="432"/>
            </a:xfrm>
            <a:prstGeom prst="line">
              <a:avLst/>
            </a:prstGeom>
            <a:noFill/>
            <a:ln w="38100">
              <a:solidFill>
                <a:srgbClr val="FFFF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35856" name="Line 19"/>
            <p:cNvSpPr>
              <a:spLocks noChangeShapeType="1"/>
            </p:cNvSpPr>
            <p:nvPr/>
          </p:nvSpPr>
          <p:spPr bwMode="auto">
            <a:xfrm flipH="1" flipV="1">
              <a:off x="3888" y="2304"/>
              <a:ext cx="576" cy="432"/>
            </a:xfrm>
            <a:prstGeom prst="line">
              <a:avLst/>
            </a:prstGeom>
            <a:noFill/>
            <a:ln w="38100">
              <a:solidFill>
                <a:srgbClr val="FFFFCC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</p:grpSp>
      <p:grpSp>
        <p:nvGrpSpPr>
          <p:cNvPr id="95255" name="Group 23"/>
          <p:cNvGrpSpPr>
            <a:grpSpLocks/>
          </p:cNvGrpSpPr>
          <p:nvPr/>
        </p:nvGrpSpPr>
        <p:grpSpPr bwMode="auto">
          <a:xfrm>
            <a:off x="0" y="5084763"/>
            <a:ext cx="9828213" cy="1309687"/>
            <a:chOff x="144" y="3119"/>
            <a:chExt cx="5616" cy="791"/>
          </a:xfrm>
        </p:grpSpPr>
        <p:sp>
          <p:nvSpPr>
            <p:cNvPr id="35852" name="AutoShape 24"/>
            <p:cNvSpPr>
              <a:spLocks noChangeArrowheads="1"/>
            </p:cNvSpPr>
            <p:nvPr/>
          </p:nvSpPr>
          <p:spPr bwMode="auto">
            <a:xfrm>
              <a:off x="144" y="3120"/>
              <a:ext cx="5088" cy="768"/>
            </a:xfrm>
            <a:prstGeom prst="flowChartAlternateProcess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chemeClr val="accent1"/>
              </a:outerShdw>
            </a:effec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35853" name="Text Box 25"/>
            <p:cNvSpPr txBox="1">
              <a:spLocks noChangeArrowheads="1"/>
            </p:cNvSpPr>
            <p:nvPr/>
          </p:nvSpPr>
          <p:spPr bwMode="auto">
            <a:xfrm>
              <a:off x="230" y="3119"/>
              <a:ext cx="701" cy="350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r>
                <a:rPr lang="th-TH" sz="3200" u="sng">
                  <a:solidFill>
                    <a:srgbClr val="0000CC"/>
                  </a:solidFill>
                  <a:latin typeface="Angsana New" pitchFamily="18" charset="-34"/>
                </a:rPr>
                <a:t>กฎข้อที่ 1</a:t>
              </a:r>
              <a:endParaRPr lang="th-TH" sz="3200">
                <a:latin typeface="Angsana New" pitchFamily="18" charset="-34"/>
              </a:endParaRPr>
            </a:p>
          </p:txBody>
        </p:sp>
        <p:sp>
          <p:nvSpPr>
            <p:cNvPr id="35854" name="Text Box 26"/>
            <p:cNvSpPr txBox="1">
              <a:spLocks noChangeArrowheads="1"/>
            </p:cNvSpPr>
            <p:nvPr/>
          </p:nvSpPr>
          <p:spPr bwMode="auto">
            <a:xfrm>
              <a:off x="480" y="3523"/>
              <a:ext cx="5280" cy="3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FF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r>
                <a:rPr lang="th-TH" sz="3600">
                  <a:solidFill>
                    <a:schemeClr val="bg2"/>
                  </a:solidFill>
                  <a:latin typeface="Angsana New" pitchFamily="18" charset="-34"/>
                </a:rPr>
                <a:t>วัตถุประสงค์เชิงพฤติกรรมต้องเขียนเป็น </a:t>
              </a:r>
              <a:r>
                <a:rPr lang="en-US" sz="3600">
                  <a:solidFill>
                    <a:schemeClr val="bg2"/>
                  </a:solidFill>
                  <a:latin typeface="Angsana New" pitchFamily="18" charset="-34"/>
                </a:rPr>
                <a:t>“</a:t>
              </a:r>
              <a:r>
                <a:rPr lang="th-TH" sz="3600">
                  <a:solidFill>
                    <a:schemeClr val="bg2"/>
                  </a:solidFill>
                  <a:latin typeface="Angsana New" pitchFamily="18" charset="-34"/>
                </a:rPr>
                <a:t>ประโยคบอกเล่า</a:t>
              </a:r>
              <a:r>
                <a:rPr lang="en-US" sz="3600">
                  <a:solidFill>
                    <a:schemeClr val="bg2"/>
                  </a:solidFill>
                  <a:latin typeface="Angsana New" pitchFamily="18" charset="-34"/>
                </a:rPr>
                <a:t>”</a:t>
              </a:r>
              <a:r>
                <a:rPr lang="th-TH" sz="3600">
                  <a:solidFill>
                    <a:schemeClr val="bg2"/>
                  </a:solidFill>
                  <a:latin typeface="Angsana New" pitchFamily="18" charset="-34"/>
                </a:rPr>
                <a:t> เท่านั้น</a:t>
              </a:r>
            </a:p>
          </p:txBody>
        </p:sp>
      </p:grpSp>
      <p:sp>
        <p:nvSpPr>
          <p:cNvPr id="35848" name="WordArt 29"/>
          <p:cNvSpPr>
            <a:spLocks noChangeArrowheads="1" noChangeShapeType="1" noTextEdit="1"/>
          </p:cNvSpPr>
          <p:nvPr/>
        </p:nvSpPr>
        <p:spPr bwMode="auto">
          <a:xfrm>
            <a:off x="395288" y="333375"/>
            <a:ext cx="8143875" cy="5746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kern="10">
                <a:solidFill>
                  <a:srgbClr val="FFFFCC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ngsana New"/>
                <a:cs typeface="Angsana New"/>
              </a:rPr>
              <a:t>หลักการเขียนวัตถุประสงค์เชิงพฤติกรรม</a:t>
            </a:r>
          </a:p>
        </p:txBody>
      </p:sp>
      <p:grpSp>
        <p:nvGrpSpPr>
          <p:cNvPr id="95269" name="Group 37"/>
          <p:cNvGrpSpPr>
            <a:grpSpLocks/>
          </p:cNvGrpSpPr>
          <p:nvPr/>
        </p:nvGrpSpPr>
        <p:grpSpPr bwMode="auto">
          <a:xfrm>
            <a:off x="827088" y="2924175"/>
            <a:ext cx="1566862" cy="762000"/>
            <a:chOff x="2400" y="1968"/>
            <a:chExt cx="835" cy="576"/>
          </a:xfrm>
        </p:grpSpPr>
        <p:sp>
          <p:nvSpPr>
            <p:cNvPr id="35850" name="AutoShape 38"/>
            <p:cNvSpPr>
              <a:spLocks noChangeArrowheads="1"/>
            </p:cNvSpPr>
            <p:nvPr/>
          </p:nvSpPr>
          <p:spPr bwMode="auto">
            <a:xfrm rot="5400000" flipV="1">
              <a:off x="2328" y="2040"/>
              <a:ext cx="576" cy="432"/>
            </a:xfrm>
            <a:custGeom>
              <a:avLst/>
              <a:gdLst>
                <a:gd name="T0" fmla="*/ 432 w 21600"/>
                <a:gd name="T1" fmla="*/ 0 h 21600"/>
                <a:gd name="T2" fmla="*/ 0 w 21600"/>
                <a:gd name="T3" fmla="*/ 216 h 21600"/>
                <a:gd name="T4" fmla="*/ 432 w 21600"/>
                <a:gd name="T5" fmla="*/ 432 h 21600"/>
                <a:gd name="T6" fmla="*/ 576 w 21600"/>
                <a:gd name="T7" fmla="*/ 216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5400 h 21600"/>
                <a:gd name="T14" fmla="*/ 18900 w 21600"/>
                <a:gd name="T15" fmla="*/ 162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lnTo>
                    <a:pt x="16200" y="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lnTo>
                    <a:pt x="135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35851" name="Text Box 39"/>
            <p:cNvSpPr txBox="1">
              <a:spLocks noChangeArrowheads="1"/>
            </p:cNvSpPr>
            <p:nvPr/>
          </p:nvSpPr>
          <p:spPr bwMode="auto">
            <a:xfrm>
              <a:off x="2783" y="2004"/>
              <a:ext cx="452" cy="4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pPr algn="dist"/>
              <a:r>
                <a:rPr lang="th-TH" sz="3600">
                  <a:solidFill>
                    <a:srgbClr val="FFFFCC"/>
                  </a:solidFill>
                  <a:latin typeface="Angsana New" pitchFamily="18" charset="-34"/>
                </a:rPr>
                <a:t>แก้ไข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5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5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5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5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5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5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5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5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5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5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5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41" grpId="0" autoUpdateAnimBg="0"/>
      <p:bldP spid="9524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64" name="Text Box 8"/>
          <p:cNvSpPr txBox="1">
            <a:spLocks noChangeArrowheads="1"/>
          </p:cNvSpPr>
          <p:nvPr/>
        </p:nvSpPr>
        <p:spPr bwMode="auto">
          <a:xfrm>
            <a:off x="1127125" y="1052513"/>
            <a:ext cx="25161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9pPr>
          </a:lstStyle>
          <a:p>
            <a:r>
              <a:rPr lang="th-TH" sz="3600">
                <a:solidFill>
                  <a:srgbClr val="FFFFCC"/>
                </a:solidFill>
                <a:latin typeface="Angsana New" pitchFamily="18" charset="-34"/>
              </a:rPr>
              <a:t>ผู้เรียนสามารถ…...</a:t>
            </a:r>
            <a:endParaRPr lang="th-TH" sz="3600" b="0">
              <a:solidFill>
                <a:srgbClr val="FFFFCC"/>
              </a:solidFill>
              <a:latin typeface="Angsana New" pitchFamily="18" charset="-34"/>
            </a:endParaRPr>
          </a:p>
        </p:txBody>
      </p:sp>
      <p:grpSp>
        <p:nvGrpSpPr>
          <p:cNvPr id="96265" name="Group 9"/>
          <p:cNvGrpSpPr>
            <a:grpSpLocks/>
          </p:cNvGrpSpPr>
          <p:nvPr/>
        </p:nvGrpSpPr>
        <p:grpSpPr bwMode="auto">
          <a:xfrm>
            <a:off x="34925" y="1773238"/>
            <a:ext cx="8991600" cy="641350"/>
            <a:chOff x="528" y="1516"/>
            <a:chExt cx="5136" cy="404"/>
          </a:xfrm>
        </p:grpSpPr>
        <p:sp>
          <p:nvSpPr>
            <p:cNvPr id="36879" name="Text Box 10"/>
            <p:cNvSpPr txBox="1">
              <a:spLocks noChangeArrowheads="1"/>
            </p:cNvSpPr>
            <p:nvPr/>
          </p:nvSpPr>
          <p:spPr bwMode="auto">
            <a:xfrm>
              <a:off x="816" y="1516"/>
              <a:ext cx="4848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r>
                <a:rPr lang="th-TH" sz="3600" u="sng">
                  <a:solidFill>
                    <a:srgbClr val="FFFF00"/>
                  </a:solidFill>
                  <a:latin typeface="Angsana New" pitchFamily="18" charset="-34"/>
                </a:rPr>
                <a:t>ทราบ</a:t>
              </a:r>
              <a:r>
                <a:rPr lang="th-TH" sz="3600">
                  <a:solidFill>
                    <a:srgbClr val="FFFF00"/>
                  </a:solidFill>
                  <a:latin typeface="Angsana New" pitchFamily="18" charset="-34"/>
                </a:rPr>
                <a:t> </a:t>
              </a:r>
              <a:r>
                <a:rPr lang="th-TH" sz="3600">
                  <a:latin typeface="Angsana New" pitchFamily="18" charset="-34"/>
                </a:rPr>
                <a:t> </a:t>
              </a:r>
              <a:r>
                <a:rPr lang="th-TH" sz="3600">
                  <a:solidFill>
                    <a:srgbClr val="FFFFCC"/>
                  </a:solidFill>
                  <a:latin typeface="Angsana New" pitchFamily="18" charset="-34"/>
                </a:rPr>
                <a:t>ชื่อเครื่องมือที่ใช้ในงานลับมีดกลึงปอกขวา</a:t>
              </a:r>
              <a:r>
                <a:rPr lang="th-TH" sz="3600">
                  <a:latin typeface="Angsana New" pitchFamily="18" charset="-34"/>
                </a:rPr>
                <a:t> </a:t>
              </a:r>
              <a:r>
                <a:rPr lang="th-TH" sz="3600">
                  <a:solidFill>
                    <a:srgbClr val="FFFF00"/>
                  </a:solidFill>
                  <a:latin typeface="Angsana New" pitchFamily="18" charset="-34"/>
                </a:rPr>
                <a:t>อย่างน้อย 3 ชื่อ</a:t>
              </a:r>
            </a:p>
          </p:txBody>
        </p:sp>
        <p:sp>
          <p:nvSpPr>
            <p:cNvPr id="36880" name="Rectangle 11"/>
            <p:cNvSpPr>
              <a:spLocks noChangeArrowheads="1"/>
            </p:cNvSpPr>
            <p:nvPr/>
          </p:nvSpPr>
          <p:spPr bwMode="auto">
            <a:xfrm>
              <a:off x="528" y="1612"/>
              <a:ext cx="192" cy="19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99FF99"/>
              </a:outerShdw>
            </a:effectLst>
          </p:spPr>
          <p:txBody>
            <a:bodyPr wrap="none" anchor="ctr"/>
            <a:lstStyle/>
            <a:p>
              <a:endParaRPr lang="th-TH"/>
            </a:p>
          </p:txBody>
        </p:sp>
      </p:grpSp>
      <p:grpSp>
        <p:nvGrpSpPr>
          <p:cNvPr id="96268" name="Group 12"/>
          <p:cNvGrpSpPr>
            <a:grpSpLocks/>
          </p:cNvGrpSpPr>
          <p:nvPr/>
        </p:nvGrpSpPr>
        <p:grpSpPr bwMode="auto">
          <a:xfrm>
            <a:off x="250825" y="2565400"/>
            <a:ext cx="8740775" cy="1479550"/>
            <a:chOff x="528" y="1968"/>
            <a:chExt cx="5136" cy="932"/>
          </a:xfrm>
        </p:grpSpPr>
        <p:grpSp>
          <p:nvGrpSpPr>
            <p:cNvPr id="36874" name="Group 13"/>
            <p:cNvGrpSpPr>
              <a:grpSpLocks/>
            </p:cNvGrpSpPr>
            <p:nvPr/>
          </p:nvGrpSpPr>
          <p:grpSpPr bwMode="auto">
            <a:xfrm>
              <a:off x="2400" y="1968"/>
              <a:ext cx="1171" cy="480"/>
              <a:chOff x="2400" y="1968"/>
              <a:chExt cx="1171" cy="576"/>
            </a:xfrm>
          </p:grpSpPr>
          <p:sp>
            <p:nvSpPr>
              <p:cNvPr id="36877" name="AutoShape 14"/>
              <p:cNvSpPr>
                <a:spLocks noChangeArrowheads="1"/>
              </p:cNvSpPr>
              <p:nvPr/>
            </p:nvSpPr>
            <p:spPr bwMode="auto">
              <a:xfrm rot="5400000" flipV="1">
                <a:off x="2328" y="2040"/>
                <a:ext cx="576" cy="432"/>
              </a:xfrm>
              <a:custGeom>
                <a:avLst/>
                <a:gdLst>
                  <a:gd name="T0" fmla="*/ 432 w 21600"/>
                  <a:gd name="T1" fmla="*/ 0 h 21600"/>
                  <a:gd name="T2" fmla="*/ 0 w 21600"/>
                  <a:gd name="T3" fmla="*/ 216 h 21600"/>
                  <a:gd name="T4" fmla="*/ 432 w 21600"/>
                  <a:gd name="T5" fmla="*/ 432 h 21600"/>
                  <a:gd name="T6" fmla="*/ 576 w 21600"/>
                  <a:gd name="T7" fmla="*/ 216 h 21600"/>
                  <a:gd name="T8" fmla="*/ 17694720 60000 65536"/>
                  <a:gd name="T9" fmla="*/ 11796480 60000 65536"/>
                  <a:gd name="T10" fmla="*/ 5898240 60000 65536"/>
                  <a:gd name="T11" fmla="*/ 0 60000 65536"/>
                  <a:gd name="T12" fmla="*/ 3375 w 21600"/>
                  <a:gd name="T13" fmla="*/ 5400 h 21600"/>
                  <a:gd name="T14" fmla="*/ 18900 w 21600"/>
                  <a:gd name="T15" fmla="*/ 1620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16200" y="0"/>
                    </a:moveTo>
                    <a:lnTo>
                      <a:pt x="16200" y="5400"/>
                    </a:lnTo>
                    <a:lnTo>
                      <a:pt x="3375" y="5400"/>
                    </a:lnTo>
                    <a:lnTo>
                      <a:pt x="3375" y="16200"/>
                    </a:lnTo>
                    <a:lnTo>
                      <a:pt x="16200" y="16200"/>
                    </a:lnTo>
                    <a:lnTo>
                      <a:pt x="16200" y="21600"/>
                    </a:lnTo>
                    <a:lnTo>
                      <a:pt x="21600" y="10800"/>
                    </a:lnTo>
                    <a:lnTo>
                      <a:pt x="16200" y="0"/>
                    </a:lnTo>
                    <a:close/>
                  </a:path>
                  <a:path w="21600" h="21600">
                    <a:moveTo>
                      <a:pt x="1350" y="5400"/>
                    </a:moveTo>
                    <a:lnTo>
                      <a:pt x="1350" y="16200"/>
                    </a:lnTo>
                    <a:lnTo>
                      <a:pt x="2700" y="16200"/>
                    </a:lnTo>
                    <a:lnTo>
                      <a:pt x="2700" y="5400"/>
                    </a:lnTo>
                    <a:lnTo>
                      <a:pt x="1350" y="5400"/>
                    </a:lnTo>
                    <a:close/>
                  </a:path>
                  <a:path w="21600" h="21600">
                    <a:moveTo>
                      <a:pt x="0" y="5400"/>
                    </a:moveTo>
                    <a:lnTo>
                      <a:pt x="0" y="16200"/>
                    </a:lnTo>
                    <a:lnTo>
                      <a:pt x="675" y="16200"/>
                    </a:lnTo>
                    <a:lnTo>
                      <a:pt x="675" y="5400"/>
                    </a:lnTo>
                    <a:lnTo>
                      <a:pt x="0" y="540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h-TH"/>
              </a:p>
            </p:txBody>
          </p:sp>
          <p:sp>
            <p:nvSpPr>
              <p:cNvPr id="36878" name="Text Box 15"/>
              <p:cNvSpPr txBox="1">
                <a:spLocks noChangeArrowheads="1"/>
              </p:cNvSpPr>
              <p:nvPr/>
            </p:nvSpPr>
            <p:spPr bwMode="auto">
              <a:xfrm>
                <a:off x="2784" y="2004"/>
                <a:ext cx="787" cy="48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 b="1">
                    <a:solidFill>
                      <a:schemeClr val="tx1"/>
                    </a:solidFill>
                    <a:latin typeface="Browallia New" pitchFamily="34" charset="-34"/>
                    <a:cs typeface="Angsana New" pitchFamily="18" charset="-34"/>
                  </a:defRPr>
                </a:lvl1pPr>
                <a:lvl2pPr marL="742950" indent="-285750" eaLnBrk="0" hangingPunct="0">
                  <a:defRPr sz="2400" b="1">
                    <a:solidFill>
                      <a:schemeClr val="tx1"/>
                    </a:solidFill>
                    <a:latin typeface="Browallia New" pitchFamily="34" charset="-34"/>
                    <a:cs typeface="Angsana New" pitchFamily="18" charset="-34"/>
                  </a:defRPr>
                </a:lvl2pPr>
                <a:lvl3pPr marL="1143000" indent="-228600" eaLnBrk="0" hangingPunct="0">
                  <a:defRPr sz="2400" b="1">
                    <a:solidFill>
                      <a:schemeClr val="tx1"/>
                    </a:solidFill>
                    <a:latin typeface="Browallia New" pitchFamily="34" charset="-34"/>
                    <a:cs typeface="Angsana New" pitchFamily="18" charset="-34"/>
                  </a:defRPr>
                </a:lvl3pPr>
                <a:lvl4pPr marL="1600200" indent="-228600" eaLnBrk="0" hangingPunct="0">
                  <a:defRPr sz="2400" b="1">
                    <a:solidFill>
                      <a:schemeClr val="tx1"/>
                    </a:solidFill>
                    <a:latin typeface="Browallia New" pitchFamily="34" charset="-34"/>
                    <a:cs typeface="Angsana New" pitchFamily="18" charset="-34"/>
                  </a:defRPr>
                </a:lvl4pPr>
                <a:lvl5pPr marL="2057400" indent="-228600" eaLnBrk="0" hangingPunct="0">
                  <a:defRPr sz="2400" b="1">
                    <a:solidFill>
                      <a:schemeClr val="tx1"/>
                    </a:solidFill>
                    <a:latin typeface="Browallia New" pitchFamily="34" charset="-34"/>
                    <a:cs typeface="Angsana New" pitchFamily="18" charset="-34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Browallia New" pitchFamily="34" charset="-34"/>
                    <a:cs typeface="Angsana New" pitchFamily="18" charset="-34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Browallia New" pitchFamily="34" charset="-34"/>
                    <a:cs typeface="Angsana New" pitchFamily="18" charset="-34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Browallia New" pitchFamily="34" charset="-34"/>
                    <a:cs typeface="Angsana New" pitchFamily="18" charset="-34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>
                    <a:solidFill>
                      <a:schemeClr val="tx1"/>
                    </a:solidFill>
                    <a:latin typeface="Browallia New" pitchFamily="34" charset="-34"/>
                    <a:cs typeface="Angsana New" pitchFamily="18" charset="-34"/>
                  </a:defRPr>
                </a:lvl9pPr>
              </a:lstStyle>
              <a:p>
                <a:pPr algn="dist"/>
                <a:r>
                  <a:rPr lang="th-TH" sz="3600">
                    <a:solidFill>
                      <a:srgbClr val="FFFFCC"/>
                    </a:solidFill>
                    <a:latin typeface="Angsana New" pitchFamily="18" charset="-34"/>
                  </a:rPr>
                  <a:t>แก้ไขเป็น</a:t>
                </a:r>
              </a:p>
            </p:txBody>
          </p:sp>
        </p:grpSp>
        <p:sp>
          <p:nvSpPr>
            <p:cNvPr id="36875" name="Text Box 16"/>
            <p:cNvSpPr txBox="1">
              <a:spLocks noChangeArrowheads="1"/>
            </p:cNvSpPr>
            <p:nvPr/>
          </p:nvSpPr>
          <p:spPr bwMode="auto">
            <a:xfrm>
              <a:off x="816" y="2496"/>
              <a:ext cx="4848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r>
                <a:rPr lang="th-TH" sz="3600" u="sng">
                  <a:solidFill>
                    <a:srgbClr val="FFFF00"/>
                  </a:solidFill>
                  <a:latin typeface="Angsana New" pitchFamily="18" charset="-34"/>
                </a:rPr>
                <a:t>บอก</a:t>
              </a:r>
              <a:r>
                <a:rPr lang="th-TH" sz="3600">
                  <a:solidFill>
                    <a:srgbClr val="FFFF00"/>
                  </a:solidFill>
                  <a:latin typeface="Angsana New" pitchFamily="18" charset="-34"/>
                </a:rPr>
                <a:t>ชื่อเครื่องมือที่ใช้ในงานลับมีดกลึงปอกขวา ได้อย่างน้อย 3 ชื่อ</a:t>
              </a:r>
            </a:p>
          </p:txBody>
        </p:sp>
        <p:sp>
          <p:nvSpPr>
            <p:cNvPr id="36876" name="Rectangle 17"/>
            <p:cNvSpPr>
              <a:spLocks noChangeArrowheads="1"/>
            </p:cNvSpPr>
            <p:nvPr/>
          </p:nvSpPr>
          <p:spPr bwMode="auto">
            <a:xfrm>
              <a:off x="528" y="2592"/>
              <a:ext cx="192" cy="19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99FF99"/>
              </a:outerShdw>
            </a:effectLst>
          </p:spPr>
          <p:txBody>
            <a:bodyPr wrap="none" anchor="ctr"/>
            <a:lstStyle/>
            <a:p>
              <a:endParaRPr lang="th-TH"/>
            </a:p>
          </p:txBody>
        </p:sp>
      </p:grpSp>
      <p:grpSp>
        <p:nvGrpSpPr>
          <p:cNvPr id="96274" name="Group 18"/>
          <p:cNvGrpSpPr>
            <a:grpSpLocks/>
          </p:cNvGrpSpPr>
          <p:nvPr/>
        </p:nvGrpSpPr>
        <p:grpSpPr bwMode="auto">
          <a:xfrm>
            <a:off x="144463" y="4076700"/>
            <a:ext cx="8820150" cy="2551113"/>
            <a:chOff x="192" y="2736"/>
            <a:chExt cx="5376" cy="1440"/>
          </a:xfrm>
        </p:grpSpPr>
        <p:sp>
          <p:nvSpPr>
            <p:cNvPr id="36871" name="AutoShape 19"/>
            <p:cNvSpPr>
              <a:spLocks noChangeArrowheads="1"/>
            </p:cNvSpPr>
            <p:nvPr/>
          </p:nvSpPr>
          <p:spPr bwMode="auto">
            <a:xfrm>
              <a:off x="192" y="2736"/>
              <a:ext cx="5376" cy="1440"/>
            </a:xfrm>
            <a:prstGeom prst="flowChartDocument">
              <a:avLst/>
            </a:prstGeom>
            <a:solidFill>
              <a:srgbClr val="CCFFFF"/>
            </a:solidFill>
            <a:ln w="38100">
              <a:solidFill>
                <a:schemeClr val="accent1"/>
              </a:solidFill>
              <a:prstDash val="dashDot"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36872" name="Text Box 20"/>
            <p:cNvSpPr txBox="1">
              <a:spLocks noChangeArrowheads="1"/>
            </p:cNvSpPr>
            <p:nvPr/>
          </p:nvSpPr>
          <p:spPr bwMode="auto">
            <a:xfrm>
              <a:off x="230" y="2736"/>
              <a:ext cx="748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r>
                <a:rPr lang="th-TH" sz="3200" u="sng">
                  <a:solidFill>
                    <a:srgbClr val="0000CC"/>
                  </a:solidFill>
                  <a:latin typeface="Angsana New" pitchFamily="18" charset="-34"/>
                </a:rPr>
                <a:t>กฎข้อที่ 2</a:t>
              </a:r>
              <a:endParaRPr lang="th-TH" sz="3200">
                <a:latin typeface="Angsana New" pitchFamily="18" charset="-34"/>
              </a:endParaRPr>
            </a:p>
          </p:txBody>
        </p:sp>
        <p:sp>
          <p:nvSpPr>
            <p:cNvPr id="36873" name="Text Box 21"/>
            <p:cNvSpPr txBox="1">
              <a:spLocks noChangeArrowheads="1"/>
            </p:cNvSpPr>
            <p:nvPr/>
          </p:nvSpPr>
          <p:spPr bwMode="auto">
            <a:xfrm>
              <a:off x="480" y="3024"/>
              <a:ext cx="5040" cy="11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r>
                <a:rPr lang="th-TH" sz="3200">
                  <a:solidFill>
                    <a:schemeClr val="bg2"/>
                  </a:solidFill>
                  <a:latin typeface="Angsana New" pitchFamily="18" charset="-34"/>
                </a:rPr>
                <a:t>วัตถุประสงค์เชิงพฤติกรรมต้องขึ้นต้นด้วย </a:t>
              </a:r>
              <a:r>
                <a:rPr lang="en-US" sz="3200">
                  <a:solidFill>
                    <a:schemeClr val="bg2"/>
                  </a:solidFill>
                  <a:latin typeface="Angsana New" pitchFamily="18" charset="-34"/>
                </a:rPr>
                <a:t>“</a:t>
              </a:r>
              <a:r>
                <a:rPr lang="th-TH" sz="3200">
                  <a:solidFill>
                    <a:schemeClr val="bg2"/>
                  </a:solidFill>
                  <a:latin typeface="Angsana New" pitchFamily="18" charset="-34"/>
                </a:rPr>
                <a:t>คำกริยา</a:t>
              </a:r>
              <a:r>
                <a:rPr lang="en-US" sz="3200">
                  <a:solidFill>
                    <a:schemeClr val="bg2"/>
                  </a:solidFill>
                  <a:latin typeface="Angsana New" pitchFamily="18" charset="-34"/>
                </a:rPr>
                <a:t>”</a:t>
              </a:r>
              <a:r>
                <a:rPr lang="th-TH" sz="3200">
                  <a:solidFill>
                    <a:schemeClr val="bg2"/>
                  </a:solidFill>
                  <a:latin typeface="Angsana New" pitchFamily="18" charset="-34"/>
                </a:rPr>
                <a:t> (</a:t>
              </a:r>
              <a:r>
                <a:rPr lang="en-US" sz="3200">
                  <a:solidFill>
                    <a:schemeClr val="bg2"/>
                  </a:solidFill>
                  <a:latin typeface="Angsana New" pitchFamily="18" charset="-34"/>
                </a:rPr>
                <a:t>Action Verb) </a:t>
              </a:r>
              <a:r>
                <a:rPr lang="th-TH" sz="3200">
                  <a:solidFill>
                    <a:schemeClr val="bg2"/>
                  </a:solidFill>
                  <a:latin typeface="Angsana New" pitchFamily="18" charset="-34"/>
                </a:rPr>
                <a:t>ที่สังเกตเห็นได้ เช่น บอก อธิบาย ถอด ประกอบ ตรวจ ฯลฯ คำกริยาที่ไม่ควรนำมาเขียน เช่น รู้ เชื่อ เข้าใจ พอใจ ทราบ คุ้นเคย ชอบ สนใจ สำนึก ตระหนัก รู้คุณค่า</a:t>
              </a:r>
              <a:r>
                <a:rPr lang="th-TH" sz="3000">
                  <a:solidFill>
                    <a:schemeClr val="bg2"/>
                  </a:solidFill>
                  <a:latin typeface="Angsana New" pitchFamily="18" charset="-34"/>
                </a:rPr>
                <a:t> </a:t>
              </a:r>
            </a:p>
          </p:txBody>
        </p:sp>
      </p:grpSp>
      <p:sp>
        <p:nvSpPr>
          <p:cNvPr id="36870" name="WordArt 24"/>
          <p:cNvSpPr>
            <a:spLocks noChangeArrowheads="1" noChangeShapeType="1" noTextEdit="1"/>
          </p:cNvSpPr>
          <p:nvPr/>
        </p:nvSpPr>
        <p:spPr bwMode="auto">
          <a:xfrm>
            <a:off x="395288" y="333375"/>
            <a:ext cx="8143875" cy="5746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kern="10">
                <a:solidFill>
                  <a:srgbClr val="FFFFCC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ngsana New"/>
                <a:cs typeface="Angsana New"/>
              </a:rPr>
              <a:t>หลักการเขียนวัตถุประสงค์เชิงพฤติกรรม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6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6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6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6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4" grpId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8" name="Text Box 8"/>
          <p:cNvSpPr txBox="1">
            <a:spLocks noChangeArrowheads="1"/>
          </p:cNvSpPr>
          <p:nvPr/>
        </p:nvSpPr>
        <p:spPr bwMode="auto">
          <a:xfrm>
            <a:off x="1127125" y="1082675"/>
            <a:ext cx="25161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9pPr>
          </a:lstStyle>
          <a:p>
            <a:r>
              <a:rPr lang="th-TH" sz="3600">
                <a:solidFill>
                  <a:srgbClr val="FFFFCC"/>
                </a:solidFill>
                <a:latin typeface="Angsana New" pitchFamily="18" charset="-34"/>
              </a:rPr>
              <a:t>ผู้เรียนสามารถ…...</a:t>
            </a:r>
            <a:endParaRPr lang="th-TH" sz="3600" b="0">
              <a:solidFill>
                <a:srgbClr val="FFFFCC"/>
              </a:solidFill>
              <a:latin typeface="Angsana New" pitchFamily="18" charset="-34"/>
            </a:endParaRPr>
          </a:p>
        </p:txBody>
      </p:sp>
      <p:grpSp>
        <p:nvGrpSpPr>
          <p:cNvPr id="97289" name="Group 9"/>
          <p:cNvGrpSpPr>
            <a:grpSpLocks/>
          </p:cNvGrpSpPr>
          <p:nvPr/>
        </p:nvGrpSpPr>
        <p:grpSpPr bwMode="auto">
          <a:xfrm>
            <a:off x="323850" y="4572000"/>
            <a:ext cx="8534400" cy="2286000"/>
            <a:chOff x="192" y="2736"/>
            <a:chExt cx="5376" cy="1440"/>
          </a:xfrm>
        </p:grpSpPr>
        <p:sp>
          <p:nvSpPr>
            <p:cNvPr id="37916" name="AutoShape 10"/>
            <p:cNvSpPr>
              <a:spLocks noChangeArrowheads="1"/>
            </p:cNvSpPr>
            <p:nvPr/>
          </p:nvSpPr>
          <p:spPr bwMode="auto">
            <a:xfrm>
              <a:off x="192" y="2736"/>
              <a:ext cx="5376" cy="1440"/>
            </a:xfrm>
            <a:prstGeom prst="flowChartDocument">
              <a:avLst/>
            </a:prstGeom>
            <a:solidFill>
              <a:srgbClr val="00FFFF"/>
            </a:solidFill>
            <a:ln w="38100">
              <a:solidFill>
                <a:schemeClr val="accent1"/>
              </a:solidFill>
              <a:prstDash val="dashDot"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37917" name="Text Box 11"/>
            <p:cNvSpPr txBox="1">
              <a:spLocks noChangeArrowheads="1"/>
            </p:cNvSpPr>
            <p:nvPr/>
          </p:nvSpPr>
          <p:spPr bwMode="auto">
            <a:xfrm>
              <a:off x="230" y="2736"/>
              <a:ext cx="773" cy="365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r>
                <a:rPr lang="th-TH" sz="3200" u="sng">
                  <a:solidFill>
                    <a:srgbClr val="000066"/>
                  </a:solidFill>
                  <a:latin typeface="Angsana New" pitchFamily="18" charset="-34"/>
                </a:rPr>
                <a:t>กฎข้อที่ 3</a:t>
              </a:r>
              <a:endParaRPr lang="th-TH" sz="3200">
                <a:solidFill>
                  <a:srgbClr val="000066"/>
                </a:solidFill>
                <a:latin typeface="Angsana New" pitchFamily="18" charset="-34"/>
              </a:endParaRPr>
            </a:p>
          </p:txBody>
        </p:sp>
        <p:sp>
          <p:nvSpPr>
            <p:cNvPr id="37918" name="Text Box 12"/>
            <p:cNvSpPr txBox="1">
              <a:spLocks noChangeArrowheads="1"/>
            </p:cNvSpPr>
            <p:nvPr/>
          </p:nvSpPr>
          <p:spPr bwMode="auto">
            <a:xfrm>
              <a:off x="480" y="3024"/>
              <a:ext cx="5040" cy="365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r>
                <a:rPr lang="th-TH" sz="3200">
                  <a:solidFill>
                    <a:srgbClr val="000066"/>
                  </a:solidFill>
                  <a:latin typeface="Angsana New" pitchFamily="18" charset="-34"/>
                </a:rPr>
                <a:t>วัตถุประสงค์เชิงพฤติกรรมที่ดีต้องชัดเจนและประกอบด้วย 3 ส่วน คือ</a:t>
              </a:r>
              <a:endParaRPr lang="th-TH" sz="3000">
                <a:solidFill>
                  <a:srgbClr val="000066"/>
                </a:solidFill>
                <a:latin typeface="Angsana New" pitchFamily="18" charset="-34"/>
              </a:endParaRPr>
            </a:p>
          </p:txBody>
        </p:sp>
      </p:grpSp>
      <p:grpSp>
        <p:nvGrpSpPr>
          <p:cNvPr id="97294" name="Group 14"/>
          <p:cNvGrpSpPr>
            <a:grpSpLocks/>
          </p:cNvGrpSpPr>
          <p:nvPr/>
        </p:nvGrpSpPr>
        <p:grpSpPr bwMode="auto">
          <a:xfrm>
            <a:off x="611188" y="2209800"/>
            <a:ext cx="2895600" cy="2057400"/>
            <a:chOff x="48" y="1392"/>
            <a:chExt cx="1824" cy="1296"/>
          </a:xfrm>
        </p:grpSpPr>
        <p:sp>
          <p:nvSpPr>
            <p:cNvPr id="37911" name="AutoShape 15"/>
            <p:cNvSpPr>
              <a:spLocks noChangeArrowheads="1"/>
            </p:cNvSpPr>
            <p:nvPr/>
          </p:nvSpPr>
          <p:spPr bwMode="auto">
            <a:xfrm>
              <a:off x="240" y="2016"/>
              <a:ext cx="1632" cy="672"/>
            </a:xfrm>
            <a:prstGeom prst="flowChartAlternateProcess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37912" name="AutoShape 16"/>
            <p:cNvSpPr>
              <a:spLocks noChangeArrowheads="1"/>
            </p:cNvSpPr>
            <p:nvPr/>
          </p:nvSpPr>
          <p:spPr bwMode="auto">
            <a:xfrm>
              <a:off x="384" y="1440"/>
              <a:ext cx="1344" cy="480"/>
            </a:xfrm>
            <a:prstGeom prst="downArrowCallout">
              <a:avLst>
                <a:gd name="adj1" fmla="val 70000"/>
                <a:gd name="adj2" fmla="val 70000"/>
                <a:gd name="adj3" fmla="val 16667"/>
                <a:gd name="adj4" fmla="val 66667"/>
              </a:avLst>
            </a:prstGeom>
            <a:solidFill>
              <a:srgbClr val="FFFF66"/>
            </a:solidFill>
            <a:ln w="38100">
              <a:solidFill>
                <a:schemeClr val="accent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37913" name="Text Box 17"/>
            <p:cNvSpPr txBox="1">
              <a:spLocks noChangeArrowheads="1"/>
            </p:cNvSpPr>
            <p:nvPr/>
          </p:nvSpPr>
          <p:spPr bwMode="auto">
            <a:xfrm>
              <a:off x="336" y="1392"/>
              <a:ext cx="1440" cy="365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pPr algn="ctr"/>
              <a:r>
                <a:rPr lang="th-TH" sz="3200">
                  <a:solidFill>
                    <a:srgbClr val="000066"/>
                  </a:solidFill>
                  <a:latin typeface="Angsana New" pitchFamily="18" charset="-34"/>
                </a:rPr>
                <a:t>ลับมีดกลึงปอกขวา</a:t>
              </a:r>
            </a:p>
          </p:txBody>
        </p:sp>
        <p:sp>
          <p:nvSpPr>
            <p:cNvPr id="37914" name="Rectangle 18"/>
            <p:cNvSpPr>
              <a:spLocks noChangeArrowheads="1"/>
            </p:cNvSpPr>
            <p:nvPr/>
          </p:nvSpPr>
          <p:spPr bwMode="auto">
            <a:xfrm>
              <a:off x="48" y="1488"/>
              <a:ext cx="192" cy="192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99FF99"/>
              </a:outerShdw>
            </a:effec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37915" name="Text Box 19"/>
            <p:cNvSpPr txBox="1">
              <a:spLocks noChangeArrowheads="1"/>
            </p:cNvSpPr>
            <p:nvPr/>
          </p:nvSpPr>
          <p:spPr bwMode="auto">
            <a:xfrm>
              <a:off x="288" y="1988"/>
              <a:ext cx="1523" cy="672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pPr algn="ctr"/>
              <a:r>
                <a:rPr lang="th-TH" sz="3200">
                  <a:solidFill>
                    <a:srgbClr val="000066"/>
                  </a:solidFill>
                  <a:latin typeface="Angsana New" pitchFamily="18" charset="-34"/>
                </a:rPr>
                <a:t>พฤติกรรมหลักหรือ</a:t>
              </a:r>
            </a:p>
            <a:p>
              <a:pPr algn="ctr"/>
              <a:r>
                <a:rPr lang="th-TH" sz="3200">
                  <a:solidFill>
                    <a:srgbClr val="000066"/>
                  </a:solidFill>
                  <a:latin typeface="Angsana New" pitchFamily="18" charset="-34"/>
                </a:rPr>
                <a:t>พฤติกรรมที่คาดหวัง</a:t>
              </a:r>
            </a:p>
          </p:txBody>
        </p:sp>
      </p:grpSp>
      <p:grpSp>
        <p:nvGrpSpPr>
          <p:cNvPr id="97300" name="Group 20"/>
          <p:cNvGrpSpPr>
            <a:grpSpLocks/>
          </p:cNvGrpSpPr>
          <p:nvPr/>
        </p:nvGrpSpPr>
        <p:grpSpPr bwMode="auto">
          <a:xfrm>
            <a:off x="3348038" y="2133600"/>
            <a:ext cx="2590800" cy="2133600"/>
            <a:chOff x="2112" y="1392"/>
            <a:chExt cx="1632" cy="1296"/>
          </a:xfrm>
        </p:grpSpPr>
        <p:sp>
          <p:nvSpPr>
            <p:cNvPr id="37907" name="AutoShape 21"/>
            <p:cNvSpPr>
              <a:spLocks noChangeArrowheads="1"/>
            </p:cNvSpPr>
            <p:nvPr/>
          </p:nvSpPr>
          <p:spPr bwMode="auto">
            <a:xfrm>
              <a:off x="2256" y="2016"/>
              <a:ext cx="1392" cy="672"/>
            </a:xfrm>
            <a:prstGeom prst="flowChartAlternateProcess">
              <a:avLst/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37908" name="AutoShape 22"/>
            <p:cNvSpPr>
              <a:spLocks noChangeArrowheads="1"/>
            </p:cNvSpPr>
            <p:nvPr/>
          </p:nvSpPr>
          <p:spPr bwMode="auto">
            <a:xfrm>
              <a:off x="2160" y="1440"/>
              <a:ext cx="1536" cy="480"/>
            </a:xfrm>
            <a:prstGeom prst="downArrowCallout">
              <a:avLst>
                <a:gd name="adj1" fmla="val 80000"/>
                <a:gd name="adj2" fmla="val 80000"/>
                <a:gd name="adj3" fmla="val 16667"/>
                <a:gd name="adj4" fmla="val 66667"/>
              </a:avLst>
            </a:prstGeom>
            <a:solidFill>
              <a:srgbClr val="CCFFFF"/>
            </a:solidFill>
            <a:ln w="38100">
              <a:solidFill>
                <a:schemeClr val="accent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37909" name="Text Box 23"/>
            <p:cNvSpPr txBox="1">
              <a:spLocks noChangeArrowheads="1"/>
            </p:cNvSpPr>
            <p:nvPr/>
          </p:nvSpPr>
          <p:spPr bwMode="auto">
            <a:xfrm>
              <a:off x="2112" y="1392"/>
              <a:ext cx="1632" cy="3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pPr algn="ctr"/>
              <a:r>
                <a:rPr lang="th-TH" sz="3200">
                  <a:solidFill>
                    <a:srgbClr val="000066"/>
                  </a:solidFill>
                  <a:latin typeface="Angsana New" pitchFamily="18" charset="-34"/>
                </a:rPr>
                <a:t>ด้วยหินเจียรไนลับมีด</a:t>
              </a:r>
            </a:p>
          </p:txBody>
        </p:sp>
        <p:sp>
          <p:nvSpPr>
            <p:cNvPr id="37910" name="Text Box 24"/>
            <p:cNvSpPr txBox="1">
              <a:spLocks noChangeArrowheads="1"/>
            </p:cNvSpPr>
            <p:nvPr/>
          </p:nvSpPr>
          <p:spPr bwMode="auto">
            <a:xfrm>
              <a:off x="2623" y="2179"/>
              <a:ext cx="641" cy="3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99FF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pPr algn="ctr"/>
              <a:r>
                <a:rPr lang="th-TH" sz="3200">
                  <a:solidFill>
                    <a:srgbClr val="000066"/>
                  </a:solidFill>
                  <a:latin typeface="Angsana New" pitchFamily="18" charset="-34"/>
                </a:rPr>
                <a:t>เงื่อนไข</a:t>
              </a:r>
            </a:p>
          </p:txBody>
        </p:sp>
      </p:grpSp>
      <p:grpSp>
        <p:nvGrpSpPr>
          <p:cNvPr id="97305" name="Group 25"/>
          <p:cNvGrpSpPr>
            <a:grpSpLocks/>
          </p:cNvGrpSpPr>
          <p:nvPr/>
        </p:nvGrpSpPr>
        <p:grpSpPr bwMode="auto">
          <a:xfrm>
            <a:off x="5868988" y="2209800"/>
            <a:ext cx="2590800" cy="2057400"/>
            <a:chOff x="3984" y="1392"/>
            <a:chExt cx="1632" cy="1296"/>
          </a:xfrm>
        </p:grpSpPr>
        <p:sp>
          <p:nvSpPr>
            <p:cNvPr id="37903" name="AutoShape 26"/>
            <p:cNvSpPr>
              <a:spLocks noChangeArrowheads="1"/>
            </p:cNvSpPr>
            <p:nvPr/>
          </p:nvSpPr>
          <p:spPr bwMode="auto">
            <a:xfrm>
              <a:off x="3984" y="2016"/>
              <a:ext cx="1632" cy="672"/>
            </a:xfrm>
            <a:prstGeom prst="flowChartAlternateProcess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37904" name="AutoShape 27"/>
            <p:cNvSpPr>
              <a:spLocks noChangeArrowheads="1"/>
            </p:cNvSpPr>
            <p:nvPr/>
          </p:nvSpPr>
          <p:spPr bwMode="auto">
            <a:xfrm>
              <a:off x="4080" y="1440"/>
              <a:ext cx="1440" cy="480"/>
            </a:xfrm>
            <a:prstGeom prst="downArrowCallout">
              <a:avLst>
                <a:gd name="adj1" fmla="val 75000"/>
                <a:gd name="adj2" fmla="val 75000"/>
                <a:gd name="adj3" fmla="val 16667"/>
                <a:gd name="adj4" fmla="val 66667"/>
              </a:avLst>
            </a:prstGeom>
            <a:solidFill>
              <a:srgbClr val="00FF00"/>
            </a:solidFill>
            <a:ln w="38100">
              <a:solidFill>
                <a:schemeClr val="accent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37905" name="Text Box 28"/>
            <p:cNvSpPr txBox="1">
              <a:spLocks noChangeArrowheads="1"/>
            </p:cNvSpPr>
            <p:nvPr/>
          </p:nvSpPr>
          <p:spPr bwMode="auto">
            <a:xfrm>
              <a:off x="4032" y="1392"/>
              <a:ext cx="1536" cy="365"/>
            </a:xfrm>
            <a:prstGeom prst="rect">
              <a:avLst/>
            </a:prstGeom>
            <a:solidFill>
              <a:srgbClr val="00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pPr algn="ctr"/>
              <a:r>
                <a:rPr lang="th-TH" sz="3200">
                  <a:solidFill>
                    <a:srgbClr val="000066"/>
                  </a:solidFill>
                  <a:latin typeface="Angsana New" pitchFamily="18" charset="-34"/>
                </a:rPr>
                <a:t>ได้ภายใน 30 นาที</a:t>
              </a:r>
            </a:p>
          </p:txBody>
        </p:sp>
        <p:sp>
          <p:nvSpPr>
            <p:cNvPr id="37906" name="Text Box 29"/>
            <p:cNvSpPr txBox="1">
              <a:spLocks noChangeArrowheads="1"/>
            </p:cNvSpPr>
            <p:nvPr/>
          </p:nvSpPr>
          <p:spPr bwMode="auto">
            <a:xfrm>
              <a:off x="4394" y="2016"/>
              <a:ext cx="838" cy="672"/>
            </a:xfrm>
            <a:prstGeom prst="rect">
              <a:avLst/>
            </a:prstGeom>
            <a:solidFill>
              <a:srgbClr val="00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pPr algn="ctr"/>
              <a:r>
                <a:rPr lang="th-TH" sz="3200">
                  <a:solidFill>
                    <a:srgbClr val="000066"/>
                  </a:solidFill>
                  <a:latin typeface="Angsana New" pitchFamily="18" charset="-34"/>
                </a:rPr>
                <a:t>เกณฑ์หรือ</a:t>
              </a:r>
            </a:p>
            <a:p>
              <a:pPr algn="ctr"/>
              <a:r>
                <a:rPr lang="th-TH" sz="3200">
                  <a:solidFill>
                    <a:srgbClr val="000066"/>
                  </a:solidFill>
                  <a:latin typeface="Angsana New" pitchFamily="18" charset="-34"/>
                </a:rPr>
                <a:t>มาตรฐาน</a:t>
              </a:r>
            </a:p>
          </p:txBody>
        </p:sp>
      </p:grpSp>
      <p:sp>
        <p:nvSpPr>
          <p:cNvPr id="97310" name="Text Box 30"/>
          <p:cNvSpPr txBox="1">
            <a:spLocks noChangeArrowheads="1"/>
          </p:cNvSpPr>
          <p:nvPr/>
        </p:nvSpPr>
        <p:spPr bwMode="auto">
          <a:xfrm>
            <a:off x="714375" y="5564188"/>
            <a:ext cx="2427288" cy="588962"/>
          </a:xfrm>
          <a:prstGeom prst="rect">
            <a:avLst/>
          </a:prstGeom>
          <a:solidFill>
            <a:srgbClr val="FFFFCC"/>
          </a:solidFill>
          <a:ln w="9525">
            <a:solidFill>
              <a:srgbClr val="FF00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9pPr>
          </a:lstStyle>
          <a:p>
            <a:pPr algn="ctr"/>
            <a:r>
              <a:rPr lang="th-TH" sz="3200">
                <a:solidFill>
                  <a:schemeClr val="bg2"/>
                </a:solidFill>
                <a:latin typeface="Angsana New" pitchFamily="18" charset="-34"/>
              </a:rPr>
              <a:t>พฤติกรรมที่คาดหวัง</a:t>
            </a:r>
          </a:p>
        </p:txBody>
      </p:sp>
      <p:grpSp>
        <p:nvGrpSpPr>
          <p:cNvPr id="97311" name="Group 31"/>
          <p:cNvGrpSpPr>
            <a:grpSpLocks/>
          </p:cNvGrpSpPr>
          <p:nvPr/>
        </p:nvGrpSpPr>
        <p:grpSpPr bwMode="auto">
          <a:xfrm>
            <a:off x="3200400" y="5562600"/>
            <a:ext cx="1484313" cy="588963"/>
            <a:chOff x="2016" y="3504"/>
            <a:chExt cx="935" cy="371"/>
          </a:xfrm>
        </p:grpSpPr>
        <p:sp>
          <p:nvSpPr>
            <p:cNvPr id="37901" name="Text Box 32"/>
            <p:cNvSpPr txBox="1">
              <a:spLocks noChangeArrowheads="1"/>
            </p:cNvSpPr>
            <p:nvPr/>
          </p:nvSpPr>
          <p:spPr bwMode="auto">
            <a:xfrm>
              <a:off x="2016" y="3513"/>
              <a:ext cx="247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r>
                <a:rPr lang="th-TH" sz="2800" b="0">
                  <a:solidFill>
                    <a:srgbClr val="FF0066"/>
                  </a:solidFill>
                  <a:latin typeface="Arial" pitchFamily="34" charset="0"/>
                </a:rPr>
                <a:t>+</a:t>
              </a:r>
            </a:p>
          </p:txBody>
        </p:sp>
        <p:sp>
          <p:nvSpPr>
            <p:cNvPr id="37902" name="Text Box 33"/>
            <p:cNvSpPr txBox="1">
              <a:spLocks noChangeArrowheads="1"/>
            </p:cNvSpPr>
            <p:nvPr/>
          </p:nvSpPr>
          <p:spPr bwMode="auto">
            <a:xfrm>
              <a:off x="2304" y="3504"/>
              <a:ext cx="647" cy="371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FF0066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pPr algn="ctr"/>
              <a:r>
                <a:rPr lang="th-TH" sz="3200">
                  <a:solidFill>
                    <a:srgbClr val="000066"/>
                  </a:solidFill>
                  <a:latin typeface="Angsana New" pitchFamily="18" charset="-34"/>
                </a:rPr>
                <a:t>เงื่อนไข</a:t>
              </a:r>
            </a:p>
          </p:txBody>
        </p:sp>
      </p:grpSp>
      <p:grpSp>
        <p:nvGrpSpPr>
          <p:cNvPr id="97314" name="Group 34"/>
          <p:cNvGrpSpPr>
            <a:grpSpLocks/>
          </p:cNvGrpSpPr>
          <p:nvPr/>
        </p:nvGrpSpPr>
        <p:grpSpPr bwMode="auto">
          <a:xfrm>
            <a:off x="4787900" y="5576888"/>
            <a:ext cx="2438400" cy="588962"/>
            <a:chOff x="3024" y="3504"/>
            <a:chExt cx="1536" cy="371"/>
          </a:xfrm>
        </p:grpSpPr>
        <p:sp>
          <p:nvSpPr>
            <p:cNvPr id="37899" name="Text Box 35"/>
            <p:cNvSpPr txBox="1">
              <a:spLocks noChangeArrowheads="1"/>
            </p:cNvSpPr>
            <p:nvPr/>
          </p:nvSpPr>
          <p:spPr bwMode="auto">
            <a:xfrm>
              <a:off x="3024" y="3504"/>
              <a:ext cx="247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r>
                <a:rPr lang="th-TH" sz="2800" b="0">
                  <a:solidFill>
                    <a:srgbClr val="FF0066"/>
                  </a:solidFill>
                  <a:latin typeface="Arial" pitchFamily="34" charset="0"/>
                </a:rPr>
                <a:t>+</a:t>
              </a:r>
            </a:p>
          </p:txBody>
        </p:sp>
        <p:sp>
          <p:nvSpPr>
            <p:cNvPr id="37900" name="Text Box 36"/>
            <p:cNvSpPr txBox="1">
              <a:spLocks noChangeArrowheads="1"/>
            </p:cNvSpPr>
            <p:nvPr/>
          </p:nvSpPr>
          <p:spPr bwMode="auto">
            <a:xfrm>
              <a:off x="3351" y="3504"/>
              <a:ext cx="1209" cy="371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FF0066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pPr algn="ctr"/>
              <a:r>
                <a:rPr lang="th-TH" sz="3200">
                  <a:solidFill>
                    <a:srgbClr val="000066"/>
                  </a:solidFill>
                  <a:latin typeface="Angsana New" pitchFamily="18" charset="-34"/>
                </a:rPr>
                <a:t>เกณฑ์มาตรฐาน</a:t>
              </a:r>
            </a:p>
          </p:txBody>
        </p:sp>
      </p:grpSp>
      <p:sp>
        <p:nvSpPr>
          <p:cNvPr id="37898" name="WordArt 38"/>
          <p:cNvSpPr>
            <a:spLocks noChangeArrowheads="1" noChangeShapeType="1" noTextEdit="1"/>
          </p:cNvSpPr>
          <p:nvPr/>
        </p:nvSpPr>
        <p:spPr bwMode="auto">
          <a:xfrm>
            <a:off x="395288" y="333375"/>
            <a:ext cx="8143875" cy="5746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kern="10">
                <a:solidFill>
                  <a:srgbClr val="FFFFCC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ngsana New"/>
                <a:cs typeface="Angsana New"/>
              </a:rPr>
              <a:t>หลักการเขียนวัตถุประสงค์เชิงพฤติกรรม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7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7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7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7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7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7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7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7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8" grpId="0" autoUpdateAnimBg="0"/>
      <p:bldP spid="97310" grpId="0" animBg="1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12" name="Text Box 8"/>
          <p:cNvSpPr txBox="1">
            <a:spLocks noChangeArrowheads="1"/>
          </p:cNvSpPr>
          <p:nvPr/>
        </p:nvSpPr>
        <p:spPr bwMode="auto">
          <a:xfrm>
            <a:off x="1127125" y="1052513"/>
            <a:ext cx="251618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9pPr>
          </a:lstStyle>
          <a:p>
            <a:r>
              <a:rPr lang="th-TH" sz="3600">
                <a:solidFill>
                  <a:srgbClr val="FFFFCC"/>
                </a:solidFill>
                <a:latin typeface="Angsana New" pitchFamily="18" charset="-34"/>
              </a:rPr>
              <a:t>ผู้เรียนสามารถ…...</a:t>
            </a:r>
            <a:endParaRPr lang="th-TH" sz="3600" b="0">
              <a:solidFill>
                <a:srgbClr val="FFFFCC"/>
              </a:solidFill>
              <a:latin typeface="Angsana New" pitchFamily="18" charset="-34"/>
            </a:endParaRPr>
          </a:p>
        </p:txBody>
      </p:sp>
      <p:grpSp>
        <p:nvGrpSpPr>
          <p:cNvPr id="98313" name="Group 9"/>
          <p:cNvGrpSpPr>
            <a:grpSpLocks/>
          </p:cNvGrpSpPr>
          <p:nvPr/>
        </p:nvGrpSpPr>
        <p:grpSpPr bwMode="auto">
          <a:xfrm>
            <a:off x="611188" y="1773238"/>
            <a:ext cx="8532812" cy="701675"/>
            <a:chOff x="528" y="1516"/>
            <a:chExt cx="5136" cy="442"/>
          </a:xfrm>
        </p:grpSpPr>
        <p:sp>
          <p:nvSpPr>
            <p:cNvPr id="38926" name="Text Box 10"/>
            <p:cNvSpPr txBox="1">
              <a:spLocks noChangeArrowheads="1"/>
            </p:cNvSpPr>
            <p:nvPr/>
          </p:nvSpPr>
          <p:spPr bwMode="auto">
            <a:xfrm>
              <a:off x="816" y="1516"/>
              <a:ext cx="4848" cy="4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r>
                <a:rPr lang="th-TH" sz="4000" u="sng">
                  <a:solidFill>
                    <a:srgbClr val="FFFF00"/>
                  </a:solidFill>
                  <a:latin typeface="Angsana New" pitchFamily="18" charset="-34"/>
                </a:rPr>
                <a:t>ลับ</a:t>
              </a:r>
              <a:r>
                <a:rPr lang="th-TH" sz="4000">
                  <a:solidFill>
                    <a:schemeClr val="accent2"/>
                  </a:solidFill>
                  <a:latin typeface="Angsana New" pitchFamily="18" charset="-34"/>
                </a:rPr>
                <a:t> </a:t>
              </a:r>
              <a:r>
                <a:rPr lang="th-TH" sz="4000">
                  <a:solidFill>
                    <a:srgbClr val="00FF00"/>
                  </a:solidFill>
                  <a:latin typeface="Angsana New" pitchFamily="18" charset="-34"/>
                </a:rPr>
                <a:t>และ</a:t>
              </a:r>
              <a:r>
                <a:rPr lang="th-TH" sz="4000">
                  <a:solidFill>
                    <a:schemeClr val="accent2"/>
                  </a:solidFill>
                  <a:latin typeface="Angsana New" pitchFamily="18" charset="-34"/>
                </a:rPr>
                <a:t> </a:t>
              </a:r>
              <a:r>
                <a:rPr lang="th-TH" sz="4000" u="sng">
                  <a:solidFill>
                    <a:srgbClr val="FFFFFF"/>
                  </a:solidFill>
                  <a:latin typeface="Angsana New" pitchFamily="18" charset="-34"/>
                </a:rPr>
                <a:t>ตรวจสอบ</a:t>
              </a:r>
              <a:r>
                <a:rPr lang="th-TH" sz="4000">
                  <a:solidFill>
                    <a:schemeClr val="accent2"/>
                  </a:solidFill>
                  <a:latin typeface="Angsana New" pitchFamily="18" charset="-34"/>
                </a:rPr>
                <a:t> </a:t>
              </a:r>
              <a:r>
                <a:rPr lang="th-TH" sz="4000">
                  <a:solidFill>
                    <a:srgbClr val="00FF00"/>
                  </a:solidFill>
                  <a:latin typeface="Angsana New" pitchFamily="18" charset="-34"/>
                </a:rPr>
                <a:t>มุมคายของมีดกลึงปอกขวาได้ถูกต้อง</a:t>
              </a:r>
              <a:r>
                <a:rPr lang="th-TH" sz="3200">
                  <a:latin typeface="Angsana New" pitchFamily="18" charset="-34"/>
                </a:rPr>
                <a:t>  </a:t>
              </a:r>
            </a:p>
          </p:txBody>
        </p:sp>
        <p:sp>
          <p:nvSpPr>
            <p:cNvPr id="38927" name="Rectangle 11"/>
            <p:cNvSpPr>
              <a:spLocks noChangeArrowheads="1"/>
            </p:cNvSpPr>
            <p:nvPr/>
          </p:nvSpPr>
          <p:spPr bwMode="auto">
            <a:xfrm>
              <a:off x="528" y="1612"/>
              <a:ext cx="192" cy="19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99FF99"/>
              </a:outerShdw>
            </a:effectLst>
          </p:spPr>
          <p:txBody>
            <a:bodyPr wrap="none" anchor="ctr"/>
            <a:lstStyle/>
            <a:p>
              <a:endParaRPr lang="th-TH"/>
            </a:p>
          </p:txBody>
        </p:sp>
      </p:grpSp>
      <p:grpSp>
        <p:nvGrpSpPr>
          <p:cNvPr id="98316" name="Group 12"/>
          <p:cNvGrpSpPr>
            <a:grpSpLocks/>
          </p:cNvGrpSpPr>
          <p:nvPr/>
        </p:nvGrpSpPr>
        <p:grpSpPr bwMode="auto">
          <a:xfrm>
            <a:off x="2916238" y="2492375"/>
            <a:ext cx="5567362" cy="762000"/>
            <a:chOff x="2400" y="1968"/>
            <a:chExt cx="2970" cy="576"/>
          </a:xfrm>
        </p:grpSpPr>
        <p:sp>
          <p:nvSpPr>
            <p:cNvPr id="38924" name="AutoShape 13"/>
            <p:cNvSpPr>
              <a:spLocks noChangeArrowheads="1"/>
            </p:cNvSpPr>
            <p:nvPr/>
          </p:nvSpPr>
          <p:spPr bwMode="auto">
            <a:xfrm rot="5400000" flipV="1">
              <a:off x="2328" y="2040"/>
              <a:ext cx="576" cy="432"/>
            </a:xfrm>
            <a:custGeom>
              <a:avLst/>
              <a:gdLst>
                <a:gd name="T0" fmla="*/ 432 w 21600"/>
                <a:gd name="T1" fmla="*/ 0 h 21600"/>
                <a:gd name="T2" fmla="*/ 0 w 21600"/>
                <a:gd name="T3" fmla="*/ 216 h 21600"/>
                <a:gd name="T4" fmla="*/ 432 w 21600"/>
                <a:gd name="T5" fmla="*/ 432 h 21600"/>
                <a:gd name="T6" fmla="*/ 576 w 21600"/>
                <a:gd name="T7" fmla="*/ 216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5400 h 21600"/>
                <a:gd name="T14" fmla="*/ 18900 w 21600"/>
                <a:gd name="T15" fmla="*/ 162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lnTo>
                    <a:pt x="16200" y="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lnTo>
                    <a:pt x="135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lnTo>
                    <a:pt x="0" y="540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38925" name="Text Box 14"/>
            <p:cNvSpPr txBox="1">
              <a:spLocks noChangeArrowheads="1"/>
            </p:cNvSpPr>
            <p:nvPr/>
          </p:nvSpPr>
          <p:spPr bwMode="auto">
            <a:xfrm>
              <a:off x="2784" y="2004"/>
              <a:ext cx="2586" cy="4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pPr algn="dist"/>
              <a:r>
                <a:rPr lang="th-TH" sz="3600">
                  <a:solidFill>
                    <a:srgbClr val="FFFF00"/>
                  </a:solidFill>
                  <a:latin typeface="Angsana New" pitchFamily="18" charset="-34"/>
                </a:rPr>
                <a:t>มีพฤติกรรม 2 อย่าง ควรแยกเป็น 2 ข้อ</a:t>
              </a:r>
            </a:p>
          </p:txBody>
        </p:sp>
      </p:grpSp>
      <p:sp>
        <p:nvSpPr>
          <p:cNvPr id="98319" name="Text Box 15"/>
          <p:cNvSpPr txBox="1">
            <a:spLocks noChangeArrowheads="1"/>
          </p:cNvSpPr>
          <p:nvPr/>
        </p:nvSpPr>
        <p:spPr bwMode="auto">
          <a:xfrm>
            <a:off x="1187450" y="3159125"/>
            <a:ext cx="7696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9pPr>
          </a:lstStyle>
          <a:p>
            <a:r>
              <a:rPr lang="th-TH" sz="4000">
                <a:latin typeface="Angsana New" pitchFamily="18" charset="-34"/>
              </a:rPr>
              <a:t>1. ลับมุมคายของมีดกลึงปอกขวาได้ถูกต้อง</a:t>
            </a:r>
          </a:p>
        </p:txBody>
      </p:sp>
      <p:grpSp>
        <p:nvGrpSpPr>
          <p:cNvPr id="98320" name="Group 16"/>
          <p:cNvGrpSpPr>
            <a:grpSpLocks/>
          </p:cNvGrpSpPr>
          <p:nvPr/>
        </p:nvGrpSpPr>
        <p:grpSpPr bwMode="auto">
          <a:xfrm>
            <a:off x="304800" y="4970463"/>
            <a:ext cx="8588375" cy="1482725"/>
            <a:chOff x="192" y="3094"/>
            <a:chExt cx="5376" cy="890"/>
          </a:xfrm>
        </p:grpSpPr>
        <p:sp>
          <p:nvSpPr>
            <p:cNvPr id="38921" name="AutoShape 17"/>
            <p:cNvSpPr>
              <a:spLocks noChangeArrowheads="1"/>
            </p:cNvSpPr>
            <p:nvPr/>
          </p:nvSpPr>
          <p:spPr bwMode="auto">
            <a:xfrm>
              <a:off x="192" y="3120"/>
              <a:ext cx="5376" cy="864"/>
            </a:xfrm>
            <a:prstGeom prst="flowChartDocument">
              <a:avLst/>
            </a:prstGeom>
            <a:solidFill>
              <a:srgbClr val="CCFFFF"/>
            </a:solidFill>
            <a:ln w="38100">
              <a:solidFill>
                <a:schemeClr val="accent1"/>
              </a:solidFill>
              <a:prstDash val="dashDot"/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38922" name="Text Box 18"/>
            <p:cNvSpPr txBox="1">
              <a:spLocks noChangeArrowheads="1"/>
            </p:cNvSpPr>
            <p:nvPr/>
          </p:nvSpPr>
          <p:spPr bwMode="auto">
            <a:xfrm>
              <a:off x="230" y="3094"/>
              <a:ext cx="850" cy="3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r>
                <a:rPr lang="th-TH" sz="3600" u="sng">
                  <a:solidFill>
                    <a:srgbClr val="0000CC"/>
                  </a:solidFill>
                  <a:latin typeface="Angsana New" pitchFamily="18" charset="-34"/>
                </a:rPr>
                <a:t>กฎข้อที่ 4</a:t>
              </a:r>
              <a:endParaRPr lang="th-TH" sz="3600">
                <a:latin typeface="Angsana New" pitchFamily="18" charset="-34"/>
              </a:endParaRPr>
            </a:p>
          </p:txBody>
        </p:sp>
        <p:sp>
          <p:nvSpPr>
            <p:cNvPr id="38923" name="Text Box 19"/>
            <p:cNvSpPr txBox="1">
              <a:spLocks noChangeArrowheads="1"/>
            </p:cNvSpPr>
            <p:nvPr/>
          </p:nvSpPr>
          <p:spPr bwMode="auto">
            <a:xfrm>
              <a:off x="480" y="3408"/>
              <a:ext cx="5040" cy="3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r>
                <a:rPr lang="th-TH" sz="3600">
                  <a:solidFill>
                    <a:srgbClr val="660066"/>
                  </a:solidFill>
                  <a:latin typeface="Angsana New" pitchFamily="18" charset="-34"/>
                </a:rPr>
                <a:t>วัตถุประสงค์เชิงพฤติกรรม </a:t>
              </a:r>
              <a:r>
                <a:rPr lang="th-TH" sz="3600">
                  <a:solidFill>
                    <a:srgbClr val="6600CC"/>
                  </a:solidFill>
                  <a:latin typeface="Angsana New" pitchFamily="18" charset="-34"/>
                </a:rPr>
                <a:t>1</a:t>
              </a:r>
              <a:r>
                <a:rPr lang="th-TH" sz="3600">
                  <a:solidFill>
                    <a:srgbClr val="660066"/>
                  </a:solidFill>
                  <a:latin typeface="Angsana New" pitchFamily="18" charset="-34"/>
                </a:rPr>
                <a:t> ข้อ ต้องมีเพียง</a:t>
              </a:r>
              <a:r>
                <a:rPr lang="th-TH" sz="3600">
                  <a:latin typeface="Angsana New" pitchFamily="18" charset="-34"/>
                </a:rPr>
                <a:t> </a:t>
              </a:r>
              <a:r>
                <a:rPr lang="en-US" sz="3600">
                  <a:solidFill>
                    <a:srgbClr val="0000CC"/>
                  </a:solidFill>
                  <a:latin typeface="Angsana New" pitchFamily="18" charset="-34"/>
                </a:rPr>
                <a:t>“</a:t>
              </a:r>
              <a:r>
                <a:rPr lang="th-TH" sz="3600">
                  <a:solidFill>
                    <a:srgbClr val="0000CC"/>
                  </a:solidFill>
                  <a:latin typeface="Angsana New" pitchFamily="18" charset="-34"/>
                </a:rPr>
                <a:t>พฤติกรรมเดียว</a:t>
              </a:r>
              <a:r>
                <a:rPr lang="en-US" sz="3600">
                  <a:solidFill>
                    <a:srgbClr val="0000CC"/>
                  </a:solidFill>
                  <a:latin typeface="Angsana New" pitchFamily="18" charset="-34"/>
                </a:rPr>
                <a:t>”</a:t>
              </a:r>
              <a:endParaRPr lang="th-TH" sz="3600">
                <a:latin typeface="Angsana New" pitchFamily="18" charset="-34"/>
              </a:endParaRPr>
            </a:p>
          </p:txBody>
        </p:sp>
      </p:grpSp>
      <p:sp>
        <p:nvSpPr>
          <p:cNvPr id="98325" name="Text Box 21"/>
          <p:cNvSpPr txBox="1">
            <a:spLocks noChangeArrowheads="1"/>
          </p:cNvSpPr>
          <p:nvPr/>
        </p:nvSpPr>
        <p:spPr bwMode="auto">
          <a:xfrm>
            <a:off x="1116013" y="3879850"/>
            <a:ext cx="7696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9pPr>
          </a:lstStyle>
          <a:p>
            <a:r>
              <a:rPr lang="th-TH" sz="4000">
                <a:solidFill>
                  <a:srgbClr val="FFFF00"/>
                </a:solidFill>
                <a:latin typeface="Angsana New" pitchFamily="18" charset="-34"/>
              </a:rPr>
              <a:t>2. ตรวจสอบมุมคายของมีดกลึงปอกขวาได้ถูกต้อง</a:t>
            </a:r>
          </a:p>
        </p:txBody>
      </p:sp>
      <p:sp>
        <p:nvSpPr>
          <p:cNvPr id="38920" name="WordArt 23"/>
          <p:cNvSpPr>
            <a:spLocks noChangeArrowheads="1" noChangeShapeType="1" noTextEdit="1"/>
          </p:cNvSpPr>
          <p:nvPr/>
        </p:nvSpPr>
        <p:spPr bwMode="auto">
          <a:xfrm>
            <a:off x="395288" y="333375"/>
            <a:ext cx="8143875" cy="5746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kern="10">
                <a:solidFill>
                  <a:srgbClr val="FFFFCC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ngsana New"/>
                <a:cs typeface="Angsana New"/>
              </a:rPr>
              <a:t>หลักการเขียนวัตถุประสงค์เชิงพฤติกรรม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8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8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8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8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8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8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12" grpId="0" autoUpdateAnimBg="0"/>
      <p:bldP spid="98319" grpId="0" autoUpdateAnimBg="0"/>
      <p:bldP spid="98325" grpId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61" name="Text Box 9"/>
          <p:cNvSpPr txBox="1">
            <a:spLocks noChangeArrowheads="1"/>
          </p:cNvSpPr>
          <p:nvPr/>
        </p:nvSpPr>
        <p:spPr bwMode="auto">
          <a:xfrm>
            <a:off x="206375" y="1801813"/>
            <a:ext cx="46355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9pPr>
          </a:lstStyle>
          <a:p>
            <a:pPr>
              <a:buFont typeface="Wingdings" pitchFamily="2" charset="2"/>
              <a:buChar char="ÿ"/>
            </a:pPr>
            <a:r>
              <a:rPr lang="th-TH" sz="3600">
                <a:solidFill>
                  <a:srgbClr val="FFFFFF"/>
                </a:solidFill>
                <a:latin typeface="Angsana New" pitchFamily="18" charset="-34"/>
              </a:rPr>
              <a:t> เขียนเป็นประโยคบอกเล่าเท่านั้น</a:t>
            </a:r>
          </a:p>
        </p:txBody>
      </p:sp>
      <p:sp>
        <p:nvSpPr>
          <p:cNvPr id="100362" name="Text Box 10"/>
          <p:cNvSpPr txBox="1">
            <a:spLocks noChangeArrowheads="1"/>
          </p:cNvSpPr>
          <p:nvPr/>
        </p:nvSpPr>
        <p:spPr bwMode="auto">
          <a:xfrm>
            <a:off x="168275" y="2487613"/>
            <a:ext cx="7967663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9pPr>
          </a:lstStyle>
          <a:p>
            <a:pPr>
              <a:buFont typeface="Wingdings" pitchFamily="2" charset="2"/>
              <a:buChar char="ÿ"/>
            </a:pPr>
            <a:r>
              <a:rPr lang="th-TH" sz="3600">
                <a:solidFill>
                  <a:srgbClr val="FFFFFF"/>
                </a:solidFill>
                <a:latin typeface="Angsana New" pitchFamily="18" charset="-34"/>
              </a:rPr>
              <a:t> มีองค์ประกอบครบ 3 ส่วน คือ พฤติกรรมที่คาดหวัง เงื่อนไข</a:t>
            </a:r>
          </a:p>
          <a:p>
            <a:pPr>
              <a:buFont typeface="Wingdings" pitchFamily="2" charset="2"/>
              <a:buNone/>
            </a:pPr>
            <a:r>
              <a:rPr lang="th-TH" sz="3600">
                <a:solidFill>
                  <a:srgbClr val="FFFFFF"/>
                </a:solidFill>
                <a:latin typeface="Angsana New" pitchFamily="18" charset="-34"/>
              </a:rPr>
              <a:t>       และเกณฑ์หรือมาตรฐาน</a:t>
            </a:r>
          </a:p>
        </p:txBody>
      </p:sp>
      <p:sp>
        <p:nvSpPr>
          <p:cNvPr id="100363" name="Text Box 11"/>
          <p:cNvSpPr txBox="1">
            <a:spLocks noChangeArrowheads="1"/>
          </p:cNvSpPr>
          <p:nvPr/>
        </p:nvSpPr>
        <p:spPr bwMode="auto">
          <a:xfrm>
            <a:off x="196850" y="3660775"/>
            <a:ext cx="62261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9pPr>
          </a:lstStyle>
          <a:p>
            <a:pPr>
              <a:buFont typeface="Wingdings" pitchFamily="2" charset="2"/>
              <a:buChar char="ÿ"/>
            </a:pPr>
            <a:r>
              <a:rPr lang="th-TH" sz="3600">
                <a:solidFill>
                  <a:srgbClr val="FFFF00"/>
                </a:solidFill>
                <a:latin typeface="Angsana New" pitchFamily="18" charset="-34"/>
              </a:rPr>
              <a:t> ขึ้นต้นด้วยคำกริยาที่สามารถสังเกตและวัดได้</a:t>
            </a:r>
            <a:r>
              <a:rPr lang="th-TH" sz="3200">
                <a:solidFill>
                  <a:srgbClr val="9900CC"/>
                </a:solidFill>
                <a:latin typeface="Angsana New" pitchFamily="18" charset="-34"/>
              </a:rPr>
              <a:t> </a:t>
            </a:r>
          </a:p>
        </p:txBody>
      </p:sp>
      <p:sp>
        <p:nvSpPr>
          <p:cNvPr id="100364" name="Text Box 12"/>
          <p:cNvSpPr txBox="1">
            <a:spLocks noChangeArrowheads="1"/>
          </p:cNvSpPr>
          <p:nvPr/>
        </p:nvSpPr>
        <p:spPr bwMode="auto">
          <a:xfrm>
            <a:off x="211138" y="4346575"/>
            <a:ext cx="528796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9pPr>
          </a:lstStyle>
          <a:p>
            <a:pPr>
              <a:buFont typeface="Wingdings" pitchFamily="2" charset="2"/>
              <a:buChar char="ÿ"/>
            </a:pPr>
            <a:r>
              <a:rPr lang="th-TH" sz="3600">
                <a:solidFill>
                  <a:srgbClr val="FFFF00"/>
                </a:solidFill>
                <a:latin typeface="Angsana New" pitchFamily="18" charset="-34"/>
              </a:rPr>
              <a:t> มีพฤติกรรมหลักเพียงพฤติกรรมเดียว</a:t>
            </a:r>
          </a:p>
        </p:txBody>
      </p:sp>
      <p:sp>
        <p:nvSpPr>
          <p:cNvPr id="100365" name="Text Box 13"/>
          <p:cNvSpPr txBox="1">
            <a:spLocks noChangeArrowheads="1"/>
          </p:cNvSpPr>
          <p:nvPr/>
        </p:nvSpPr>
        <p:spPr bwMode="auto">
          <a:xfrm>
            <a:off x="228600" y="5108575"/>
            <a:ext cx="56864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9pPr>
          </a:lstStyle>
          <a:p>
            <a:pPr>
              <a:buFont typeface="Wingdings" pitchFamily="2" charset="2"/>
              <a:buChar char="ÿ"/>
            </a:pPr>
            <a:r>
              <a:rPr lang="th-TH" sz="3600">
                <a:solidFill>
                  <a:srgbClr val="FFCC00"/>
                </a:solidFill>
                <a:latin typeface="Angsana New" pitchFamily="18" charset="-34"/>
              </a:rPr>
              <a:t> ใช้คำกริยาถูกต้องเหมาะสมกับระดับพิสัย</a:t>
            </a:r>
          </a:p>
        </p:txBody>
      </p:sp>
      <p:sp>
        <p:nvSpPr>
          <p:cNvPr id="100366" name="Text Box 14"/>
          <p:cNvSpPr txBox="1">
            <a:spLocks noChangeArrowheads="1"/>
          </p:cNvSpPr>
          <p:nvPr/>
        </p:nvSpPr>
        <p:spPr bwMode="auto">
          <a:xfrm>
            <a:off x="228600" y="5794375"/>
            <a:ext cx="731837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9pPr>
          </a:lstStyle>
          <a:p>
            <a:pPr>
              <a:buFont typeface="Wingdings" pitchFamily="2" charset="2"/>
              <a:buChar char="ÿ"/>
            </a:pPr>
            <a:r>
              <a:rPr lang="th-TH" sz="3600">
                <a:solidFill>
                  <a:srgbClr val="FFCC00"/>
                </a:solidFill>
                <a:latin typeface="Angsana New" pitchFamily="18" charset="-34"/>
              </a:rPr>
              <a:t> ตรงและครบตามหัวข้อเรื่อง หรือรายการความสามารถ</a:t>
            </a:r>
          </a:p>
        </p:txBody>
      </p:sp>
      <p:sp>
        <p:nvSpPr>
          <p:cNvPr id="39944" name="WordArt 16"/>
          <p:cNvSpPr>
            <a:spLocks noChangeArrowheads="1" noChangeShapeType="1" noTextEdit="1"/>
          </p:cNvSpPr>
          <p:nvPr/>
        </p:nvSpPr>
        <p:spPr bwMode="auto">
          <a:xfrm>
            <a:off x="179388" y="404813"/>
            <a:ext cx="8713787" cy="7397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kern="10">
                <a:solidFill>
                  <a:srgbClr val="FFFFCC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ngsana New"/>
                <a:cs typeface="Angsana New"/>
              </a:rPr>
              <a:t>สรุปหลักเกณฑ์การเขียนวัตถุประสงค์เชิงพฤติกรรมที่ดี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0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0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0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0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0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0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61" grpId="0" autoUpdateAnimBg="0"/>
      <p:bldP spid="100362" grpId="0" autoUpdateAnimBg="0"/>
      <p:bldP spid="100363" grpId="0" autoUpdateAnimBg="0"/>
      <p:bldP spid="100364" grpId="0" autoUpdateAnimBg="0"/>
      <p:bldP spid="100365" grpId="0" autoUpdateAnimBg="0"/>
      <p:bldP spid="100366" grpId="0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1" name="ลูกศรเชื่อมต่อแบบตรง 170"/>
          <p:cNvCxnSpPr/>
          <p:nvPr/>
        </p:nvCxnSpPr>
        <p:spPr bwMode="auto">
          <a:xfrm rot="10800000">
            <a:off x="500063" y="1285875"/>
            <a:ext cx="2571750" cy="200025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2" name="ลูกศรลง 21"/>
          <p:cNvSpPr>
            <a:spLocks noChangeArrowheads="1"/>
          </p:cNvSpPr>
          <p:nvPr/>
        </p:nvSpPr>
        <p:spPr bwMode="auto">
          <a:xfrm>
            <a:off x="395288" y="4149725"/>
            <a:ext cx="8215312" cy="2143125"/>
          </a:xfrm>
          <a:prstGeom prst="downArrow">
            <a:avLst>
              <a:gd name="adj1" fmla="val 50000"/>
              <a:gd name="adj2" fmla="val 49491"/>
            </a:avLst>
          </a:prstGeom>
          <a:solidFill>
            <a:srgbClr val="00FFFF"/>
          </a:solidFill>
          <a:ln w="9525" algn="ctr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 eaLnBrk="0" hangingPunct="0">
              <a:defRPr/>
            </a:pPr>
            <a:endParaRPr lang="th-TH" b="0">
              <a:latin typeface="Times New Roman" charset="0"/>
              <a:cs typeface="+mn-cs"/>
            </a:endParaRPr>
          </a:p>
        </p:txBody>
      </p:sp>
      <p:grpSp>
        <p:nvGrpSpPr>
          <p:cNvPr id="2" name="กลุ่ม 114"/>
          <p:cNvGrpSpPr>
            <a:grpSpLocks/>
          </p:cNvGrpSpPr>
          <p:nvPr/>
        </p:nvGrpSpPr>
        <p:grpSpPr bwMode="auto">
          <a:xfrm>
            <a:off x="3935413" y="5476875"/>
            <a:ext cx="1263650" cy="528638"/>
            <a:chOff x="1928794" y="2664572"/>
            <a:chExt cx="1263519" cy="527976"/>
          </a:xfrm>
        </p:grpSpPr>
        <p:sp>
          <p:nvSpPr>
            <p:cNvPr id="26" name="สี่เหลี่ยมผืนผ้า 25"/>
            <p:cNvSpPr/>
            <p:nvPr/>
          </p:nvSpPr>
          <p:spPr bwMode="auto">
            <a:xfrm>
              <a:off x="1928794" y="2715308"/>
              <a:ext cx="1214311" cy="428088"/>
            </a:xfrm>
            <a:prstGeom prst="rect">
              <a:avLst/>
            </a:prstGeom>
            <a:gradFill flip="none" rotWithShape="1">
              <a:gsLst>
                <a:gs pos="0">
                  <a:schemeClr val="bg2">
                    <a:lumMod val="50000"/>
                    <a:shade val="30000"/>
                    <a:satMod val="115000"/>
                  </a:schemeClr>
                </a:gs>
                <a:gs pos="50000">
                  <a:schemeClr val="bg2">
                    <a:lumMod val="50000"/>
                    <a:shade val="67500"/>
                    <a:satMod val="115000"/>
                  </a:schemeClr>
                </a:gs>
                <a:gs pos="100000">
                  <a:schemeClr val="bg2">
                    <a:lumMod val="50000"/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th-TH" b="0">
                <a:latin typeface="Times New Roman" charset="0"/>
                <a:cs typeface="+mn-cs"/>
              </a:endParaRPr>
            </a:p>
          </p:txBody>
        </p:sp>
        <p:sp>
          <p:nvSpPr>
            <p:cNvPr id="42067" name="TextBox 37"/>
            <p:cNvSpPr txBox="1">
              <a:spLocks noChangeArrowheads="1"/>
            </p:cNvSpPr>
            <p:nvPr/>
          </p:nvSpPr>
          <p:spPr bwMode="auto">
            <a:xfrm>
              <a:off x="1928794" y="2664572"/>
              <a:ext cx="1263519" cy="527976"/>
            </a:xfrm>
            <a:prstGeom prst="rect">
              <a:avLst/>
            </a:prstGeom>
            <a:solidFill>
              <a:schemeClr val="bg2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r>
                <a:rPr lang="th-TH" sz="2800">
                  <a:solidFill>
                    <a:srgbClr val="FFFF00"/>
                  </a:solidFill>
                  <a:latin typeface="PSL ChalalaiClassicSP" pitchFamily="18" charset="-34"/>
                  <a:cs typeface="PSL ChalalaiClassicSP" pitchFamily="18" charset="-34"/>
                </a:rPr>
                <a:t>ประเมินผล</a:t>
              </a:r>
            </a:p>
          </p:txBody>
        </p:sp>
      </p:grp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244725" y="5857875"/>
            <a:ext cx="4975225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9pPr>
          </a:lstStyle>
          <a:p>
            <a:r>
              <a:rPr lang="th-TH" sz="7200">
                <a:solidFill>
                  <a:srgbClr val="FFFFFF"/>
                </a:solidFill>
                <a:latin typeface="PSL EmpireExtraSP" pitchFamily="18" charset="-34"/>
                <a:ea typeface="Kozuka Gothic Pro H" pitchFamily="34" charset="-128"/>
                <a:cs typeface="PSL EmpireExtraSP" pitchFamily="18" charset="-34"/>
              </a:rPr>
              <a:t>แผนการสอนทฤษฏี</a:t>
            </a:r>
          </a:p>
        </p:txBody>
      </p:sp>
      <p:grpSp>
        <p:nvGrpSpPr>
          <p:cNvPr id="3" name="กลุ่ม 67"/>
          <p:cNvGrpSpPr>
            <a:grpSpLocks/>
          </p:cNvGrpSpPr>
          <p:nvPr/>
        </p:nvGrpSpPr>
        <p:grpSpPr bwMode="auto">
          <a:xfrm>
            <a:off x="3419475" y="0"/>
            <a:ext cx="1728788" cy="579438"/>
            <a:chOff x="3500430" y="0"/>
            <a:chExt cx="1501904" cy="2270440"/>
          </a:xfrm>
        </p:grpSpPr>
        <p:sp>
          <p:nvSpPr>
            <p:cNvPr id="27" name="สี่เหลี่ยมผืนผ้า 26"/>
            <p:cNvSpPr>
              <a:spLocks noChangeArrowheads="1"/>
            </p:cNvSpPr>
            <p:nvPr/>
          </p:nvSpPr>
          <p:spPr bwMode="auto">
            <a:xfrm>
              <a:off x="3500430" y="68426"/>
              <a:ext cx="1215039" cy="360782"/>
            </a:xfrm>
            <a:prstGeom prst="rect">
              <a:avLst/>
            </a:prstGeom>
            <a:solidFill>
              <a:srgbClr val="00FFFF"/>
            </a:solidFill>
            <a:ln w="9525" algn="ctr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th-TH" b="0">
                <a:latin typeface="Times New Roman" charset="0"/>
                <a:cs typeface="+mn-cs"/>
              </a:endParaRPr>
            </a:p>
          </p:txBody>
        </p:sp>
        <p:sp>
          <p:nvSpPr>
            <p:cNvPr id="42065" name="TextBox 27"/>
            <p:cNvSpPr txBox="1">
              <a:spLocks noChangeArrowheads="1"/>
            </p:cNvSpPr>
            <p:nvPr/>
          </p:nvSpPr>
          <p:spPr bwMode="auto">
            <a:xfrm>
              <a:off x="3554217" y="0"/>
              <a:ext cx="1448117" cy="227044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r>
                <a:rPr lang="th-TH" sz="3200">
                  <a:solidFill>
                    <a:schemeClr val="bg2"/>
                  </a:solidFill>
                  <a:latin typeface="PSL ChalalaiClassicSP" pitchFamily="18" charset="-34"/>
                  <a:cs typeface="PSL ChalalaiClassicSP" pitchFamily="18" charset="-34"/>
                </a:rPr>
                <a:t>  หัวข้อเรื่อง</a:t>
              </a:r>
            </a:p>
          </p:txBody>
        </p:sp>
      </p:grpSp>
      <p:grpSp>
        <p:nvGrpSpPr>
          <p:cNvPr id="4" name="กลุ่ม 72"/>
          <p:cNvGrpSpPr>
            <a:grpSpLocks/>
          </p:cNvGrpSpPr>
          <p:nvPr/>
        </p:nvGrpSpPr>
        <p:grpSpPr bwMode="auto">
          <a:xfrm>
            <a:off x="142875" y="762000"/>
            <a:ext cx="1208088" cy="519113"/>
            <a:chOff x="71406" y="905516"/>
            <a:chExt cx="1208096" cy="518463"/>
          </a:xfrm>
        </p:grpSpPr>
        <p:sp>
          <p:nvSpPr>
            <p:cNvPr id="29" name="สี่เหลี่ยมผืนผ้า 28"/>
            <p:cNvSpPr>
              <a:spLocks noChangeArrowheads="1"/>
            </p:cNvSpPr>
            <p:nvPr/>
          </p:nvSpPr>
          <p:spPr bwMode="auto">
            <a:xfrm>
              <a:off x="71406" y="1000647"/>
              <a:ext cx="1143008" cy="356741"/>
            </a:xfrm>
            <a:prstGeom prst="rect">
              <a:avLst/>
            </a:prstGeom>
            <a:gradFill rotWithShape="1">
              <a:gsLst>
                <a:gs pos="0">
                  <a:srgbClr val="212121"/>
                </a:gs>
                <a:gs pos="50000">
                  <a:srgbClr val="343434"/>
                </a:gs>
                <a:gs pos="100000">
                  <a:srgbClr val="404040"/>
                </a:gs>
              </a:gsLst>
              <a:lin ang="13500000" scaled="1"/>
            </a:gradFill>
            <a:ln w="9525" algn="ctr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th-TH" b="0">
                <a:latin typeface="Times New Roman" charset="0"/>
                <a:cs typeface="+mn-cs"/>
              </a:endParaRPr>
            </a:p>
          </p:txBody>
        </p:sp>
        <p:sp>
          <p:nvSpPr>
            <p:cNvPr id="42063" name="TextBox 29"/>
            <p:cNvSpPr txBox="1">
              <a:spLocks noChangeArrowheads="1"/>
            </p:cNvSpPr>
            <p:nvPr/>
          </p:nvSpPr>
          <p:spPr bwMode="auto">
            <a:xfrm>
              <a:off x="82519" y="905516"/>
              <a:ext cx="1196983" cy="518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r>
                <a:rPr lang="th-TH" sz="2800">
                  <a:solidFill>
                    <a:srgbClr val="FFFF00"/>
                  </a:solidFill>
                  <a:latin typeface="PSL ChalalaiClassicSP" pitchFamily="18" charset="-34"/>
                  <a:cs typeface="PSL ChalalaiClassicSP" pitchFamily="18" charset="-34"/>
                </a:rPr>
                <a:t>หัวข้อหลัก</a:t>
              </a:r>
            </a:p>
          </p:txBody>
        </p:sp>
      </p:grpSp>
      <p:grpSp>
        <p:nvGrpSpPr>
          <p:cNvPr id="5" name="กลุ่ม 73"/>
          <p:cNvGrpSpPr>
            <a:grpSpLocks/>
          </p:cNvGrpSpPr>
          <p:nvPr/>
        </p:nvGrpSpPr>
        <p:grpSpPr bwMode="auto">
          <a:xfrm>
            <a:off x="1258888" y="1700213"/>
            <a:ext cx="1179512" cy="528637"/>
            <a:chOff x="2143108" y="1834210"/>
            <a:chExt cx="1179521" cy="527976"/>
          </a:xfrm>
        </p:grpSpPr>
        <p:sp>
          <p:nvSpPr>
            <p:cNvPr id="71" name="สี่เหลี่ยมผืนผ้า 70"/>
            <p:cNvSpPr/>
            <p:nvPr/>
          </p:nvSpPr>
          <p:spPr bwMode="auto">
            <a:xfrm>
              <a:off x="2143108" y="1929341"/>
              <a:ext cx="1143009" cy="356740"/>
            </a:xfrm>
            <a:prstGeom prst="rect">
              <a:avLst/>
            </a:prstGeom>
            <a:gradFill flip="none" rotWithShape="1">
              <a:gsLst>
                <a:gs pos="0">
                  <a:schemeClr val="bg2">
                    <a:lumMod val="50000"/>
                    <a:shade val="30000"/>
                    <a:satMod val="115000"/>
                  </a:schemeClr>
                </a:gs>
                <a:gs pos="50000">
                  <a:schemeClr val="bg2">
                    <a:lumMod val="50000"/>
                    <a:shade val="67500"/>
                    <a:satMod val="115000"/>
                  </a:schemeClr>
                </a:gs>
                <a:gs pos="100000">
                  <a:schemeClr val="bg2">
                    <a:lumMod val="50000"/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th-TH" b="0">
                <a:latin typeface="Times New Roman" charset="0"/>
                <a:cs typeface="+mn-cs"/>
              </a:endParaRPr>
            </a:p>
          </p:txBody>
        </p:sp>
        <p:sp>
          <p:nvSpPr>
            <p:cNvPr id="42061" name="TextBox 68"/>
            <p:cNvSpPr txBox="1">
              <a:spLocks noChangeArrowheads="1"/>
            </p:cNvSpPr>
            <p:nvPr/>
          </p:nvSpPr>
          <p:spPr bwMode="auto">
            <a:xfrm>
              <a:off x="2152633" y="1834210"/>
              <a:ext cx="1169996" cy="527976"/>
            </a:xfrm>
            <a:prstGeom prst="rect">
              <a:avLst/>
            </a:prstGeom>
            <a:noFill/>
            <a:ln w="9525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r>
                <a:rPr lang="th-TH" sz="2800">
                  <a:solidFill>
                    <a:srgbClr val="FFFF00"/>
                  </a:solidFill>
                  <a:latin typeface="PSL ChalalaiClassicSP" pitchFamily="18" charset="-34"/>
                  <a:cs typeface="PSL ChalalaiClassicSP" pitchFamily="18" charset="-34"/>
                </a:rPr>
                <a:t>หัวข้อย่อย</a:t>
              </a:r>
            </a:p>
          </p:txBody>
        </p:sp>
      </p:grpSp>
      <p:grpSp>
        <p:nvGrpSpPr>
          <p:cNvPr id="6" name="กลุ่ม 77"/>
          <p:cNvGrpSpPr>
            <a:grpSpLocks/>
          </p:cNvGrpSpPr>
          <p:nvPr/>
        </p:nvGrpSpPr>
        <p:grpSpPr bwMode="auto">
          <a:xfrm>
            <a:off x="7858125" y="762000"/>
            <a:ext cx="1143000" cy="519113"/>
            <a:chOff x="7572396" y="1071546"/>
            <a:chExt cx="1143008" cy="518463"/>
          </a:xfrm>
        </p:grpSpPr>
        <p:sp>
          <p:nvSpPr>
            <p:cNvPr id="76" name="สี่เหลี่ยมผืนผ้า 75"/>
            <p:cNvSpPr>
              <a:spLocks noChangeArrowheads="1"/>
            </p:cNvSpPr>
            <p:nvPr/>
          </p:nvSpPr>
          <p:spPr bwMode="auto">
            <a:xfrm>
              <a:off x="7572396" y="1166677"/>
              <a:ext cx="1143008" cy="356741"/>
            </a:xfrm>
            <a:prstGeom prst="rect">
              <a:avLst/>
            </a:prstGeom>
            <a:gradFill rotWithShape="1">
              <a:gsLst>
                <a:gs pos="0">
                  <a:srgbClr val="212121"/>
                </a:gs>
                <a:gs pos="50000">
                  <a:srgbClr val="343434"/>
                </a:gs>
                <a:gs pos="100000">
                  <a:srgbClr val="404040"/>
                </a:gs>
              </a:gsLst>
              <a:lin ang="13500000" scaled="1"/>
            </a:gradFill>
            <a:ln w="9525" algn="ctr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th-TH" b="0">
                <a:latin typeface="Times New Roman" charset="0"/>
                <a:cs typeface="+mn-cs"/>
              </a:endParaRPr>
            </a:p>
          </p:txBody>
        </p:sp>
        <p:sp>
          <p:nvSpPr>
            <p:cNvPr id="42059" name="TextBox 76"/>
            <p:cNvSpPr txBox="1">
              <a:spLocks noChangeArrowheads="1"/>
            </p:cNvSpPr>
            <p:nvPr/>
          </p:nvSpPr>
          <p:spPr bwMode="auto">
            <a:xfrm>
              <a:off x="7881961" y="1071546"/>
              <a:ext cx="635004" cy="518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r>
                <a:rPr lang="th-TH" sz="2800">
                  <a:solidFill>
                    <a:srgbClr val="FFFF00"/>
                  </a:solidFill>
                  <a:latin typeface="PSL ChalalaiClassicSP" pitchFamily="18" charset="-34"/>
                  <a:cs typeface="PSL ChalalaiClassicSP" pitchFamily="18" charset="-34"/>
                </a:rPr>
                <a:t>ฯลฯ</a:t>
              </a:r>
            </a:p>
          </p:txBody>
        </p:sp>
      </p:grpSp>
      <p:grpSp>
        <p:nvGrpSpPr>
          <p:cNvPr id="7" name="กลุ่ม 84"/>
          <p:cNvGrpSpPr>
            <a:grpSpLocks/>
          </p:cNvGrpSpPr>
          <p:nvPr/>
        </p:nvGrpSpPr>
        <p:grpSpPr bwMode="auto">
          <a:xfrm>
            <a:off x="2071688" y="762000"/>
            <a:ext cx="1217612" cy="528638"/>
            <a:chOff x="71406" y="905516"/>
            <a:chExt cx="1217621" cy="527976"/>
          </a:xfrm>
        </p:grpSpPr>
        <p:sp>
          <p:nvSpPr>
            <p:cNvPr id="86" name="สี่เหลี่ยมผืนผ้า 85"/>
            <p:cNvSpPr>
              <a:spLocks noChangeArrowheads="1"/>
            </p:cNvSpPr>
            <p:nvPr/>
          </p:nvSpPr>
          <p:spPr bwMode="auto">
            <a:xfrm>
              <a:off x="71406" y="1000647"/>
              <a:ext cx="1143008" cy="356741"/>
            </a:xfrm>
            <a:prstGeom prst="rect">
              <a:avLst/>
            </a:prstGeom>
            <a:gradFill rotWithShape="1">
              <a:gsLst>
                <a:gs pos="0">
                  <a:srgbClr val="212121"/>
                </a:gs>
                <a:gs pos="50000">
                  <a:srgbClr val="343434"/>
                </a:gs>
                <a:gs pos="100000">
                  <a:srgbClr val="404040"/>
                </a:gs>
              </a:gsLst>
              <a:lin ang="13500000" scaled="1"/>
            </a:gradFill>
            <a:ln w="9525" algn="ctr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th-TH" b="0">
                <a:latin typeface="Times New Roman" charset="0"/>
                <a:cs typeface="+mn-cs"/>
              </a:endParaRPr>
            </a:p>
          </p:txBody>
        </p:sp>
        <p:sp>
          <p:nvSpPr>
            <p:cNvPr id="42057" name="TextBox 86"/>
            <p:cNvSpPr txBox="1">
              <a:spLocks noChangeArrowheads="1"/>
            </p:cNvSpPr>
            <p:nvPr/>
          </p:nvSpPr>
          <p:spPr bwMode="auto">
            <a:xfrm>
              <a:off x="82519" y="905516"/>
              <a:ext cx="1206508" cy="527976"/>
            </a:xfrm>
            <a:prstGeom prst="rect">
              <a:avLst/>
            </a:prstGeom>
            <a:noFill/>
            <a:ln w="9525">
              <a:solidFill>
                <a:srgbClr val="000066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r>
                <a:rPr lang="th-TH" sz="2800">
                  <a:solidFill>
                    <a:srgbClr val="FFFF00"/>
                  </a:solidFill>
                  <a:latin typeface="PSL ChalalaiClassicSP" pitchFamily="18" charset="-34"/>
                  <a:cs typeface="PSL ChalalaiClassicSP" pitchFamily="18" charset="-34"/>
                </a:rPr>
                <a:t>หัวข้อหลัก</a:t>
              </a:r>
            </a:p>
          </p:txBody>
        </p:sp>
      </p:grpSp>
      <p:grpSp>
        <p:nvGrpSpPr>
          <p:cNvPr id="9" name="กลุ่ม 87"/>
          <p:cNvGrpSpPr>
            <a:grpSpLocks/>
          </p:cNvGrpSpPr>
          <p:nvPr/>
        </p:nvGrpSpPr>
        <p:grpSpPr bwMode="auto">
          <a:xfrm>
            <a:off x="5219700" y="765175"/>
            <a:ext cx="1208088" cy="519113"/>
            <a:chOff x="71406" y="905516"/>
            <a:chExt cx="1208096" cy="518463"/>
          </a:xfrm>
        </p:grpSpPr>
        <p:sp>
          <p:nvSpPr>
            <p:cNvPr id="89" name="สี่เหลี่ยมผืนผ้า 88"/>
            <p:cNvSpPr>
              <a:spLocks noChangeArrowheads="1"/>
            </p:cNvSpPr>
            <p:nvPr/>
          </p:nvSpPr>
          <p:spPr bwMode="auto">
            <a:xfrm>
              <a:off x="71406" y="1000647"/>
              <a:ext cx="1143008" cy="356741"/>
            </a:xfrm>
            <a:prstGeom prst="rect">
              <a:avLst/>
            </a:prstGeom>
            <a:gradFill rotWithShape="1">
              <a:gsLst>
                <a:gs pos="0">
                  <a:srgbClr val="212121"/>
                </a:gs>
                <a:gs pos="50000">
                  <a:srgbClr val="343434"/>
                </a:gs>
                <a:gs pos="100000">
                  <a:srgbClr val="404040"/>
                </a:gs>
              </a:gsLst>
              <a:lin ang="13500000" scaled="1"/>
            </a:gradFill>
            <a:ln w="9525" algn="ctr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th-TH" b="0">
                <a:latin typeface="Times New Roman" charset="0"/>
                <a:cs typeface="+mn-cs"/>
              </a:endParaRPr>
            </a:p>
          </p:txBody>
        </p:sp>
        <p:sp>
          <p:nvSpPr>
            <p:cNvPr id="42055" name="TextBox 89"/>
            <p:cNvSpPr txBox="1">
              <a:spLocks noChangeArrowheads="1"/>
            </p:cNvSpPr>
            <p:nvPr/>
          </p:nvSpPr>
          <p:spPr bwMode="auto">
            <a:xfrm>
              <a:off x="82519" y="905516"/>
              <a:ext cx="1196983" cy="518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r>
                <a:rPr lang="th-TH" sz="2800">
                  <a:solidFill>
                    <a:srgbClr val="FFFF00"/>
                  </a:solidFill>
                  <a:latin typeface="PSL ChalalaiClassicSP" pitchFamily="18" charset="-34"/>
                  <a:cs typeface="PSL ChalalaiClassicSP" pitchFamily="18" charset="-34"/>
                </a:rPr>
                <a:t>หัวข้อหลัก</a:t>
              </a:r>
            </a:p>
          </p:txBody>
        </p:sp>
      </p:grpSp>
      <p:grpSp>
        <p:nvGrpSpPr>
          <p:cNvPr id="10" name="กลุ่ม 90"/>
          <p:cNvGrpSpPr>
            <a:grpSpLocks/>
          </p:cNvGrpSpPr>
          <p:nvPr/>
        </p:nvGrpSpPr>
        <p:grpSpPr bwMode="auto">
          <a:xfrm>
            <a:off x="6643688" y="1690688"/>
            <a:ext cx="1179512" cy="528637"/>
            <a:chOff x="2143108" y="1834210"/>
            <a:chExt cx="1179521" cy="527976"/>
          </a:xfrm>
        </p:grpSpPr>
        <p:sp>
          <p:nvSpPr>
            <p:cNvPr id="92" name="สี่เหลี่ยมผืนผ้า 91"/>
            <p:cNvSpPr/>
            <p:nvPr/>
          </p:nvSpPr>
          <p:spPr bwMode="auto">
            <a:xfrm>
              <a:off x="2143108" y="1929341"/>
              <a:ext cx="1143009" cy="356740"/>
            </a:xfrm>
            <a:prstGeom prst="rect">
              <a:avLst/>
            </a:prstGeom>
            <a:gradFill flip="none" rotWithShape="1">
              <a:gsLst>
                <a:gs pos="0">
                  <a:schemeClr val="bg2">
                    <a:lumMod val="50000"/>
                    <a:shade val="30000"/>
                    <a:satMod val="115000"/>
                  </a:schemeClr>
                </a:gs>
                <a:gs pos="50000">
                  <a:schemeClr val="bg2">
                    <a:lumMod val="50000"/>
                    <a:shade val="67500"/>
                    <a:satMod val="115000"/>
                  </a:schemeClr>
                </a:gs>
                <a:gs pos="100000">
                  <a:schemeClr val="bg2">
                    <a:lumMod val="50000"/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th-TH" b="0">
                <a:latin typeface="Times New Roman" charset="0"/>
                <a:cs typeface="+mn-cs"/>
              </a:endParaRPr>
            </a:p>
          </p:txBody>
        </p:sp>
        <p:sp>
          <p:nvSpPr>
            <p:cNvPr id="42053" name="TextBox 92"/>
            <p:cNvSpPr txBox="1">
              <a:spLocks noChangeArrowheads="1"/>
            </p:cNvSpPr>
            <p:nvPr/>
          </p:nvSpPr>
          <p:spPr bwMode="auto">
            <a:xfrm>
              <a:off x="2152633" y="1834210"/>
              <a:ext cx="1169996" cy="527976"/>
            </a:xfrm>
            <a:prstGeom prst="rect">
              <a:avLst/>
            </a:prstGeom>
            <a:noFill/>
            <a:ln w="9525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r>
                <a:rPr lang="th-TH" sz="2800">
                  <a:solidFill>
                    <a:srgbClr val="FFFF00"/>
                  </a:solidFill>
                  <a:latin typeface="PSL ChalalaiClassicSP" pitchFamily="18" charset="-34"/>
                  <a:cs typeface="PSL ChalalaiClassicSP" pitchFamily="18" charset="-34"/>
                </a:rPr>
                <a:t>หัวข้อย่อย</a:t>
              </a:r>
            </a:p>
          </p:txBody>
        </p:sp>
      </p:grpSp>
      <p:grpSp>
        <p:nvGrpSpPr>
          <p:cNvPr id="11" name="กลุ่ม 93"/>
          <p:cNvGrpSpPr>
            <a:grpSpLocks/>
          </p:cNvGrpSpPr>
          <p:nvPr/>
        </p:nvGrpSpPr>
        <p:grpSpPr bwMode="auto">
          <a:xfrm>
            <a:off x="5214938" y="1690688"/>
            <a:ext cx="1179512" cy="528637"/>
            <a:chOff x="2143108" y="1834210"/>
            <a:chExt cx="1179521" cy="527976"/>
          </a:xfrm>
        </p:grpSpPr>
        <p:sp>
          <p:nvSpPr>
            <p:cNvPr id="95" name="สี่เหลี่ยมผืนผ้า 94"/>
            <p:cNvSpPr/>
            <p:nvPr/>
          </p:nvSpPr>
          <p:spPr bwMode="auto">
            <a:xfrm>
              <a:off x="2143108" y="1929341"/>
              <a:ext cx="1143009" cy="356740"/>
            </a:xfrm>
            <a:prstGeom prst="rect">
              <a:avLst/>
            </a:prstGeom>
            <a:gradFill flip="none" rotWithShape="1">
              <a:gsLst>
                <a:gs pos="0">
                  <a:schemeClr val="bg2">
                    <a:lumMod val="50000"/>
                    <a:shade val="30000"/>
                    <a:satMod val="115000"/>
                  </a:schemeClr>
                </a:gs>
                <a:gs pos="50000">
                  <a:schemeClr val="bg2">
                    <a:lumMod val="50000"/>
                    <a:shade val="67500"/>
                    <a:satMod val="115000"/>
                  </a:schemeClr>
                </a:gs>
                <a:gs pos="100000">
                  <a:schemeClr val="bg2">
                    <a:lumMod val="50000"/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th-TH" b="0">
                <a:latin typeface="Times New Roman" charset="0"/>
                <a:cs typeface="+mn-cs"/>
              </a:endParaRPr>
            </a:p>
          </p:txBody>
        </p:sp>
        <p:sp>
          <p:nvSpPr>
            <p:cNvPr id="42051" name="TextBox 95"/>
            <p:cNvSpPr txBox="1">
              <a:spLocks noChangeArrowheads="1"/>
            </p:cNvSpPr>
            <p:nvPr/>
          </p:nvSpPr>
          <p:spPr bwMode="auto">
            <a:xfrm>
              <a:off x="2152633" y="1834210"/>
              <a:ext cx="1169996" cy="527976"/>
            </a:xfrm>
            <a:prstGeom prst="rect">
              <a:avLst/>
            </a:prstGeom>
            <a:noFill/>
            <a:ln w="9525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r>
                <a:rPr lang="th-TH" sz="2800">
                  <a:solidFill>
                    <a:srgbClr val="FFFF00"/>
                  </a:solidFill>
                  <a:latin typeface="PSL ChalalaiClassicSP" pitchFamily="18" charset="-34"/>
                  <a:cs typeface="PSL ChalalaiClassicSP" pitchFamily="18" charset="-34"/>
                </a:rPr>
                <a:t>หัวข้อย่อย</a:t>
              </a:r>
            </a:p>
          </p:txBody>
        </p:sp>
      </p:grpSp>
      <p:grpSp>
        <p:nvGrpSpPr>
          <p:cNvPr id="12" name="กลุ่ม 99"/>
          <p:cNvGrpSpPr>
            <a:grpSpLocks/>
          </p:cNvGrpSpPr>
          <p:nvPr/>
        </p:nvGrpSpPr>
        <p:grpSpPr bwMode="auto">
          <a:xfrm>
            <a:off x="3929063" y="1690688"/>
            <a:ext cx="1179512" cy="528637"/>
            <a:chOff x="2143108" y="1834210"/>
            <a:chExt cx="1179521" cy="527976"/>
          </a:xfrm>
        </p:grpSpPr>
        <p:sp>
          <p:nvSpPr>
            <p:cNvPr id="101" name="สี่เหลี่ยมผืนผ้า 100"/>
            <p:cNvSpPr/>
            <p:nvPr/>
          </p:nvSpPr>
          <p:spPr bwMode="auto">
            <a:xfrm>
              <a:off x="2143108" y="1929341"/>
              <a:ext cx="1143009" cy="356740"/>
            </a:xfrm>
            <a:prstGeom prst="rect">
              <a:avLst/>
            </a:prstGeom>
            <a:gradFill flip="none" rotWithShape="1">
              <a:gsLst>
                <a:gs pos="0">
                  <a:schemeClr val="bg2">
                    <a:lumMod val="50000"/>
                    <a:shade val="30000"/>
                    <a:satMod val="115000"/>
                  </a:schemeClr>
                </a:gs>
                <a:gs pos="50000">
                  <a:schemeClr val="bg2">
                    <a:lumMod val="50000"/>
                    <a:shade val="67500"/>
                    <a:satMod val="115000"/>
                  </a:schemeClr>
                </a:gs>
                <a:gs pos="100000">
                  <a:schemeClr val="bg2">
                    <a:lumMod val="50000"/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th-TH" b="0">
                <a:latin typeface="Times New Roman" charset="0"/>
                <a:cs typeface="+mn-cs"/>
              </a:endParaRPr>
            </a:p>
          </p:txBody>
        </p:sp>
        <p:sp>
          <p:nvSpPr>
            <p:cNvPr id="42049" name="TextBox 101"/>
            <p:cNvSpPr txBox="1">
              <a:spLocks noChangeArrowheads="1"/>
            </p:cNvSpPr>
            <p:nvPr/>
          </p:nvSpPr>
          <p:spPr bwMode="auto">
            <a:xfrm>
              <a:off x="2152633" y="1834210"/>
              <a:ext cx="1169996" cy="527976"/>
            </a:xfrm>
            <a:prstGeom prst="rect">
              <a:avLst/>
            </a:prstGeom>
            <a:noFill/>
            <a:ln w="9525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r>
                <a:rPr lang="th-TH" sz="2800">
                  <a:solidFill>
                    <a:srgbClr val="FFFF00"/>
                  </a:solidFill>
                  <a:latin typeface="PSL ChalalaiClassicSP" pitchFamily="18" charset="-34"/>
                  <a:cs typeface="PSL ChalalaiClassicSP" pitchFamily="18" charset="-34"/>
                </a:rPr>
                <a:t>หัวข้อย่อย</a:t>
              </a:r>
            </a:p>
          </p:txBody>
        </p:sp>
      </p:grpSp>
      <p:grpSp>
        <p:nvGrpSpPr>
          <p:cNvPr id="13" name="กลุ่ม 102"/>
          <p:cNvGrpSpPr>
            <a:grpSpLocks/>
          </p:cNvGrpSpPr>
          <p:nvPr/>
        </p:nvGrpSpPr>
        <p:grpSpPr bwMode="auto">
          <a:xfrm>
            <a:off x="2643188" y="1690688"/>
            <a:ext cx="1179512" cy="528637"/>
            <a:chOff x="2143108" y="1834210"/>
            <a:chExt cx="1179521" cy="527976"/>
          </a:xfrm>
        </p:grpSpPr>
        <p:sp>
          <p:nvSpPr>
            <p:cNvPr id="104" name="สี่เหลี่ยมผืนผ้า 103"/>
            <p:cNvSpPr/>
            <p:nvPr/>
          </p:nvSpPr>
          <p:spPr bwMode="auto">
            <a:xfrm>
              <a:off x="2143108" y="1929341"/>
              <a:ext cx="1143009" cy="356740"/>
            </a:xfrm>
            <a:prstGeom prst="rect">
              <a:avLst/>
            </a:prstGeom>
            <a:gradFill flip="none" rotWithShape="1">
              <a:gsLst>
                <a:gs pos="0">
                  <a:schemeClr val="bg2">
                    <a:lumMod val="50000"/>
                    <a:shade val="30000"/>
                    <a:satMod val="115000"/>
                  </a:schemeClr>
                </a:gs>
                <a:gs pos="50000">
                  <a:schemeClr val="bg2">
                    <a:lumMod val="50000"/>
                    <a:shade val="67500"/>
                    <a:satMod val="115000"/>
                  </a:schemeClr>
                </a:gs>
                <a:gs pos="100000">
                  <a:schemeClr val="bg2">
                    <a:lumMod val="50000"/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th-TH" b="0">
                <a:latin typeface="Times New Roman" charset="0"/>
                <a:cs typeface="+mn-cs"/>
              </a:endParaRPr>
            </a:p>
          </p:txBody>
        </p:sp>
        <p:sp>
          <p:nvSpPr>
            <p:cNvPr id="42047" name="TextBox 104"/>
            <p:cNvSpPr txBox="1">
              <a:spLocks noChangeArrowheads="1"/>
            </p:cNvSpPr>
            <p:nvPr/>
          </p:nvSpPr>
          <p:spPr bwMode="auto">
            <a:xfrm>
              <a:off x="2152633" y="1834210"/>
              <a:ext cx="1169996" cy="527976"/>
            </a:xfrm>
            <a:prstGeom prst="rect">
              <a:avLst/>
            </a:prstGeom>
            <a:noFill/>
            <a:ln w="9525">
              <a:solidFill>
                <a:srgbClr val="FFFF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r>
                <a:rPr lang="th-TH" sz="2800">
                  <a:solidFill>
                    <a:srgbClr val="FFFF00"/>
                  </a:solidFill>
                  <a:latin typeface="PSL ChalalaiClassicSP" pitchFamily="18" charset="-34"/>
                  <a:cs typeface="PSL ChalalaiClassicSP" pitchFamily="18" charset="-34"/>
                </a:rPr>
                <a:t>หัวข้อย่อย</a:t>
              </a:r>
            </a:p>
          </p:txBody>
        </p:sp>
      </p:grpSp>
      <p:grpSp>
        <p:nvGrpSpPr>
          <p:cNvPr id="14" name="กลุ่ม 127"/>
          <p:cNvGrpSpPr>
            <a:grpSpLocks/>
          </p:cNvGrpSpPr>
          <p:nvPr/>
        </p:nvGrpSpPr>
        <p:grpSpPr bwMode="auto">
          <a:xfrm>
            <a:off x="3059113" y="2708275"/>
            <a:ext cx="3457575" cy="714375"/>
            <a:chOff x="4572000" y="2643182"/>
            <a:chExt cx="2857520" cy="714380"/>
          </a:xfrm>
        </p:grpSpPr>
        <p:sp>
          <p:nvSpPr>
            <p:cNvPr id="111" name="สี่เหลี่ยมผืนผ้า 110"/>
            <p:cNvSpPr>
              <a:spLocks noChangeArrowheads="1"/>
            </p:cNvSpPr>
            <p:nvPr/>
          </p:nvSpPr>
          <p:spPr bwMode="auto">
            <a:xfrm>
              <a:off x="4715007" y="2643182"/>
              <a:ext cx="2714513" cy="571504"/>
            </a:xfrm>
            <a:prstGeom prst="rect">
              <a:avLst/>
            </a:prstGeom>
            <a:gradFill rotWithShape="1">
              <a:gsLst>
                <a:gs pos="0">
                  <a:srgbClr val="212121"/>
                </a:gs>
                <a:gs pos="50000">
                  <a:srgbClr val="343434"/>
                </a:gs>
                <a:gs pos="100000">
                  <a:srgbClr val="404040"/>
                </a:gs>
              </a:gsLst>
              <a:lin ang="13500000" scaled="1"/>
            </a:gradFill>
            <a:ln w="9525" algn="ctr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th-TH" b="0">
                <a:latin typeface="Times New Roman" charset="0"/>
                <a:cs typeface="+mn-cs"/>
              </a:endParaRPr>
            </a:p>
          </p:txBody>
        </p:sp>
        <p:sp>
          <p:nvSpPr>
            <p:cNvPr id="112" name="สี่เหลี่ยมผืนผ้า 111"/>
            <p:cNvSpPr>
              <a:spLocks noChangeArrowheads="1"/>
            </p:cNvSpPr>
            <p:nvPr/>
          </p:nvSpPr>
          <p:spPr bwMode="auto">
            <a:xfrm>
              <a:off x="4642848" y="2714621"/>
              <a:ext cx="2715825" cy="571504"/>
            </a:xfrm>
            <a:prstGeom prst="rect">
              <a:avLst/>
            </a:prstGeom>
            <a:gradFill rotWithShape="1">
              <a:gsLst>
                <a:gs pos="0">
                  <a:srgbClr val="212121"/>
                </a:gs>
                <a:gs pos="50000">
                  <a:srgbClr val="343434"/>
                </a:gs>
                <a:gs pos="100000">
                  <a:srgbClr val="404040"/>
                </a:gs>
              </a:gsLst>
              <a:lin ang="13500000" scaled="1"/>
            </a:gradFill>
            <a:ln w="9525" algn="ctr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th-TH" b="0">
                <a:latin typeface="Times New Roman" charset="0"/>
                <a:cs typeface="+mn-cs"/>
              </a:endParaRPr>
            </a:p>
          </p:txBody>
        </p:sp>
        <p:sp>
          <p:nvSpPr>
            <p:cNvPr id="113" name="สี่เหลี่ยมผืนผ้า 112"/>
            <p:cNvSpPr>
              <a:spLocks noChangeArrowheads="1"/>
            </p:cNvSpPr>
            <p:nvPr/>
          </p:nvSpPr>
          <p:spPr bwMode="auto">
            <a:xfrm>
              <a:off x="4572000" y="2786058"/>
              <a:ext cx="2714512" cy="571504"/>
            </a:xfrm>
            <a:prstGeom prst="rect">
              <a:avLst/>
            </a:prstGeom>
            <a:gradFill rotWithShape="1">
              <a:gsLst>
                <a:gs pos="0">
                  <a:srgbClr val="212121"/>
                </a:gs>
                <a:gs pos="50000">
                  <a:srgbClr val="343434"/>
                </a:gs>
                <a:gs pos="100000">
                  <a:srgbClr val="404040"/>
                </a:gs>
              </a:gsLst>
              <a:lin ang="13500000" scaled="1"/>
            </a:gradFill>
            <a:ln w="9525" algn="ctr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th-TH" b="0">
                <a:latin typeface="Times New Roman" charset="0"/>
                <a:cs typeface="+mn-cs"/>
              </a:endParaRPr>
            </a:p>
          </p:txBody>
        </p:sp>
      </p:grpSp>
      <p:grpSp>
        <p:nvGrpSpPr>
          <p:cNvPr id="15" name="กลุ่ม 113"/>
          <p:cNvGrpSpPr>
            <a:grpSpLocks/>
          </p:cNvGrpSpPr>
          <p:nvPr/>
        </p:nvGrpSpPr>
        <p:grpSpPr bwMode="auto">
          <a:xfrm>
            <a:off x="2843213" y="2924175"/>
            <a:ext cx="3455987" cy="588963"/>
            <a:chOff x="1214414" y="2500306"/>
            <a:chExt cx="2799529" cy="588967"/>
          </a:xfrm>
        </p:grpSpPr>
        <p:sp>
          <p:nvSpPr>
            <p:cNvPr id="107" name="สี่เหลี่ยมผืนผ้า 106"/>
            <p:cNvSpPr>
              <a:spLocks noChangeArrowheads="1"/>
            </p:cNvSpPr>
            <p:nvPr/>
          </p:nvSpPr>
          <p:spPr bwMode="auto">
            <a:xfrm>
              <a:off x="1214414" y="2500306"/>
              <a:ext cx="2714656" cy="571504"/>
            </a:xfrm>
            <a:prstGeom prst="rect">
              <a:avLst/>
            </a:prstGeom>
            <a:solidFill>
              <a:schemeClr val="bg2"/>
            </a:solidFill>
            <a:ln w="9525" algn="ctr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th-TH" b="0">
                <a:latin typeface="Times New Roman" charset="0"/>
                <a:cs typeface="+mn-cs"/>
              </a:endParaRPr>
            </a:p>
          </p:txBody>
        </p:sp>
        <p:sp>
          <p:nvSpPr>
            <p:cNvPr id="42042" name="TextBox 107"/>
            <p:cNvSpPr txBox="1">
              <a:spLocks noChangeArrowheads="1"/>
            </p:cNvSpPr>
            <p:nvPr/>
          </p:nvSpPr>
          <p:spPr bwMode="auto">
            <a:xfrm>
              <a:off x="1227545" y="2500306"/>
              <a:ext cx="2786398" cy="588967"/>
            </a:xfrm>
            <a:prstGeom prst="rect">
              <a:avLst/>
            </a:prstGeom>
            <a:noFill/>
            <a:ln w="9525">
              <a:solidFill>
                <a:srgbClr val="FFFF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r>
                <a:rPr lang="th-TH" sz="3200">
                  <a:solidFill>
                    <a:srgbClr val="FFFFFF"/>
                  </a:solidFill>
                  <a:latin typeface="PSL ChalalaiClassicSP" pitchFamily="18" charset="-34"/>
                  <a:cs typeface="PSL ChalalaiClassicSP" pitchFamily="18" charset="-34"/>
                </a:rPr>
                <a:t>วัตถุประสงค์เชิงพฤติกรรม</a:t>
              </a:r>
            </a:p>
          </p:txBody>
        </p:sp>
      </p:grpSp>
      <p:grpSp>
        <p:nvGrpSpPr>
          <p:cNvPr id="16" name="กลุ่ม 118"/>
          <p:cNvGrpSpPr>
            <a:grpSpLocks/>
          </p:cNvGrpSpPr>
          <p:nvPr/>
        </p:nvGrpSpPr>
        <p:grpSpPr bwMode="auto">
          <a:xfrm>
            <a:off x="3924300" y="4221163"/>
            <a:ext cx="1214438" cy="519112"/>
            <a:chOff x="785786" y="3429000"/>
            <a:chExt cx="1214446" cy="518463"/>
          </a:xfrm>
        </p:grpSpPr>
        <p:sp>
          <p:nvSpPr>
            <p:cNvPr id="117" name="สี่เหลี่ยมผืนผ้า 116"/>
            <p:cNvSpPr>
              <a:spLocks noChangeArrowheads="1"/>
            </p:cNvSpPr>
            <p:nvPr/>
          </p:nvSpPr>
          <p:spPr bwMode="auto">
            <a:xfrm>
              <a:off x="785786" y="3479736"/>
              <a:ext cx="1214446" cy="428089"/>
            </a:xfrm>
            <a:prstGeom prst="rect">
              <a:avLst/>
            </a:prstGeom>
            <a:solidFill>
              <a:schemeClr val="bg2"/>
            </a:solidFill>
            <a:ln w="9525" algn="ctr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th-TH" b="0">
                <a:latin typeface="Times New Roman" charset="0"/>
                <a:cs typeface="+mn-cs"/>
              </a:endParaRPr>
            </a:p>
          </p:txBody>
        </p:sp>
        <p:sp>
          <p:nvSpPr>
            <p:cNvPr id="42040" name="TextBox 117"/>
            <p:cNvSpPr txBox="1">
              <a:spLocks noChangeArrowheads="1"/>
            </p:cNvSpPr>
            <p:nvPr/>
          </p:nvSpPr>
          <p:spPr bwMode="auto">
            <a:xfrm>
              <a:off x="1000100" y="3429000"/>
              <a:ext cx="811218" cy="518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r>
                <a:rPr lang="th-TH" sz="2800">
                  <a:solidFill>
                    <a:srgbClr val="FFFF00"/>
                  </a:solidFill>
                  <a:latin typeface="PSL ChalalaiClassicSP" pitchFamily="18" charset="-34"/>
                  <a:cs typeface="PSL ChalalaiClassicSP" pitchFamily="18" charset="-34"/>
                </a:rPr>
                <a:t>เนื้อหา</a:t>
              </a:r>
            </a:p>
          </p:txBody>
        </p:sp>
      </p:grpSp>
      <p:grpSp>
        <p:nvGrpSpPr>
          <p:cNvPr id="17" name="กลุ่ม 122"/>
          <p:cNvGrpSpPr>
            <a:grpSpLocks/>
          </p:cNvGrpSpPr>
          <p:nvPr/>
        </p:nvGrpSpPr>
        <p:grpSpPr bwMode="auto">
          <a:xfrm>
            <a:off x="5214938" y="4838700"/>
            <a:ext cx="1214437" cy="519113"/>
            <a:chOff x="2857488" y="3286124"/>
            <a:chExt cx="1214446" cy="518463"/>
          </a:xfrm>
        </p:grpSpPr>
        <p:sp>
          <p:nvSpPr>
            <p:cNvPr id="121" name="สี่เหลี่ยมผืนผ้า 120"/>
            <p:cNvSpPr>
              <a:spLocks noChangeArrowheads="1"/>
            </p:cNvSpPr>
            <p:nvPr/>
          </p:nvSpPr>
          <p:spPr bwMode="auto">
            <a:xfrm>
              <a:off x="2857488" y="3336860"/>
              <a:ext cx="1214446" cy="428088"/>
            </a:xfrm>
            <a:prstGeom prst="rect">
              <a:avLst/>
            </a:prstGeom>
            <a:solidFill>
              <a:schemeClr val="bg2"/>
            </a:solidFill>
            <a:ln w="9525" algn="ctr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th-TH" b="0">
                <a:latin typeface="Times New Roman" charset="0"/>
                <a:cs typeface="+mn-cs"/>
              </a:endParaRPr>
            </a:p>
          </p:txBody>
        </p:sp>
        <p:sp>
          <p:nvSpPr>
            <p:cNvPr id="42038" name="TextBox 121"/>
            <p:cNvSpPr txBox="1">
              <a:spLocks noChangeArrowheads="1"/>
            </p:cNvSpPr>
            <p:nvPr/>
          </p:nvSpPr>
          <p:spPr bwMode="auto">
            <a:xfrm>
              <a:off x="3263891" y="3286124"/>
              <a:ext cx="469903" cy="518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r>
                <a:rPr lang="th-TH" sz="2800">
                  <a:solidFill>
                    <a:srgbClr val="FFFFFF"/>
                  </a:solidFill>
                  <a:latin typeface="PSL ChalalaiClassicSP" pitchFamily="18" charset="-34"/>
                  <a:cs typeface="PSL ChalalaiClassicSP" pitchFamily="18" charset="-34"/>
                </a:rPr>
                <a:t>สื่อ</a:t>
              </a:r>
            </a:p>
          </p:txBody>
        </p:sp>
      </p:grpSp>
      <p:grpSp>
        <p:nvGrpSpPr>
          <p:cNvPr id="18" name="กลุ่ม 123"/>
          <p:cNvGrpSpPr>
            <a:grpSpLocks/>
          </p:cNvGrpSpPr>
          <p:nvPr/>
        </p:nvGrpSpPr>
        <p:grpSpPr bwMode="auto">
          <a:xfrm>
            <a:off x="2643188" y="4857750"/>
            <a:ext cx="1214437" cy="519113"/>
            <a:chOff x="785786" y="3429000"/>
            <a:chExt cx="1214446" cy="518463"/>
          </a:xfrm>
        </p:grpSpPr>
        <p:sp>
          <p:nvSpPr>
            <p:cNvPr id="125" name="สี่เหลี่ยมผืนผ้า 124"/>
            <p:cNvSpPr>
              <a:spLocks noChangeArrowheads="1"/>
            </p:cNvSpPr>
            <p:nvPr/>
          </p:nvSpPr>
          <p:spPr bwMode="auto">
            <a:xfrm>
              <a:off x="785786" y="3479736"/>
              <a:ext cx="1214446" cy="428088"/>
            </a:xfrm>
            <a:prstGeom prst="rect">
              <a:avLst/>
            </a:prstGeom>
            <a:solidFill>
              <a:schemeClr val="bg2"/>
            </a:solidFill>
            <a:ln w="9525" algn="ctr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pPr eaLnBrk="0" hangingPunct="0">
                <a:defRPr/>
              </a:pPr>
              <a:endParaRPr lang="th-TH" b="0">
                <a:latin typeface="Times New Roman" charset="0"/>
                <a:cs typeface="+mn-cs"/>
              </a:endParaRPr>
            </a:p>
          </p:txBody>
        </p:sp>
        <p:sp>
          <p:nvSpPr>
            <p:cNvPr id="42036" name="TextBox 125"/>
            <p:cNvSpPr txBox="1">
              <a:spLocks noChangeArrowheads="1"/>
            </p:cNvSpPr>
            <p:nvPr/>
          </p:nvSpPr>
          <p:spPr bwMode="auto">
            <a:xfrm>
              <a:off x="1000100" y="3429000"/>
              <a:ext cx="898531" cy="518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1pPr>
              <a:lvl2pPr marL="742950" indent="-28575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2pPr>
              <a:lvl3pPr marL="11430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3pPr>
              <a:lvl4pPr marL="16002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4pPr>
              <a:lvl5pPr marL="2057400" indent="-228600" eaLnBrk="0" hangingPunct="0"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>
                  <a:solidFill>
                    <a:schemeClr val="tx1"/>
                  </a:solidFill>
                  <a:latin typeface="Browallia New" pitchFamily="34" charset="-34"/>
                  <a:cs typeface="Angsana New" pitchFamily="18" charset="-34"/>
                </a:defRPr>
              </a:lvl9pPr>
            </a:lstStyle>
            <a:p>
              <a:r>
                <a:rPr lang="th-TH" sz="2800">
                  <a:solidFill>
                    <a:srgbClr val="FFFFFF"/>
                  </a:solidFill>
                  <a:latin typeface="PSL ChalalaiClassicSP" pitchFamily="18" charset="-34"/>
                  <a:cs typeface="PSL ChalalaiClassicSP" pitchFamily="18" charset="-34"/>
                </a:rPr>
                <a:t>วิธีสอน</a:t>
              </a:r>
            </a:p>
          </p:txBody>
        </p:sp>
      </p:grpSp>
      <p:cxnSp>
        <p:nvCxnSpPr>
          <p:cNvPr id="133" name="ลูกศรเชื่อมต่อแบบตรง 132"/>
          <p:cNvCxnSpPr>
            <a:cxnSpLocks noChangeShapeType="1"/>
            <a:endCxn id="22" idx="0"/>
          </p:cNvCxnSpPr>
          <p:nvPr/>
        </p:nvCxnSpPr>
        <p:spPr bwMode="auto">
          <a:xfrm rot="5400000">
            <a:off x="4201319" y="3845719"/>
            <a:ext cx="606425" cy="1587"/>
          </a:xfrm>
          <a:prstGeom prst="straightConnector1">
            <a:avLst/>
          </a:prstGeom>
          <a:noFill/>
          <a:ln w="38100" algn="ctr">
            <a:solidFill>
              <a:srgbClr val="AAE2CA"/>
            </a:solidFill>
            <a:round/>
            <a:headEnd/>
            <a:tailEnd type="arrow" w="med" len="med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9" name="ลูกศรเชื่อมต่อแบบตรง 138"/>
          <p:cNvCxnSpPr>
            <a:cxnSpLocks noChangeShapeType="1"/>
          </p:cNvCxnSpPr>
          <p:nvPr/>
        </p:nvCxnSpPr>
        <p:spPr bwMode="auto">
          <a:xfrm rot="5400000">
            <a:off x="4108450" y="5106988"/>
            <a:ext cx="785813" cy="1587"/>
          </a:xfrm>
          <a:prstGeom prst="straightConnector1">
            <a:avLst/>
          </a:prstGeom>
          <a:noFill/>
          <a:ln w="38100" algn="ctr">
            <a:solidFill>
              <a:srgbClr val="AAE2CA"/>
            </a:solidFill>
            <a:round/>
            <a:headEnd type="arrow" w="med" len="med"/>
            <a:tailEnd type="arrow" w="med" len="med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7" name="ลูกศรเชื่อมต่อแบบตรง 146"/>
          <p:cNvCxnSpPr>
            <a:cxnSpLocks noChangeShapeType="1"/>
            <a:stCxn id="125" idx="3"/>
            <a:endCxn id="121" idx="1"/>
          </p:cNvCxnSpPr>
          <p:nvPr/>
        </p:nvCxnSpPr>
        <p:spPr bwMode="auto">
          <a:xfrm flipV="1">
            <a:off x="3857625" y="5103813"/>
            <a:ext cx="1357313" cy="19050"/>
          </a:xfrm>
          <a:prstGeom prst="straightConnector1">
            <a:avLst/>
          </a:prstGeom>
          <a:noFill/>
          <a:ln w="38100" algn="ctr">
            <a:solidFill>
              <a:srgbClr val="FFFFFF"/>
            </a:solidFill>
            <a:round/>
            <a:headEnd type="arrow" w="med" len="med"/>
            <a:tailEnd type="arrow" w="med" len="med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2" name="รูปร่าง 151"/>
          <p:cNvCxnSpPr>
            <a:cxnSpLocks noChangeShapeType="1"/>
          </p:cNvCxnSpPr>
          <p:nvPr/>
        </p:nvCxnSpPr>
        <p:spPr bwMode="auto">
          <a:xfrm>
            <a:off x="5148263" y="4508500"/>
            <a:ext cx="717550" cy="352425"/>
          </a:xfrm>
          <a:prstGeom prst="bentConnector2">
            <a:avLst/>
          </a:prstGeom>
          <a:noFill/>
          <a:ln w="38100" algn="ctr">
            <a:solidFill>
              <a:srgbClr val="FFFFFF"/>
            </a:solidFill>
            <a:miter lim="800000"/>
            <a:headEnd type="arrow" w="med" len="med"/>
            <a:tailEnd type="arrow" w="med" len="med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" name="รูปร่าง 153"/>
          <p:cNvCxnSpPr>
            <a:cxnSpLocks noChangeShapeType="1"/>
            <a:stCxn id="42038" idx="2"/>
            <a:endCxn id="26" idx="3"/>
          </p:cNvCxnSpPr>
          <p:nvPr/>
        </p:nvCxnSpPr>
        <p:spPr bwMode="auto">
          <a:xfrm rot="5400000">
            <a:off x="5310981" y="5196682"/>
            <a:ext cx="384175" cy="706438"/>
          </a:xfrm>
          <a:prstGeom prst="bentConnector2">
            <a:avLst/>
          </a:prstGeom>
          <a:noFill/>
          <a:ln w="38100" algn="ctr">
            <a:solidFill>
              <a:srgbClr val="FFFFFF"/>
            </a:solidFill>
            <a:miter lim="800000"/>
            <a:headEnd type="arrow" w="med" len="med"/>
            <a:tailEnd type="arrow" w="med" len="med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6" name="รูปร่าง 155"/>
          <p:cNvCxnSpPr>
            <a:cxnSpLocks noChangeShapeType="1"/>
            <a:stCxn id="42036" idx="0"/>
            <a:endCxn id="117" idx="1"/>
          </p:cNvCxnSpPr>
          <p:nvPr/>
        </p:nvCxnSpPr>
        <p:spPr bwMode="auto">
          <a:xfrm rot="-5400000">
            <a:off x="3429794" y="4363244"/>
            <a:ext cx="371475" cy="617537"/>
          </a:xfrm>
          <a:prstGeom prst="bentConnector2">
            <a:avLst/>
          </a:prstGeom>
          <a:noFill/>
          <a:ln w="38100" algn="ctr">
            <a:solidFill>
              <a:srgbClr val="FFFFFF"/>
            </a:solidFill>
            <a:miter lim="800000"/>
            <a:headEnd type="arrow" w="med" len="med"/>
            <a:tailEnd type="arrow" w="med" len="med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8" name="รูปร่าง 157"/>
          <p:cNvCxnSpPr>
            <a:cxnSpLocks noChangeShapeType="1"/>
            <a:stCxn id="42036" idx="2"/>
            <a:endCxn id="42067" idx="1"/>
          </p:cNvCxnSpPr>
          <p:nvPr/>
        </p:nvCxnSpPr>
        <p:spPr bwMode="auto">
          <a:xfrm rot="16200000" flipH="1">
            <a:off x="3438525" y="5245101"/>
            <a:ext cx="365125" cy="628650"/>
          </a:xfrm>
          <a:prstGeom prst="bentConnector2">
            <a:avLst/>
          </a:prstGeom>
          <a:noFill/>
          <a:ln w="38100" algn="ctr">
            <a:solidFill>
              <a:srgbClr val="FFFFFF"/>
            </a:solidFill>
            <a:miter lim="800000"/>
            <a:headEnd type="arrow" w="med" len="med"/>
            <a:tailEnd type="arrow" w="med" len="med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2" name="ลูกศรเชื่อมต่อแบบตรง 161"/>
          <p:cNvCxnSpPr/>
          <p:nvPr/>
        </p:nvCxnSpPr>
        <p:spPr bwMode="auto">
          <a:xfrm rot="10800000">
            <a:off x="2286000" y="2143125"/>
            <a:ext cx="1214438" cy="571500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63" name="ลูกศรเชื่อมต่อแบบตรง 162"/>
          <p:cNvCxnSpPr/>
          <p:nvPr/>
        </p:nvCxnSpPr>
        <p:spPr bwMode="auto">
          <a:xfrm rot="10800000">
            <a:off x="3071813" y="2143125"/>
            <a:ext cx="1000125" cy="500063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65" name="ลูกศรเชื่อมต่อแบบตรง 164"/>
          <p:cNvCxnSpPr>
            <a:stCxn id="111" idx="0"/>
          </p:cNvCxnSpPr>
          <p:nvPr/>
        </p:nvCxnSpPr>
        <p:spPr bwMode="auto">
          <a:xfrm rot="16200000" flipV="1">
            <a:off x="4410869" y="2243931"/>
            <a:ext cx="584200" cy="344488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67" name="ลูกศรเชื่อมต่อแบบตรง 166"/>
          <p:cNvCxnSpPr/>
          <p:nvPr/>
        </p:nvCxnSpPr>
        <p:spPr bwMode="auto">
          <a:xfrm rot="5400000" flipH="1" flipV="1">
            <a:off x="5179219" y="2178844"/>
            <a:ext cx="571500" cy="500062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69" name="ลูกศรเชื่อมต่อแบบตรง 168"/>
          <p:cNvCxnSpPr/>
          <p:nvPr/>
        </p:nvCxnSpPr>
        <p:spPr bwMode="auto">
          <a:xfrm flipV="1">
            <a:off x="5857875" y="2214563"/>
            <a:ext cx="857250" cy="500062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77" name="ลูกศรเชื่อมต่อแบบตรง 176"/>
          <p:cNvCxnSpPr>
            <a:cxnSpLocks noChangeShapeType="1"/>
          </p:cNvCxnSpPr>
          <p:nvPr/>
        </p:nvCxnSpPr>
        <p:spPr bwMode="auto">
          <a:xfrm flipV="1">
            <a:off x="6300788" y="1268413"/>
            <a:ext cx="2344737" cy="1933575"/>
          </a:xfrm>
          <a:prstGeom prst="straightConnector1">
            <a:avLst/>
          </a:prstGeom>
          <a:noFill/>
          <a:ln w="25400" algn="ctr">
            <a:solidFill>
              <a:srgbClr val="FFFF00"/>
            </a:solidFill>
            <a:prstDash val="dash"/>
            <a:round/>
            <a:headEnd/>
            <a:tailEnd type="arrow" w="med" len="med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1" name="ตัวเชื่อมต่อตรง 180"/>
          <p:cNvCxnSpPr>
            <a:cxnSpLocks noChangeShapeType="1"/>
          </p:cNvCxnSpPr>
          <p:nvPr/>
        </p:nvCxnSpPr>
        <p:spPr bwMode="auto">
          <a:xfrm>
            <a:off x="684213" y="620713"/>
            <a:ext cx="5072062" cy="1587"/>
          </a:xfrm>
          <a:prstGeom prst="line">
            <a:avLst/>
          </a:prstGeom>
          <a:noFill/>
          <a:ln w="38100" algn="ctr">
            <a:solidFill>
              <a:srgbClr val="AAE2CA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4" name="ตัวเชื่อมต่อตรง 183"/>
          <p:cNvCxnSpPr/>
          <p:nvPr/>
        </p:nvCxnSpPr>
        <p:spPr bwMode="auto">
          <a:xfrm rot="5400000">
            <a:off x="605632" y="750094"/>
            <a:ext cx="215900" cy="158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96" name="ตัวเชื่อมต่อตรง 195"/>
          <p:cNvCxnSpPr/>
          <p:nvPr/>
        </p:nvCxnSpPr>
        <p:spPr bwMode="auto">
          <a:xfrm rot="5400000">
            <a:off x="2534444" y="750094"/>
            <a:ext cx="215900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97" name="ตัวเชื่อมต่อตรง 196"/>
          <p:cNvCxnSpPr/>
          <p:nvPr/>
        </p:nvCxnSpPr>
        <p:spPr bwMode="auto">
          <a:xfrm rot="5400000">
            <a:off x="5679282" y="750094"/>
            <a:ext cx="215900" cy="158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198" name="ตัวเชื่อมต่อตรง 197"/>
          <p:cNvCxnSpPr/>
          <p:nvPr/>
        </p:nvCxnSpPr>
        <p:spPr bwMode="auto">
          <a:xfrm>
            <a:off x="1785938" y="1571625"/>
            <a:ext cx="1500187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00" name="ตัวเชื่อมต่อตรง 199"/>
          <p:cNvCxnSpPr/>
          <p:nvPr/>
        </p:nvCxnSpPr>
        <p:spPr bwMode="auto">
          <a:xfrm rot="5400000">
            <a:off x="1677988" y="1679575"/>
            <a:ext cx="215900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01" name="ตัวเชื่อมต่อตรง 200"/>
          <p:cNvCxnSpPr/>
          <p:nvPr/>
        </p:nvCxnSpPr>
        <p:spPr bwMode="auto">
          <a:xfrm rot="5400000">
            <a:off x="3177382" y="1678781"/>
            <a:ext cx="215900" cy="1587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02" name="ตัวเชื่อมต่อตรง 201"/>
          <p:cNvCxnSpPr/>
          <p:nvPr/>
        </p:nvCxnSpPr>
        <p:spPr bwMode="auto">
          <a:xfrm rot="5400000">
            <a:off x="2464594" y="1393032"/>
            <a:ext cx="357187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04" name="ตัวเชื่อมต่อตรง 203"/>
          <p:cNvCxnSpPr/>
          <p:nvPr/>
        </p:nvCxnSpPr>
        <p:spPr bwMode="auto">
          <a:xfrm rot="5400000">
            <a:off x="4391819" y="1678781"/>
            <a:ext cx="215900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05" name="ตัวเชื่อมต่อตรง 204"/>
          <p:cNvCxnSpPr/>
          <p:nvPr/>
        </p:nvCxnSpPr>
        <p:spPr bwMode="auto">
          <a:xfrm>
            <a:off x="4500563" y="1571625"/>
            <a:ext cx="2714625" cy="1588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07" name="ตัวเชื่อมต่อตรง 206"/>
          <p:cNvCxnSpPr/>
          <p:nvPr/>
        </p:nvCxnSpPr>
        <p:spPr bwMode="auto">
          <a:xfrm rot="5400000">
            <a:off x="7107238" y="1679575"/>
            <a:ext cx="215900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08" name="ตัวเชื่อมต่อตรง 207"/>
          <p:cNvCxnSpPr/>
          <p:nvPr/>
        </p:nvCxnSpPr>
        <p:spPr bwMode="auto">
          <a:xfrm rot="5400000">
            <a:off x="5678488" y="1679575"/>
            <a:ext cx="215900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09" name="ตัวเชื่อมต่อตรง 208"/>
          <p:cNvCxnSpPr/>
          <p:nvPr/>
        </p:nvCxnSpPr>
        <p:spPr bwMode="auto">
          <a:xfrm rot="5400000">
            <a:off x="5607844" y="1393032"/>
            <a:ext cx="357187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212" name="ตัวเชื่อมต่อตรง 211"/>
          <p:cNvCxnSpPr>
            <a:cxnSpLocks noChangeShapeType="1"/>
          </p:cNvCxnSpPr>
          <p:nvPr/>
        </p:nvCxnSpPr>
        <p:spPr bwMode="auto">
          <a:xfrm>
            <a:off x="5795963" y="620713"/>
            <a:ext cx="2714625" cy="1587"/>
          </a:xfrm>
          <a:prstGeom prst="line">
            <a:avLst/>
          </a:prstGeom>
          <a:noFill/>
          <a:ln w="25400" algn="ctr">
            <a:solidFill>
              <a:srgbClr val="FFFF00"/>
            </a:solidFill>
            <a:prstDash val="dash"/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3" name="ตัวเชื่อมต่อตรง 212"/>
          <p:cNvCxnSpPr>
            <a:cxnSpLocks noChangeShapeType="1"/>
          </p:cNvCxnSpPr>
          <p:nvPr/>
        </p:nvCxnSpPr>
        <p:spPr bwMode="auto">
          <a:xfrm rot="5400000">
            <a:off x="8393113" y="750888"/>
            <a:ext cx="215900" cy="0"/>
          </a:xfrm>
          <a:prstGeom prst="line">
            <a:avLst/>
          </a:prstGeom>
          <a:noFill/>
          <a:ln w="25400" algn="ctr">
            <a:solidFill>
              <a:srgbClr val="FFFF00"/>
            </a:solidFill>
            <a:prstDash val="dash"/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4" name="ตัวเชื่อมต่อตรง 213"/>
          <p:cNvCxnSpPr>
            <a:cxnSpLocks noChangeShapeType="1"/>
          </p:cNvCxnSpPr>
          <p:nvPr/>
        </p:nvCxnSpPr>
        <p:spPr bwMode="auto">
          <a:xfrm rot="5400000">
            <a:off x="4128294" y="559594"/>
            <a:ext cx="168275" cy="1587"/>
          </a:xfrm>
          <a:prstGeom prst="line">
            <a:avLst/>
          </a:prstGeom>
          <a:noFill/>
          <a:ln w="38100" algn="ctr">
            <a:solidFill>
              <a:srgbClr val="AAE2CA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" name="ลูกศรเชื่อมต่อแบบตรง 138"/>
          <p:cNvCxnSpPr>
            <a:cxnSpLocks noChangeShapeType="1"/>
          </p:cNvCxnSpPr>
          <p:nvPr/>
        </p:nvCxnSpPr>
        <p:spPr bwMode="auto">
          <a:xfrm rot="5400000">
            <a:off x="4108450" y="5116513"/>
            <a:ext cx="785813" cy="1587"/>
          </a:xfrm>
          <a:prstGeom prst="straightConnector1">
            <a:avLst/>
          </a:prstGeom>
          <a:noFill/>
          <a:ln w="38100" algn="ctr">
            <a:solidFill>
              <a:srgbClr val="FFFF99"/>
            </a:solidFill>
            <a:round/>
            <a:headEnd type="arrow" w="med" len="med"/>
            <a:tailEnd type="arrow" w="med" len="med"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3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6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6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9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2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5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1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4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7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0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3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 nodeType="clickPar">
                      <p:stCondLst>
                        <p:cond delay="indefinite"/>
                      </p:stCondLst>
                      <p:childTnLst>
                        <p:par>
                          <p:cTn id="1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1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4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 nodeType="clickPar">
                      <p:stCondLst>
                        <p:cond delay="indefinite"/>
                      </p:stCondLst>
                      <p:childTnLst>
                        <p:par>
                          <p:cTn id="1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9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2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5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8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4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7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0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 nodeType="clickPar">
                      <p:stCondLst>
                        <p:cond delay="indefinite"/>
                      </p:stCondLst>
                      <p:childTnLst>
                        <p:par>
                          <p:cTn id="1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 nodeType="clickPar">
                      <p:stCondLst>
                        <p:cond delay="indefinite"/>
                      </p:stCondLst>
                      <p:childTnLst>
                        <p:par>
                          <p:cTn id="1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404813"/>
            <a:ext cx="8642350" cy="6264275"/>
          </a:xfrm>
        </p:spPr>
        <p:txBody>
          <a:bodyPr/>
          <a:lstStyle/>
          <a:p>
            <a:pPr>
              <a:buFont typeface="Monotype Sorts" pitchFamily="2" charset="2"/>
              <a:buNone/>
              <a:defRPr/>
            </a:pPr>
            <a:endParaRPr lang="th-TH" smtClean="0">
              <a:effectLst>
                <a:outerShdw blurRad="38100" dist="38100" dir="2700000" algn="tl">
                  <a:srgbClr val="C0C0C0"/>
                </a:outerShdw>
              </a:effectLst>
              <a:cs typeface="Angsana New" pitchFamily="18" charset="-34"/>
            </a:endParaRPr>
          </a:p>
          <a:p>
            <a:pPr>
              <a:buFont typeface="Monotype Sorts" pitchFamily="2" charset="2"/>
              <a:buNone/>
              <a:defRPr/>
            </a:pPr>
            <a:r>
              <a:rPr lang="en-US" sz="4400" b="1" smtClean="0">
                <a:solidFill>
                  <a:srgbClr val="000066"/>
                </a:solidFill>
                <a:effectLst/>
                <a:latin typeface="Angsana New" pitchFamily="18" charset="-34"/>
                <a:cs typeface="Angsana New" pitchFamily="18" charset="-34"/>
              </a:rPr>
              <a:t>1. </a:t>
            </a:r>
            <a:r>
              <a:rPr lang="th-TH" sz="4400" b="1" smtClean="0">
                <a:solidFill>
                  <a:srgbClr val="000066"/>
                </a:solidFill>
                <a:effectLst/>
                <a:latin typeface="Angsana New" pitchFamily="18" charset="-34"/>
                <a:cs typeface="Angsana New" pitchFamily="18" charset="-34"/>
              </a:rPr>
              <a:t>เป็นแนวทางในการจัดการเรียนการสอน</a:t>
            </a:r>
          </a:p>
          <a:p>
            <a:pPr>
              <a:buFont typeface="Monotype Sorts" pitchFamily="2" charset="2"/>
              <a:buNone/>
              <a:defRPr/>
            </a:pPr>
            <a:r>
              <a:rPr lang="en-US" sz="4400" b="1" smtClean="0">
                <a:solidFill>
                  <a:srgbClr val="000066"/>
                </a:solidFill>
                <a:effectLst/>
                <a:latin typeface="Angsana New" pitchFamily="18" charset="-34"/>
                <a:cs typeface="Angsana New" pitchFamily="18" charset="-34"/>
              </a:rPr>
              <a:t>2. </a:t>
            </a:r>
            <a:r>
              <a:rPr lang="th-TH" sz="4400" b="1" smtClean="0">
                <a:solidFill>
                  <a:srgbClr val="000066"/>
                </a:solidFill>
                <a:effectLst/>
                <a:latin typeface="Angsana New" pitchFamily="18" charset="-34"/>
                <a:cs typeface="Angsana New" pitchFamily="18" charset="-34"/>
              </a:rPr>
              <a:t>วัดผลผู้เรียนว่าได้บรรลุตามวัตถุประสงค์ที่ตั้งไว้หรือไม่</a:t>
            </a:r>
          </a:p>
          <a:p>
            <a:pPr>
              <a:buFont typeface="Monotype Sorts" pitchFamily="2" charset="2"/>
              <a:buNone/>
              <a:defRPr/>
            </a:pPr>
            <a:r>
              <a:rPr lang="en-US" sz="4400" b="1" smtClean="0">
                <a:solidFill>
                  <a:srgbClr val="000066"/>
                </a:solidFill>
                <a:effectLst/>
                <a:latin typeface="Angsana New" pitchFamily="18" charset="-34"/>
                <a:cs typeface="Angsana New" pitchFamily="18" charset="-34"/>
              </a:rPr>
              <a:t>3.</a:t>
            </a:r>
            <a:r>
              <a:rPr lang="th-TH" sz="4400" b="1" smtClean="0">
                <a:solidFill>
                  <a:srgbClr val="000066"/>
                </a:solidFill>
                <a:effectLst/>
                <a:latin typeface="Angsana New" pitchFamily="18" charset="-34"/>
                <a:cs typeface="Angsana New" pitchFamily="18" charset="-34"/>
              </a:rPr>
              <a:t> ผู้สอนได้บรรลุตามวัตถุประสงค์ที่ตั้งไว้หรือไม่</a:t>
            </a:r>
          </a:p>
          <a:p>
            <a:pPr>
              <a:buFont typeface="Monotype Sorts" pitchFamily="2" charset="2"/>
              <a:buNone/>
              <a:defRPr/>
            </a:pPr>
            <a:r>
              <a:rPr lang="en-US" sz="4400" b="1" smtClean="0">
                <a:solidFill>
                  <a:srgbClr val="000066"/>
                </a:solidFill>
                <a:effectLst/>
                <a:latin typeface="Angsana New" pitchFamily="18" charset="-34"/>
                <a:cs typeface="Angsana New" pitchFamily="18" charset="-34"/>
              </a:rPr>
              <a:t>4. </a:t>
            </a:r>
            <a:r>
              <a:rPr lang="th-TH" sz="4400" b="1" smtClean="0">
                <a:solidFill>
                  <a:srgbClr val="000066"/>
                </a:solidFill>
                <a:effectLst/>
                <a:latin typeface="Angsana New" pitchFamily="18" charset="-34"/>
                <a:cs typeface="Angsana New" pitchFamily="18" charset="-34"/>
              </a:rPr>
              <a:t>ผู้เรียนได้รู้ว่าหลังจากผ่านการเรียนแล้วเขาจะได้รู้อะไรบ้าง</a:t>
            </a:r>
          </a:p>
        </p:txBody>
      </p:sp>
      <p:sp>
        <p:nvSpPr>
          <p:cNvPr id="6147" name="WordArt 4"/>
          <p:cNvSpPr>
            <a:spLocks noChangeArrowheads="1" noChangeShapeType="1" noTextEdit="1"/>
          </p:cNvSpPr>
          <p:nvPr/>
        </p:nvSpPr>
        <p:spPr bwMode="auto">
          <a:xfrm>
            <a:off x="323850" y="333375"/>
            <a:ext cx="78486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kern="10">
                <a:ln w="19050" cap="sq">
                  <a:solidFill>
                    <a:srgbClr val="99CCFF"/>
                  </a:solidFill>
                  <a:round/>
                  <a:headEnd type="none" w="sm" len="sm"/>
                  <a:tailEnd type="none" w="sm" len="sm"/>
                </a:ln>
                <a:solidFill>
                  <a:srgbClr val="000066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ngsana New"/>
                <a:cs typeface="Angsana New"/>
              </a:rPr>
              <a:t>ความจำเป็นต้องมีวัตถุประสงค์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404813"/>
            <a:ext cx="8496300" cy="6192837"/>
          </a:xfrm>
        </p:spPr>
        <p:txBody>
          <a:bodyPr/>
          <a:lstStyle/>
          <a:p>
            <a:pPr>
              <a:buFont typeface="Monotype Sorts" pitchFamily="2" charset="2"/>
              <a:buNone/>
              <a:defRPr/>
            </a:pPr>
            <a:endParaRPr lang="th-TH" smtClean="0">
              <a:solidFill>
                <a:srgbClr val="FFFFCC"/>
              </a:solidFill>
              <a:effectLst/>
              <a:latin typeface="Angsana New" pitchFamily="18" charset="-34"/>
              <a:cs typeface="Angsana New" pitchFamily="18" charset="-34"/>
            </a:endParaRPr>
          </a:p>
          <a:p>
            <a:pPr>
              <a:buFont typeface="Monotype Sorts" pitchFamily="2" charset="2"/>
              <a:buNone/>
              <a:defRPr/>
            </a:pPr>
            <a:endParaRPr lang="th-TH" smtClean="0">
              <a:solidFill>
                <a:srgbClr val="FFFFCC"/>
              </a:solidFill>
              <a:cs typeface="Angsana New" pitchFamily="18" charset="-34"/>
            </a:endParaRPr>
          </a:p>
          <a:p>
            <a:pPr>
              <a:buFont typeface="Monotype Sorts" pitchFamily="2" charset="2"/>
              <a:buNone/>
              <a:defRPr/>
            </a:pPr>
            <a:r>
              <a:rPr lang="en-US" sz="4400" b="1" smtClean="0">
                <a:solidFill>
                  <a:srgbClr val="000066"/>
                </a:solidFill>
                <a:effectLst/>
                <a:latin typeface="Angsana New" pitchFamily="18" charset="-34"/>
                <a:cs typeface="Angsana New" pitchFamily="18" charset="-34"/>
              </a:rPr>
              <a:t>1. </a:t>
            </a:r>
            <a:r>
              <a:rPr lang="th-TH" sz="4400" b="1" smtClean="0">
                <a:solidFill>
                  <a:srgbClr val="000066"/>
                </a:solidFill>
                <a:effectLst/>
                <a:latin typeface="Angsana New" pitchFamily="18" charset="-34"/>
                <a:cs typeface="Angsana New" pitchFamily="18" charset="-34"/>
              </a:rPr>
              <a:t>เป็นเป้าหมายในการจัดการเรียนการสอน</a:t>
            </a:r>
          </a:p>
          <a:p>
            <a:pPr>
              <a:buFont typeface="Monotype Sorts" pitchFamily="2" charset="2"/>
              <a:buNone/>
              <a:defRPr/>
            </a:pPr>
            <a:r>
              <a:rPr lang="en-US" sz="4400" b="1" smtClean="0">
                <a:solidFill>
                  <a:srgbClr val="000066"/>
                </a:solidFill>
                <a:effectLst/>
                <a:latin typeface="Angsana New" pitchFamily="18" charset="-34"/>
                <a:cs typeface="Angsana New" pitchFamily="18" charset="-34"/>
              </a:rPr>
              <a:t>2.</a:t>
            </a:r>
            <a:r>
              <a:rPr lang="th-TH" sz="4400" b="1" smtClean="0">
                <a:solidFill>
                  <a:srgbClr val="000066"/>
                </a:solidFill>
                <a:effectLst/>
                <a:latin typeface="Angsana New" pitchFamily="18" charset="-34"/>
                <a:cs typeface="Angsana New" pitchFamily="18" charset="-34"/>
              </a:rPr>
              <a:t> ช่วยในการออกข้อสอบ</a:t>
            </a:r>
          </a:p>
          <a:p>
            <a:pPr>
              <a:buFont typeface="Monotype Sorts" pitchFamily="2" charset="2"/>
              <a:buNone/>
              <a:defRPr/>
            </a:pPr>
            <a:r>
              <a:rPr lang="en-US" sz="4400" b="1" smtClean="0">
                <a:solidFill>
                  <a:srgbClr val="000066"/>
                </a:solidFill>
                <a:effectLst/>
                <a:latin typeface="Angsana New" pitchFamily="18" charset="-34"/>
                <a:cs typeface="Angsana New" pitchFamily="18" charset="-34"/>
              </a:rPr>
              <a:t>3. </a:t>
            </a:r>
            <a:r>
              <a:rPr lang="th-TH" sz="4400" b="1" smtClean="0">
                <a:solidFill>
                  <a:srgbClr val="000066"/>
                </a:solidFill>
                <a:effectLst/>
                <a:latin typeface="Angsana New" pitchFamily="18" charset="-34"/>
                <a:cs typeface="Angsana New" pitchFamily="18" charset="-34"/>
              </a:rPr>
              <a:t>รู้ขอบเขตเนื้อหา</a:t>
            </a:r>
          </a:p>
          <a:p>
            <a:pPr>
              <a:buFont typeface="Monotype Sorts" pitchFamily="2" charset="2"/>
              <a:buNone/>
              <a:defRPr/>
            </a:pPr>
            <a:r>
              <a:rPr lang="en-US" sz="4400" b="1" smtClean="0">
                <a:solidFill>
                  <a:srgbClr val="000066"/>
                </a:solidFill>
                <a:effectLst/>
                <a:latin typeface="Angsana New" pitchFamily="18" charset="-34"/>
                <a:cs typeface="Angsana New" pitchFamily="18" charset="-34"/>
              </a:rPr>
              <a:t>4. </a:t>
            </a:r>
            <a:r>
              <a:rPr lang="th-TH" sz="4400" b="1" smtClean="0">
                <a:solidFill>
                  <a:srgbClr val="000066"/>
                </a:solidFill>
                <a:effectLst/>
                <a:latin typeface="Angsana New" pitchFamily="18" charset="-34"/>
                <a:cs typeface="Angsana New" pitchFamily="18" charset="-34"/>
              </a:rPr>
              <a:t>ช่วยกำหนดวิธีสอน</a:t>
            </a:r>
          </a:p>
        </p:txBody>
      </p:sp>
      <p:sp>
        <p:nvSpPr>
          <p:cNvPr id="7171" name="WordArt 4"/>
          <p:cNvSpPr>
            <a:spLocks noChangeArrowheads="1" noChangeShapeType="1" noTextEdit="1"/>
          </p:cNvSpPr>
          <p:nvPr/>
        </p:nvSpPr>
        <p:spPr bwMode="auto">
          <a:xfrm>
            <a:off x="468313" y="476250"/>
            <a:ext cx="8134350" cy="523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kern="10">
                <a:solidFill>
                  <a:srgbClr val="000066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ngsana New"/>
                <a:cs typeface="Angsana New"/>
              </a:rPr>
              <a:t>ประโยชน์ของวัตถุประสงค์เชิงพฤติกรรม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333375"/>
            <a:ext cx="8569325" cy="6264275"/>
          </a:xfrm>
        </p:spPr>
        <p:txBody>
          <a:bodyPr/>
          <a:lstStyle/>
          <a:p>
            <a:pPr>
              <a:buFont typeface="Monotype Sorts" pitchFamily="2" charset="2"/>
              <a:buNone/>
              <a:defRPr/>
            </a:pPr>
            <a:endParaRPr lang="th-TH" smtClean="0">
              <a:latin typeface="Angsana New" pitchFamily="18" charset="-34"/>
              <a:cs typeface="Angsana New" pitchFamily="18" charset="-34"/>
            </a:endParaRPr>
          </a:p>
          <a:p>
            <a:pPr>
              <a:buFont typeface="Monotype Sorts" pitchFamily="2" charset="2"/>
              <a:buNone/>
              <a:defRPr/>
            </a:pPr>
            <a:endParaRPr lang="th-TH" smtClean="0">
              <a:cs typeface="Angsana New" pitchFamily="18" charset="-34"/>
            </a:endParaRPr>
          </a:p>
          <a:p>
            <a:pPr>
              <a:buFont typeface="Monotype Sorts" pitchFamily="2" charset="2"/>
              <a:buNone/>
              <a:defRPr/>
            </a:pPr>
            <a:r>
              <a:rPr lang="th-TH" sz="4400" smtClean="0">
                <a:solidFill>
                  <a:srgbClr val="00FF00"/>
                </a:solidFill>
                <a:effectLst/>
                <a:latin typeface="Angsana New" pitchFamily="18" charset="-34"/>
                <a:cs typeface="Angsana New" pitchFamily="18" charset="-34"/>
                <a:sym typeface="Wingdings 2" pitchFamily="18" charset="2"/>
              </a:rPr>
              <a:t></a:t>
            </a:r>
            <a:r>
              <a:rPr lang="th-TH" sz="4400" b="1" smtClean="0">
                <a:solidFill>
                  <a:srgbClr val="000066"/>
                </a:solidFill>
                <a:effectLst/>
                <a:latin typeface="Angsana New" pitchFamily="18" charset="-34"/>
                <a:cs typeface="Angsana New" pitchFamily="18" charset="-34"/>
                <a:sym typeface="Wingdings 2" pitchFamily="18" charset="2"/>
              </a:rPr>
              <a:t>ต้องกำหนดถึงพฤติกรรมของผู้เรียนหลังจากผ่าน</a:t>
            </a:r>
          </a:p>
          <a:p>
            <a:pPr>
              <a:buFont typeface="Monotype Sorts" pitchFamily="2" charset="2"/>
              <a:buNone/>
              <a:defRPr/>
            </a:pPr>
            <a:r>
              <a:rPr lang="th-TH" sz="4400" b="1" smtClean="0">
                <a:solidFill>
                  <a:srgbClr val="0000FF"/>
                </a:solidFill>
                <a:effectLst/>
                <a:latin typeface="Angsana New" pitchFamily="18" charset="-34"/>
                <a:cs typeface="Angsana New" pitchFamily="18" charset="-34"/>
                <a:sym typeface="Wingdings 2" pitchFamily="18" charset="2"/>
              </a:rPr>
              <a:t>     </a:t>
            </a:r>
            <a:r>
              <a:rPr lang="th-TH" sz="4400" b="1" smtClean="0">
                <a:solidFill>
                  <a:srgbClr val="000066"/>
                </a:solidFill>
                <a:effectLst/>
                <a:latin typeface="Angsana New" pitchFamily="18" charset="-34"/>
                <a:cs typeface="Angsana New" pitchFamily="18" charset="-34"/>
                <a:sym typeface="Wingdings 2" pitchFamily="18" charset="2"/>
              </a:rPr>
              <a:t>การเรียนการสอนแล้ว</a:t>
            </a:r>
          </a:p>
          <a:p>
            <a:pPr>
              <a:buFont typeface="Monotype Sorts" pitchFamily="2" charset="2"/>
              <a:buNone/>
              <a:defRPr/>
            </a:pPr>
            <a:r>
              <a:rPr lang="th-TH" sz="4400" smtClean="0">
                <a:solidFill>
                  <a:srgbClr val="FF9900"/>
                </a:solidFill>
                <a:effectLst/>
                <a:latin typeface="Angsana New" pitchFamily="18" charset="-34"/>
                <a:cs typeface="Angsana New" pitchFamily="18" charset="-34"/>
                <a:sym typeface="Wingdings 2" pitchFamily="18" charset="2"/>
              </a:rPr>
              <a:t></a:t>
            </a:r>
            <a:r>
              <a:rPr lang="th-TH" sz="4400" b="1" smtClean="0">
                <a:solidFill>
                  <a:srgbClr val="000066"/>
                </a:solidFill>
                <a:effectLst/>
                <a:latin typeface="Angsana New" pitchFamily="18" charset="-34"/>
                <a:cs typeface="Angsana New" pitchFamily="18" charset="-34"/>
                <a:sym typeface="Wingdings 2" pitchFamily="18" charset="2"/>
              </a:rPr>
              <a:t>ต้องกำหนดเป็นพฤติกรรมของผู้เรียนเท่านั้น</a:t>
            </a:r>
          </a:p>
          <a:p>
            <a:pPr>
              <a:buFont typeface="Monotype Sorts" pitchFamily="2" charset="2"/>
              <a:buNone/>
              <a:defRPr/>
            </a:pPr>
            <a:r>
              <a:rPr lang="th-TH" sz="4400" smtClean="0">
                <a:solidFill>
                  <a:srgbClr val="800000"/>
                </a:solidFill>
                <a:effectLst/>
                <a:latin typeface="Angsana New" pitchFamily="18" charset="-34"/>
                <a:cs typeface="Angsana New" pitchFamily="18" charset="-34"/>
                <a:sym typeface="Wingdings 2" pitchFamily="18" charset="2"/>
              </a:rPr>
              <a:t></a:t>
            </a:r>
            <a:r>
              <a:rPr lang="th-TH" sz="4400" b="1" smtClean="0">
                <a:solidFill>
                  <a:srgbClr val="000066"/>
                </a:solidFill>
                <a:effectLst/>
                <a:latin typeface="Angsana New" pitchFamily="18" charset="-34"/>
                <a:cs typeface="Angsana New" pitchFamily="18" charset="-34"/>
                <a:sym typeface="Wingdings 2" pitchFamily="18" charset="2"/>
              </a:rPr>
              <a:t>พฤติกรรมคาดหวังต้องสามารถสังเกตหรือวัดได้</a:t>
            </a:r>
          </a:p>
          <a:p>
            <a:pPr>
              <a:buFont typeface="Monotype Sorts" pitchFamily="2" charset="2"/>
              <a:buNone/>
              <a:defRPr/>
            </a:pPr>
            <a:r>
              <a:rPr lang="th-TH" sz="4400" b="1" smtClean="0">
                <a:solidFill>
                  <a:srgbClr val="0000FF"/>
                </a:solidFill>
                <a:effectLst/>
                <a:latin typeface="Angsana New" pitchFamily="18" charset="-34"/>
                <a:cs typeface="Angsana New" pitchFamily="18" charset="-34"/>
                <a:sym typeface="Wingdings 2" pitchFamily="18" charset="2"/>
              </a:rPr>
              <a:t>     </a:t>
            </a:r>
            <a:r>
              <a:rPr lang="th-TH" sz="4400" b="1" smtClean="0">
                <a:solidFill>
                  <a:srgbClr val="000066"/>
                </a:solidFill>
                <a:effectLst/>
                <a:latin typeface="Angsana New" pitchFamily="18" charset="-34"/>
                <a:cs typeface="Angsana New" pitchFamily="18" charset="-34"/>
                <a:sym typeface="Wingdings 2" pitchFamily="18" charset="2"/>
              </a:rPr>
              <a:t>แสดงออกในรูปของความสามารถ ( </a:t>
            </a:r>
            <a:r>
              <a:rPr lang="en-US" sz="4400" b="1" smtClean="0">
                <a:solidFill>
                  <a:srgbClr val="000066"/>
                </a:solidFill>
                <a:effectLst/>
                <a:latin typeface="Angsana New" pitchFamily="18" charset="-34"/>
                <a:cs typeface="Angsana New" pitchFamily="18" charset="-34"/>
                <a:sym typeface="Wingdings 2" pitchFamily="18" charset="2"/>
              </a:rPr>
              <a:t>Task </a:t>
            </a:r>
            <a:r>
              <a:rPr lang="th-TH" sz="4400" b="1" smtClean="0">
                <a:solidFill>
                  <a:srgbClr val="000066"/>
                </a:solidFill>
                <a:effectLst/>
                <a:latin typeface="Angsana New" pitchFamily="18" charset="-34"/>
                <a:cs typeface="Angsana New" pitchFamily="18" charset="-34"/>
                <a:sym typeface="Wingdings 2" pitchFamily="18" charset="2"/>
              </a:rPr>
              <a:t>) ด้วยการ</a:t>
            </a:r>
          </a:p>
          <a:p>
            <a:pPr>
              <a:buFont typeface="Monotype Sorts" pitchFamily="2" charset="2"/>
              <a:buNone/>
              <a:defRPr/>
            </a:pPr>
            <a:r>
              <a:rPr lang="th-TH" sz="4400" b="1" smtClean="0">
                <a:solidFill>
                  <a:srgbClr val="0000FF"/>
                </a:solidFill>
                <a:effectLst/>
                <a:latin typeface="Angsana New" pitchFamily="18" charset="-34"/>
                <a:cs typeface="Angsana New" pitchFamily="18" charset="-34"/>
                <a:sym typeface="Wingdings 2" pitchFamily="18" charset="2"/>
              </a:rPr>
              <a:t>     </a:t>
            </a:r>
            <a:r>
              <a:rPr lang="th-TH" sz="4400" b="1" smtClean="0">
                <a:solidFill>
                  <a:srgbClr val="000066"/>
                </a:solidFill>
                <a:effectLst/>
                <a:latin typeface="Angsana New" pitchFamily="18" charset="-34"/>
                <a:cs typeface="Angsana New" pitchFamily="18" charset="-34"/>
                <a:sym typeface="Wingdings 2" pitchFamily="18" charset="2"/>
              </a:rPr>
              <a:t>ใช้คำกริยาระบุพฤติกรรมนั้นๆ</a:t>
            </a:r>
          </a:p>
        </p:txBody>
      </p:sp>
      <p:sp>
        <p:nvSpPr>
          <p:cNvPr id="8195" name="WordArt 4"/>
          <p:cNvSpPr>
            <a:spLocks noChangeArrowheads="1" noChangeShapeType="1" noTextEdit="1"/>
          </p:cNvSpPr>
          <p:nvPr/>
        </p:nvSpPr>
        <p:spPr bwMode="auto">
          <a:xfrm>
            <a:off x="250825" y="476250"/>
            <a:ext cx="8497888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kern="10">
                <a:ln w="19050" cap="sq">
                  <a:solidFill>
                    <a:srgbClr val="99CCFF"/>
                  </a:solidFill>
                  <a:round/>
                  <a:headEnd type="none" w="sm" len="sm"/>
                  <a:tailEnd type="none" w="sm" len="sm"/>
                </a:ln>
                <a:solidFill>
                  <a:srgbClr val="000066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ngsana New"/>
                <a:cs typeface="Angsana New"/>
              </a:rPr>
              <a:t>ข้อควรคำนึงในการเขียนวัตถุประสงค์เชิงพฤติกรรม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333375"/>
            <a:ext cx="8496300" cy="6191250"/>
          </a:xfrm>
        </p:spPr>
        <p:txBody>
          <a:bodyPr/>
          <a:lstStyle/>
          <a:p>
            <a:pPr>
              <a:buFont typeface="Monotype Sorts" pitchFamily="2" charset="2"/>
              <a:buNone/>
              <a:defRPr/>
            </a:pPr>
            <a:endParaRPr lang="th-TH" smtClean="0">
              <a:cs typeface="Angsana New" pitchFamily="18" charset="-34"/>
            </a:endParaRPr>
          </a:p>
          <a:p>
            <a:pPr>
              <a:buFont typeface="Monotype Sorts" pitchFamily="2" charset="2"/>
              <a:buNone/>
              <a:defRPr/>
            </a:pPr>
            <a:endParaRPr lang="th-TH" smtClean="0">
              <a:cs typeface="Angsana New" pitchFamily="18" charset="-34"/>
            </a:endParaRPr>
          </a:p>
          <a:p>
            <a:pPr>
              <a:buFont typeface="Monotype Sorts" pitchFamily="2" charset="2"/>
              <a:buNone/>
              <a:defRPr/>
            </a:pPr>
            <a:endParaRPr lang="th-TH" smtClean="0">
              <a:cs typeface="Angsana New" pitchFamily="18" charset="-34"/>
            </a:endParaRPr>
          </a:p>
          <a:p>
            <a:pPr>
              <a:buFont typeface="Monotype Sorts" pitchFamily="2" charset="2"/>
              <a:buNone/>
              <a:defRPr/>
            </a:pPr>
            <a:endParaRPr lang="th-TH" smtClean="0">
              <a:cs typeface="Angsana New" pitchFamily="18" charset="-34"/>
            </a:endParaRPr>
          </a:p>
        </p:txBody>
      </p:sp>
      <p:sp>
        <p:nvSpPr>
          <p:cNvPr id="220165" name="AutoShape 5"/>
          <p:cNvSpPr>
            <a:spLocks noChangeArrowheads="1"/>
          </p:cNvSpPr>
          <p:nvPr/>
        </p:nvSpPr>
        <p:spPr bwMode="auto">
          <a:xfrm>
            <a:off x="684213" y="765175"/>
            <a:ext cx="7920037" cy="147796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28575" cap="sq">
            <a:solidFill>
              <a:srgbClr val="FFFFFF"/>
            </a:solidFill>
            <a:round/>
            <a:headEnd type="none" w="sm" len="sm"/>
            <a:tailEnd type="none" w="sm" len="sm"/>
          </a:ln>
          <a:effectLst>
            <a:outerShdw dist="107763" dir="18900000" algn="ctr" rotWithShape="0">
              <a:srgbClr val="003B76">
                <a:alpha val="50000"/>
              </a:srgbClr>
            </a:outerShdw>
          </a:effectLst>
        </p:spPr>
        <p:txBody>
          <a:bodyPr anchor="ctr"/>
          <a:lstStyle/>
          <a:p>
            <a:r>
              <a:rPr lang="th-TH" sz="4800">
                <a:solidFill>
                  <a:srgbClr val="FFFF99"/>
                </a:solidFill>
                <a:latin typeface="Angsana New" pitchFamily="18" charset="-34"/>
              </a:rPr>
              <a:t> ส่วนประกอบวัตถุของประสงค์เชิงพฤติกรรม</a:t>
            </a:r>
          </a:p>
        </p:txBody>
      </p:sp>
      <p:sp>
        <p:nvSpPr>
          <p:cNvPr id="220169" name="AutoShape 9"/>
          <p:cNvSpPr>
            <a:spLocks noChangeArrowheads="1"/>
          </p:cNvSpPr>
          <p:nvPr/>
        </p:nvSpPr>
        <p:spPr bwMode="auto">
          <a:xfrm rot="-5400000">
            <a:off x="6013451" y="4508500"/>
            <a:ext cx="576262" cy="433387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bg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th-TH"/>
          </a:p>
        </p:txBody>
      </p:sp>
      <p:sp>
        <p:nvSpPr>
          <p:cNvPr id="220170" name="AutoShape 10"/>
          <p:cNvSpPr>
            <a:spLocks noChangeArrowheads="1"/>
          </p:cNvSpPr>
          <p:nvPr/>
        </p:nvSpPr>
        <p:spPr bwMode="auto">
          <a:xfrm rot="-5400000">
            <a:off x="2771775" y="4579938"/>
            <a:ext cx="576263" cy="433387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bg1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th-TH"/>
          </a:p>
        </p:txBody>
      </p:sp>
      <p:sp>
        <p:nvSpPr>
          <p:cNvPr id="220182" name="Rectangle 22"/>
          <p:cNvSpPr>
            <a:spLocks noChangeArrowheads="1"/>
          </p:cNvSpPr>
          <p:nvPr/>
        </p:nvSpPr>
        <p:spPr bwMode="auto">
          <a:xfrm>
            <a:off x="395288" y="4149725"/>
            <a:ext cx="2089150" cy="1223963"/>
          </a:xfrm>
          <a:prstGeom prst="rect">
            <a:avLst/>
          </a:prstGeom>
          <a:solidFill>
            <a:srgbClr val="FF9900"/>
          </a:solidFill>
          <a:ln w="28575" cap="sq">
            <a:solidFill>
              <a:srgbClr val="00FFFF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600">
                <a:solidFill>
                  <a:schemeClr val="bg2"/>
                </a:solidFill>
                <a:latin typeface="Angsana New" pitchFamily="18" charset="-34"/>
              </a:rPr>
              <a:t>1.</a:t>
            </a:r>
            <a:r>
              <a:rPr lang="th-TH" sz="3600">
                <a:solidFill>
                  <a:schemeClr val="bg2"/>
                </a:solidFill>
                <a:latin typeface="Angsana New" pitchFamily="18" charset="-34"/>
              </a:rPr>
              <a:t>พฤติกรรม</a:t>
            </a:r>
          </a:p>
          <a:p>
            <a:pPr algn="ctr"/>
            <a:r>
              <a:rPr lang="th-TH" sz="3600">
                <a:solidFill>
                  <a:schemeClr val="bg2"/>
                </a:solidFill>
                <a:latin typeface="Angsana New" pitchFamily="18" charset="-34"/>
              </a:rPr>
              <a:t>ที่คาดหวัง</a:t>
            </a:r>
          </a:p>
        </p:txBody>
      </p:sp>
      <p:sp>
        <p:nvSpPr>
          <p:cNvPr id="220183" name="Rectangle 23"/>
          <p:cNvSpPr>
            <a:spLocks noChangeArrowheads="1"/>
          </p:cNvSpPr>
          <p:nvPr/>
        </p:nvSpPr>
        <p:spPr bwMode="auto">
          <a:xfrm>
            <a:off x="3563938" y="4149725"/>
            <a:ext cx="2159000" cy="1223963"/>
          </a:xfrm>
          <a:prstGeom prst="rect">
            <a:avLst/>
          </a:prstGeom>
          <a:solidFill>
            <a:srgbClr val="00FF00"/>
          </a:solidFill>
          <a:ln w="28575" cap="sq">
            <a:solidFill>
              <a:schemeClr val="bg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600">
                <a:solidFill>
                  <a:schemeClr val="bg2"/>
                </a:solidFill>
                <a:latin typeface="Angsana New" pitchFamily="18" charset="-34"/>
              </a:rPr>
              <a:t>2.</a:t>
            </a:r>
            <a:r>
              <a:rPr lang="th-TH" sz="3600">
                <a:solidFill>
                  <a:schemeClr val="bg2"/>
                </a:solidFill>
                <a:latin typeface="Angsana New" pitchFamily="18" charset="-34"/>
              </a:rPr>
              <a:t>สถานการณ์ </a:t>
            </a:r>
          </a:p>
          <a:p>
            <a:pPr algn="ctr"/>
            <a:r>
              <a:rPr lang="th-TH" sz="3600">
                <a:solidFill>
                  <a:schemeClr val="bg2"/>
                </a:solidFill>
                <a:latin typeface="Angsana New" pitchFamily="18" charset="-34"/>
              </a:rPr>
              <a:t>หรือ เงื่อนไข</a:t>
            </a:r>
          </a:p>
        </p:txBody>
      </p:sp>
      <p:sp>
        <p:nvSpPr>
          <p:cNvPr id="220184" name="Rectangle 24"/>
          <p:cNvSpPr>
            <a:spLocks noChangeArrowheads="1"/>
          </p:cNvSpPr>
          <p:nvPr/>
        </p:nvSpPr>
        <p:spPr bwMode="auto">
          <a:xfrm>
            <a:off x="6877050" y="4149725"/>
            <a:ext cx="1944688" cy="1223963"/>
          </a:xfrm>
          <a:prstGeom prst="rect">
            <a:avLst/>
          </a:prstGeom>
          <a:solidFill>
            <a:srgbClr val="00FFFF"/>
          </a:solidFill>
          <a:ln w="28575" cap="sq">
            <a:solidFill>
              <a:schemeClr val="bg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sz="3600">
                <a:solidFill>
                  <a:schemeClr val="bg2"/>
                </a:solidFill>
                <a:latin typeface="Angsana New" pitchFamily="18" charset="-34"/>
              </a:rPr>
              <a:t>3.</a:t>
            </a:r>
            <a:r>
              <a:rPr lang="th-TH" sz="3600">
                <a:solidFill>
                  <a:schemeClr val="bg2"/>
                </a:solidFill>
                <a:latin typeface="Angsana New" pitchFamily="18" charset="-34"/>
              </a:rPr>
              <a:t>เกณฑ์ หรือ</a:t>
            </a:r>
          </a:p>
          <a:p>
            <a:pPr algn="ctr"/>
            <a:r>
              <a:rPr lang="th-TH" sz="3600">
                <a:solidFill>
                  <a:schemeClr val="bg2"/>
                </a:solidFill>
                <a:latin typeface="Angsana New" pitchFamily="18" charset="-34"/>
              </a:rPr>
              <a:t> มาตรฐาน</a:t>
            </a:r>
          </a:p>
        </p:txBody>
      </p:sp>
      <p:sp>
        <p:nvSpPr>
          <p:cNvPr id="220185" name="Line 25"/>
          <p:cNvSpPr>
            <a:spLocks noChangeShapeType="1"/>
          </p:cNvSpPr>
          <p:nvPr/>
        </p:nvSpPr>
        <p:spPr bwMode="auto">
          <a:xfrm flipH="1">
            <a:off x="1331913" y="2349500"/>
            <a:ext cx="2663825" cy="1584325"/>
          </a:xfrm>
          <a:prstGeom prst="line">
            <a:avLst/>
          </a:prstGeom>
          <a:noFill/>
          <a:ln w="57150" cap="sq">
            <a:solidFill>
              <a:srgbClr val="000066"/>
            </a:solidFill>
            <a:round/>
            <a:headEnd type="none" w="sm" len="sm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220186" name="Line 26"/>
          <p:cNvSpPr>
            <a:spLocks noChangeShapeType="1"/>
          </p:cNvSpPr>
          <p:nvPr/>
        </p:nvSpPr>
        <p:spPr bwMode="auto">
          <a:xfrm>
            <a:off x="4572000" y="2420938"/>
            <a:ext cx="0" cy="1512887"/>
          </a:xfrm>
          <a:prstGeom prst="line">
            <a:avLst/>
          </a:prstGeom>
          <a:noFill/>
          <a:ln w="57150" cap="sq">
            <a:solidFill>
              <a:srgbClr val="000066"/>
            </a:solidFill>
            <a:round/>
            <a:headEnd type="none" w="sm" len="sm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220187" name="Line 27"/>
          <p:cNvSpPr>
            <a:spLocks noChangeShapeType="1"/>
          </p:cNvSpPr>
          <p:nvPr/>
        </p:nvSpPr>
        <p:spPr bwMode="auto">
          <a:xfrm>
            <a:off x="5076825" y="2349500"/>
            <a:ext cx="2879725" cy="1582738"/>
          </a:xfrm>
          <a:prstGeom prst="line">
            <a:avLst/>
          </a:prstGeom>
          <a:noFill/>
          <a:ln w="57150" cap="sq">
            <a:solidFill>
              <a:srgbClr val="000066"/>
            </a:solidFill>
            <a:round/>
            <a:headEnd type="none" w="sm" len="sm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0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0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0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0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0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0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0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0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0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0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0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0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0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0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0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0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0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0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0165" grpId="0" animBg="1"/>
      <p:bldP spid="220169" grpId="0" animBg="1"/>
      <p:bldP spid="220170" grpId="0" animBg="1"/>
      <p:bldP spid="220182" grpId="0" animBg="1"/>
      <p:bldP spid="220183" grpId="0" animBg="1"/>
      <p:bldP spid="220184" grpId="0" animBg="1"/>
      <p:bldP spid="220185" grpId="0" animBg="1"/>
      <p:bldP spid="220186" grpId="0" animBg="1"/>
      <p:bldP spid="22018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99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Text Box 2"/>
          <p:cNvSpPr txBox="1">
            <a:spLocks noChangeArrowheads="1"/>
          </p:cNvSpPr>
          <p:nvPr/>
        </p:nvSpPr>
        <p:spPr bwMode="auto">
          <a:xfrm>
            <a:off x="3563938" y="1700213"/>
            <a:ext cx="5400675" cy="3662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Browallia New" pitchFamily="34" charset="-34"/>
                <a:cs typeface="Angsana New" pitchFamily="18" charset="-34"/>
              </a:defRPr>
            </a:lvl9pPr>
          </a:lstStyle>
          <a:p>
            <a:pPr>
              <a:spcBef>
                <a:spcPct val="50000"/>
              </a:spcBef>
            </a:pPr>
            <a:r>
              <a:rPr lang="th-TH" sz="3600">
                <a:solidFill>
                  <a:schemeClr val="bg2"/>
                </a:solidFill>
                <a:latin typeface="Angsana New" pitchFamily="18" charset="-34"/>
              </a:rPr>
              <a:t>หมายถึง พฤติกรรมที่แสดงออกโดยผู้เรียนซึ่งสามารถสังเกตและวัดได้     พฤติกรรมที่เขียนระบุไว้ในวัตถุประสงค์จะต้องอ่านแล้วได้ใจความว่า   แสดงพฤติกรรมอะไร   </a:t>
            </a:r>
            <a:r>
              <a:rPr lang="th-TH" sz="3600">
                <a:solidFill>
                  <a:srgbClr val="660033"/>
                </a:solidFill>
                <a:latin typeface="Angsana New" pitchFamily="18" charset="-34"/>
              </a:rPr>
              <a:t>เช่น  ถอดล้อรถยนต์ได้</a:t>
            </a:r>
          </a:p>
          <a:p>
            <a:pPr>
              <a:spcBef>
                <a:spcPct val="50000"/>
              </a:spcBef>
            </a:pPr>
            <a:r>
              <a:rPr lang="th-TH" sz="3600">
                <a:solidFill>
                  <a:schemeClr val="bg2"/>
                </a:solidFill>
                <a:latin typeface="Angsana New" pitchFamily="18" charset="-34"/>
              </a:rPr>
              <a:t>   </a:t>
            </a:r>
          </a:p>
        </p:txBody>
      </p:sp>
      <p:sp>
        <p:nvSpPr>
          <p:cNvPr id="10243" name="WordArt 3"/>
          <p:cNvSpPr>
            <a:spLocks noChangeArrowheads="1" noChangeShapeType="1" noTextEdit="1"/>
          </p:cNvSpPr>
          <p:nvPr/>
        </p:nvSpPr>
        <p:spPr bwMode="auto">
          <a:xfrm>
            <a:off x="755650" y="333375"/>
            <a:ext cx="6121400" cy="9350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4400" kern="10">
                <a:solidFill>
                  <a:srgbClr val="000066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ngsana New"/>
                <a:cs typeface="Angsana New"/>
              </a:rPr>
              <a:t>1. พฤติกรรมที่คาดหวัง</a:t>
            </a:r>
          </a:p>
        </p:txBody>
      </p:sp>
      <p:pic>
        <p:nvPicPr>
          <p:cNvPr id="10244" name="Picture 4" descr="CO2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492375"/>
            <a:ext cx="3097212" cy="309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4501" name="Line 5"/>
          <p:cNvSpPr>
            <a:spLocks noChangeShapeType="1"/>
          </p:cNvSpPr>
          <p:nvPr/>
        </p:nvSpPr>
        <p:spPr bwMode="auto">
          <a:xfrm>
            <a:off x="5076825" y="2781300"/>
            <a:ext cx="1584325" cy="0"/>
          </a:xfrm>
          <a:prstGeom prst="line">
            <a:avLst/>
          </a:prstGeom>
          <a:noFill/>
          <a:ln w="28575" cap="sq">
            <a:solidFill>
              <a:schemeClr val="bg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234502" name="Line 6"/>
          <p:cNvSpPr>
            <a:spLocks noChangeShapeType="1"/>
          </p:cNvSpPr>
          <p:nvPr/>
        </p:nvSpPr>
        <p:spPr bwMode="auto">
          <a:xfrm>
            <a:off x="5292725" y="3357563"/>
            <a:ext cx="2016125" cy="0"/>
          </a:xfrm>
          <a:prstGeom prst="line">
            <a:avLst/>
          </a:prstGeom>
          <a:noFill/>
          <a:ln w="28575" cap="sq">
            <a:solidFill>
              <a:schemeClr val="bg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234503" name="Line 7"/>
          <p:cNvSpPr>
            <a:spLocks noChangeShapeType="1"/>
          </p:cNvSpPr>
          <p:nvPr/>
        </p:nvSpPr>
        <p:spPr bwMode="auto">
          <a:xfrm>
            <a:off x="4284663" y="4437063"/>
            <a:ext cx="2159000" cy="0"/>
          </a:xfrm>
          <a:prstGeom prst="line">
            <a:avLst/>
          </a:prstGeom>
          <a:noFill/>
          <a:ln w="28575" cap="sq">
            <a:solidFill>
              <a:schemeClr val="bg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4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4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4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4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4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4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4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4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4498" grpId="0"/>
      <p:bldP spid="234501" grpId="0" animBg="1"/>
      <p:bldP spid="234502" grpId="0" animBg="1"/>
      <p:bldP spid="23450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419475" y="1844675"/>
            <a:ext cx="5472113" cy="2736850"/>
          </a:xfrm>
        </p:spPr>
        <p:txBody>
          <a:bodyPr/>
          <a:lstStyle/>
          <a:p>
            <a:pPr>
              <a:lnSpc>
                <a:spcPct val="90000"/>
              </a:lnSpc>
              <a:buFont typeface="Monotype Sorts" pitchFamily="2" charset="2"/>
              <a:buNone/>
            </a:pPr>
            <a:r>
              <a:rPr lang="th-TH" sz="3600" b="1" smtClean="0">
                <a:solidFill>
                  <a:srgbClr val="000066"/>
                </a:solidFill>
                <a:effectLst/>
                <a:latin typeface="Angsana New" pitchFamily="18" charset="-34"/>
                <a:cs typeface="Angsana New" pitchFamily="18" charset="-34"/>
              </a:rPr>
              <a:t>    หมายถึง เงื่อนไขหรือขอบเขตที่จะให้ผู้เรียนแสดงพฤติกรรมที่คาดหวังออกมา   เงื่อนไขเป็นตัวกำหนดขอบเขตในการให้เนื้อหา   </a:t>
            </a:r>
            <a:r>
              <a:rPr lang="th-TH" sz="3600" b="1" smtClean="0">
                <a:solidFill>
                  <a:srgbClr val="A50021"/>
                </a:solidFill>
                <a:effectLst/>
                <a:latin typeface="Angsana New" pitchFamily="18" charset="-34"/>
                <a:cs typeface="Angsana New" pitchFamily="18" charset="-34"/>
              </a:rPr>
              <a:t>เช่น  ถอดล้อรถยนต์กระบะด้วยประแจกากบาทได้  </a:t>
            </a:r>
          </a:p>
          <a:p>
            <a:pPr>
              <a:lnSpc>
                <a:spcPct val="90000"/>
              </a:lnSpc>
              <a:buFont typeface="Monotype Sorts" pitchFamily="2" charset="2"/>
              <a:buNone/>
            </a:pPr>
            <a:endParaRPr lang="th-TH" sz="3600" b="1" smtClean="0">
              <a:solidFill>
                <a:srgbClr val="A50021"/>
              </a:solidFill>
              <a:effectLst/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1267" name="WordArt 3"/>
          <p:cNvSpPr>
            <a:spLocks noChangeArrowheads="1" noChangeShapeType="1" noTextEdit="1"/>
          </p:cNvSpPr>
          <p:nvPr/>
        </p:nvSpPr>
        <p:spPr bwMode="auto">
          <a:xfrm>
            <a:off x="539750" y="404813"/>
            <a:ext cx="2663825" cy="7921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4400" kern="10">
                <a:solidFill>
                  <a:srgbClr val="000066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Angsana New"/>
                <a:cs typeface="Angsana New"/>
              </a:rPr>
              <a:t>2. เงื่อนไข</a:t>
            </a:r>
          </a:p>
        </p:txBody>
      </p:sp>
      <p:pic>
        <p:nvPicPr>
          <p:cNvPr id="11268" name="Picture 4" descr="CO23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133600"/>
            <a:ext cx="3024188" cy="2455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0645" name="Line 5"/>
          <p:cNvSpPr>
            <a:spLocks noChangeShapeType="1"/>
          </p:cNvSpPr>
          <p:nvPr/>
        </p:nvSpPr>
        <p:spPr bwMode="auto">
          <a:xfrm>
            <a:off x="7380288" y="3789363"/>
            <a:ext cx="1368425" cy="0"/>
          </a:xfrm>
          <a:prstGeom prst="line">
            <a:avLst/>
          </a:prstGeom>
          <a:noFill/>
          <a:ln w="28575" cap="sq">
            <a:solidFill>
              <a:schemeClr val="bg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240646" name="Line 6"/>
          <p:cNvSpPr>
            <a:spLocks noChangeShapeType="1"/>
          </p:cNvSpPr>
          <p:nvPr/>
        </p:nvSpPr>
        <p:spPr bwMode="auto">
          <a:xfrm>
            <a:off x="3924300" y="4292600"/>
            <a:ext cx="2087563" cy="0"/>
          </a:xfrm>
          <a:prstGeom prst="line">
            <a:avLst/>
          </a:prstGeom>
          <a:noFill/>
          <a:ln w="28575" cap="sq">
            <a:solidFill>
              <a:schemeClr val="bg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06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06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0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0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0645" grpId="0" animBg="1"/>
      <p:bldP spid="240646" grpId="0" animBg="1"/>
    </p:bldLst>
  </p:timing>
</p:sld>
</file>

<file path=ppt/theme/theme1.xml><?xml version="1.0" encoding="utf-8"?>
<a:theme xmlns:a="http://schemas.openxmlformats.org/drawingml/2006/main" name="SPARKLE">
  <a:themeElements>
    <a:clrScheme name="SPARKLE 1">
      <a:dk1>
        <a:srgbClr val="000000"/>
      </a:dk1>
      <a:lt1>
        <a:srgbClr val="DDDDDD"/>
      </a:lt1>
      <a:dk2>
        <a:srgbClr val="0000FF"/>
      </a:dk2>
      <a:lt2>
        <a:srgbClr val="00CCCC"/>
      </a:lt2>
      <a:accent1>
        <a:srgbClr val="B2B2B2"/>
      </a:accent1>
      <a:accent2>
        <a:srgbClr val="FF9933"/>
      </a:accent2>
      <a:accent3>
        <a:srgbClr val="AAAAFF"/>
      </a:accent3>
      <a:accent4>
        <a:srgbClr val="BDBDBD"/>
      </a:accent4>
      <a:accent5>
        <a:srgbClr val="D5D5D5"/>
      </a:accent5>
      <a:accent6>
        <a:srgbClr val="E78A2D"/>
      </a:accent6>
      <a:hlink>
        <a:srgbClr val="CC00CC"/>
      </a:hlink>
      <a:folHlink>
        <a:srgbClr val="9999FF"/>
      </a:folHlink>
    </a:clrScheme>
    <a:fontScheme name="SPARKL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rowallia New" pitchFamily="34" charset="-34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rowallia New" pitchFamily="34" charset="-34"/>
            <a:cs typeface="Angsana New" pitchFamily="18" charset="-34"/>
          </a:defRPr>
        </a:defPPr>
      </a:lstStyle>
    </a:lnDef>
  </a:objectDefaults>
  <a:extraClrSchemeLst>
    <a:extraClrScheme>
      <a:clrScheme name="SPARKLE 1">
        <a:dk1>
          <a:srgbClr val="000000"/>
        </a:dk1>
        <a:lt1>
          <a:srgbClr val="DDDDDD"/>
        </a:lt1>
        <a:dk2>
          <a:srgbClr val="0000FF"/>
        </a:dk2>
        <a:lt2>
          <a:srgbClr val="00CCCC"/>
        </a:lt2>
        <a:accent1>
          <a:srgbClr val="B2B2B2"/>
        </a:accent1>
        <a:accent2>
          <a:srgbClr val="FF9933"/>
        </a:accent2>
        <a:accent3>
          <a:srgbClr val="AAAAFF"/>
        </a:accent3>
        <a:accent4>
          <a:srgbClr val="BDBDBD"/>
        </a:accent4>
        <a:accent5>
          <a:srgbClr val="D5D5D5"/>
        </a:accent5>
        <a:accent6>
          <a:srgbClr val="E78A2D"/>
        </a:accent6>
        <a:hlink>
          <a:srgbClr val="CC00CC"/>
        </a:hlink>
        <a:folHlink>
          <a:srgbClr val="99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PARKLE 2">
        <a:dk1>
          <a:srgbClr val="000000"/>
        </a:dk1>
        <a:lt1>
          <a:srgbClr val="CCCCFF"/>
        </a:lt1>
        <a:dk2>
          <a:srgbClr val="003399"/>
        </a:dk2>
        <a:lt2>
          <a:srgbClr val="76E0E6"/>
        </a:lt2>
        <a:accent1>
          <a:srgbClr val="66CCFF"/>
        </a:accent1>
        <a:accent2>
          <a:srgbClr val="6666FF"/>
        </a:accent2>
        <a:accent3>
          <a:srgbClr val="E2E2FF"/>
        </a:accent3>
        <a:accent4>
          <a:srgbClr val="000000"/>
        </a:accent4>
        <a:accent5>
          <a:srgbClr val="B8E2FF"/>
        </a:accent5>
        <a:accent6>
          <a:srgbClr val="5C5CE7"/>
        </a:accent6>
        <a:hlink>
          <a:srgbClr val="00CCCC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PARKL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D4D4D4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ชุดรูปแบบของ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Designs\SPARKLE.POT</Template>
  <TotalTime>4174</TotalTime>
  <Words>1523</Words>
  <Application>Microsoft Office PowerPoint</Application>
  <PresentationFormat>นำเสนอทางหน้าจอ (4:3)</PresentationFormat>
  <Paragraphs>363</Paragraphs>
  <Slides>38</Slides>
  <Notes>2</Notes>
  <HiddenSlides>0</HiddenSlides>
  <MMClips>0</MMClips>
  <ScaleCrop>false</ScaleCrop>
  <HeadingPairs>
    <vt:vector size="8" baseType="variant">
      <vt:variant>
        <vt:lpstr>แบบอักษรที่ถูกใช้</vt:lpstr>
      </vt:variant>
      <vt:variant>
        <vt:i4>11</vt:i4>
      </vt:variant>
      <vt:variant>
        <vt:lpstr>ชุดรูปแบบ</vt:lpstr>
      </vt:variant>
      <vt:variant>
        <vt:i4>1</vt:i4>
      </vt:variant>
      <vt:variant>
        <vt:lpstr>เซิร์ฟเวอร์ OLE ฝังตัว</vt:lpstr>
      </vt:variant>
      <vt:variant>
        <vt:i4>1</vt:i4>
      </vt:variant>
      <vt:variant>
        <vt:lpstr>ชื่อเรื่องภาพนิ่ง</vt:lpstr>
      </vt:variant>
      <vt:variant>
        <vt:i4>38</vt:i4>
      </vt:variant>
    </vt:vector>
  </HeadingPairs>
  <TitlesOfParts>
    <vt:vector size="51" baseType="lpstr">
      <vt:lpstr>Browallia New</vt:lpstr>
      <vt:lpstr>Angsana New</vt:lpstr>
      <vt:lpstr>Arial</vt:lpstr>
      <vt:lpstr>Times New Roman</vt:lpstr>
      <vt:lpstr>Monotype Sorts</vt:lpstr>
      <vt:lpstr>Cordia New</vt:lpstr>
      <vt:lpstr>PSL ChalalaiClassicSP</vt:lpstr>
      <vt:lpstr>PSL EmpireExtraSP</vt:lpstr>
      <vt:lpstr>Kozuka Gothic Pro H</vt:lpstr>
      <vt:lpstr>Wingdings 2</vt:lpstr>
      <vt:lpstr>Wingdings</vt:lpstr>
      <vt:lpstr>SPARKLE</vt:lpstr>
      <vt:lpstr>Microsoft Word Picture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Company>iLLUSiON GROUP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Your User Name</dc:creator>
  <cp:lastModifiedBy>Windows User</cp:lastModifiedBy>
  <cp:revision>182</cp:revision>
  <cp:lastPrinted>2005-10-18T01:17:28Z</cp:lastPrinted>
  <dcterms:created xsi:type="dcterms:W3CDTF">2005-01-08T03:49:39Z</dcterms:created>
  <dcterms:modified xsi:type="dcterms:W3CDTF">2016-12-04T07:17:36Z</dcterms:modified>
</cp:coreProperties>
</file>