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00"/>
  </p:notesMasterIdLst>
  <p:sldIdLst>
    <p:sldId id="336" r:id="rId2"/>
    <p:sldId id="337" r:id="rId3"/>
    <p:sldId id="339" r:id="rId4"/>
    <p:sldId id="340" r:id="rId5"/>
    <p:sldId id="338" r:id="rId6"/>
    <p:sldId id="328" r:id="rId7"/>
    <p:sldId id="351" r:id="rId8"/>
    <p:sldId id="352" r:id="rId9"/>
    <p:sldId id="353" r:id="rId10"/>
    <p:sldId id="354" r:id="rId11"/>
    <p:sldId id="258" r:id="rId12"/>
    <p:sldId id="334" r:id="rId13"/>
    <p:sldId id="335" r:id="rId14"/>
    <p:sldId id="327" r:id="rId15"/>
    <p:sldId id="341" r:id="rId16"/>
    <p:sldId id="342" r:id="rId17"/>
    <p:sldId id="343" r:id="rId18"/>
    <p:sldId id="347" r:id="rId19"/>
    <p:sldId id="344" r:id="rId20"/>
    <p:sldId id="350" r:id="rId21"/>
    <p:sldId id="349" r:id="rId22"/>
    <p:sldId id="348" r:id="rId23"/>
    <p:sldId id="345" r:id="rId24"/>
    <p:sldId id="346" r:id="rId25"/>
    <p:sldId id="262" r:id="rId26"/>
    <p:sldId id="263" r:id="rId27"/>
    <p:sldId id="264" r:id="rId28"/>
    <p:sldId id="265" r:id="rId29"/>
    <p:sldId id="266" r:id="rId30"/>
    <p:sldId id="267" r:id="rId31"/>
    <p:sldId id="268" r:id="rId32"/>
    <p:sldId id="269" r:id="rId33"/>
    <p:sldId id="270" r:id="rId34"/>
    <p:sldId id="271" r:id="rId35"/>
    <p:sldId id="272" r:id="rId36"/>
    <p:sldId id="273" r:id="rId37"/>
    <p:sldId id="274" r:id="rId38"/>
    <p:sldId id="275" r:id="rId39"/>
    <p:sldId id="276" r:id="rId40"/>
    <p:sldId id="322" r:id="rId41"/>
    <p:sldId id="277" r:id="rId42"/>
    <p:sldId id="278" r:id="rId43"/>
    <p:sldId id="279" r:id="rId44"/>
    <p:sldId id="280" r:id="rId45"/>
    <p:sldId id="281" r:id="rId46"/>
    <p:sldId id="282" r:id="rId47"/>
    <p:sldId id="283" r:id="rId48"/>
    <p:sldId id="284" r:id="rId49"/>
    <p:sldId id="333" r:id="rId50"/>
    <p:sldId id="285" r:id="rId51"/>
    <p:sldId id="286" r:id="rId52"/>
    <p:sldId id="287" r:id="rId53"/>
    <p:sldId id="288" r:id="rId54"/>
    <p:sldId id="289" r:id="rId55"/>
    <p:sldId id="290" r:id="rId56"/>
    <p:sldId id="291" r:id="rId57"/>
    <p:sldId id="292" r:id="rId58"/>
    <p:sldId id="293" r:id="rId59"/>
    <p:sldId id="294" r:id="rId60"/>
    <p:sldId id="295" r:id="rId61"/>
    <p:sldId id="296" r:id="rId62"/>
    <p:sldId id="297" r:id="rId63"/>
    <p:sldId id="298" r:id="rId64"/>
    <p:sldId id="299" r:id="rId65"/>
    <p:sldId id="300" r:id="rId66"/>
    <p:sldId id="301" r:id="rId67"/>
    <p:sldId id="302" r:id="rId68"/>
    <p:sldId id="303" r:id="rId69"/>
    <p:sldId id="304" r:id="rId70"/>
    <p:sldId id="305" r:id="rId71"/>
    <p:sldId id="306" r:id="rId72"/>
    <p:sldId id="307" r:id="rId73"/>
    <p:sldId id="308" r:id="rId74"/>
    <p:sldId id="309" r:id="rId75"/>
    <p:sldId id="310" r:id="rId76"/>
    <p:sldId id="311" r:id="rId77"/>
    <p:sldId id="312" r:id="rId78"/>
    <p:sldId id="313" r:id="rId79"/>
    <p:sldId id="314" r:id="rId80"/>
    <p:sldId id="315" r:id="rId81"/>
    <p:sldId id="316" r:id="rId82"/>
    <p:sldId id="317" r:id="rId83"/>
    <p:sldId id="323" r:id="rId84"/>
    <p:sldId id="324" r:id="rId85"/>
    <p:sldId id="325" r:id="rId86"/>
    <p:sldId id="326" r:id="rId87"/>
    <p:sldId id="330" r:id="rId88"/>
    <p:sldId id="331" r:id="rId89"/>
    <p:sldId id="318" r:id="rId90"/>
    <p:sldId id="319" r:id="rId91"/>
    <p:sldId id="320" r:id="rId92"/>
    <p:sldId id="332" r:id="rId93"/>
    <p:sldId id="321" r:id="rId94"/>
    <p:sldId id="329" r:id="rId95"/>
    <p:sldId id="257" r:id="rId96"/>
    <p:sldId id="259" r:id="rId97"/>
    <p:sldId id="260" r:id="rId98"/>
    <p:sldId id="261" r:id="rId99"/>
  </p:sldIdLst>
  <p:sldSz cx="9144000" cy="6858000" type="screen4x3"/>
  <p:notesSz cx="6858000" cy="9144000"/>
  <p:custDataLst>
    <p:tags r:id="rId101"/>
  </p:custData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85" autoAdjust="0"/>
    <p:restoredTop sz="94776" autoAdjust="0"/>
  </p:normalViewPr>
  <p:slideViewPr>
    <p:cSldViewPr>
      <p:cViewPr>
        <p:scale>
          <a:sx n="50" d="100"/>
          <a:sy n="50" d="100"/>
        </p:scale>
        <p:origin x="-40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55B2A0-76A0-4590-9E34-23EB48A30E27}" type="doc">
      <dgm:prSet loTypeId="urn:microsoft.com/office/officeart/2005/8/layout/process5" loCatId="process" qsTypeId="urn:microsoft.com/office/officeart/2005/8/quickstyle/simple1" qsCatId="simple" csTypeId="urn:microsoft.com/office/officeart/2005/8/colors/colorful1" csCatId="colorful" phldr="1"/>
      <dgm:spPr/>
    </dgm:pt>
    <dgm:pt modelId="{7A2ABEBB-2CF6-4519-8309-5AF122DBB100}">
      <dgm:prSet phldrT="[Text]" custT="1"/>
      <dgm:spPr/>
      <dgm:t>
        <a:bodyPr/>
        <a:lstStyle/>
        <a:p>
          <a:r>
            <a:rPr lang="th-TH" sz="3200" dirty="0" smtClean="0"/>
            <a:t>ออกแบบและพัฒนาหลักสูตรการฝึก</a:t>
          </a:r>
          <a:endParaRPr lang="th-TH" sz="3200" dirty="0"/>
        </a:p>
      </dgm:t>
    </dgm:pt>
    <dgm:pt modelId="{784E45FE-34E1-4982-A1DB-E2E2C2A4017A}" type="parTrans" cxnId="{E02D135A-EA14-40A3-8589-46F7C32189B7}">
      <dgm:prSet/>
      <dgm:spPr/>
      <dgm:t>
        <a:bodyPr/>
        <a:lstStyle/>
        <a:p>
          <a:endParaRPr lang="th-TH" sz="2800"/>
        </a:p>
      </dgm:t>
    </dgm:pt>
    <dgm:pt modelId="{88873C69-D9B0-40EE-8B25-BEC9AFEF472E}" type="sibTrans" cxnId="{E02D135A-EA14-40A3-8589-46F7C32189B7}">
      <dgm:prSet custT="1"/>
      <dgm:spPr/>
      <dgm:t>
        <a:bodyPr/>
        <a:lstStyle/>
        <a:p>
          <a:endParaRPr lang="th-TH" sz="2000"/>
        </a:p>
      </dgm:t>
    </dgm:pt>
    <dgm:pt modelId="{65AB15E5-C6F9-4D0A-8931-CE5F0519E3A6}">
      <dgm:prSet phldrT="[Text]" custT="1"/>
      <dgm:spPr/>
      <dgm:t>
        <a:bodyPr/>
        <a:lstStyle/>
        <a:p>
          <a:r>
            <a:rPr lang="en-US" sz="3200" dirty="0" smtClean="0"/>
            <a:t>-</a:t>
          </a:r>
          <a:r>
            <a:rPr lang="th-TH" sz="3200" dirty="0" smtClean="0"/>
            <a:t>จัดทำหลักสูตร</a:t>
          </a:r>
          <a:br>
            <a:rPr lang="th-TH" sz="3200" dirty="0" smtClean="0"/>
          </a:br>
          <a:r>
            <a:rPr lang="en-US" sz="3200" dirty="0" smtClean="0"/>
            <a:t>-</a:t>
          </a:r>
          <a:r>
            <a:rPr lang="th-TH" sz="3200" dirty="0" smtClean="0"/>
            <a:t>เอกสารการฝึกและแบบทดสอบ</a:t>
          </a:r>
          <a:endParaRPr lang="th-TH" sz="3200" dirty="0"/>
        </a:p>
      </dgm:t>
    </dgm:pt>
    <dgm:pt modelId="{F46C99E3-3F4A-4A05-946A-0E362A93F839}" type="parTrans" cxnId="{0BF179E6-04AB-4E25-A220-0403808371CB}">
      <dgm:prSet/>
      <dgm:spPr/>
      <dgm:t>
        <a:bodyPr/>
        <a:lstStyle/>
        <a:p>
          <a:endParaRPr lang="th-TH" sz="2800"/>
        </a:p>
      </dgm:t>
    </dgm:pt>
    <dgm:pt modelId="{43F673DB-DAF8-4C3D-8619-DD439AABCEE7}" type="sibTrans" cxnId="{0BF179E6-04AB-4E25-A220-0403808371CB}">
      <dgm:prSet custT="1"/>
      <dgm:spPr/>
      <dgm:t>
        <a:bodyPr/>
        <a:lstStyle/>
        <a:p>
          <a:endParaRPr lang="th-TH" sz="2000"/>
        </a:p>
      </dgm:t>
    </dgm:pt>
    <dgm:pt modelId="{65C5C08D-570F-431E-A3BF-C38BAB221C76}">
      <dgm:prSet phldrT="[Text]" custT="1"/>
      <dgm:spPr/>
      <dgm:t>
        <a:bodyPr/>
        <a:lstStyle/>
        <a:p>
          <a:r>
            <a:rPr lang="th-TH" sz="2800" b="1" dirty="0" smtClean="0"/>
            <a:t>นำไปฝึกอบรม</a:t>
          </a:r>
          <a:r>
            <a:rPr lang="th-TH" sz="2000" b="1" dirty="0" smtClean="0"/>
            <a:t>(</a:t>
          </a:r>
          <a:r>
            <a:rPr lang="en-US" sz="2000" b="1" dirty="0" smtClean="0"/>
            <a:t>Off the Job/On the Job</a:t>
          </a:r>
          <a:r>
            <a:rPr lang="th-TH" sz="2400" b="1" dirty="0" smtClean="0"/>
            <a:t> </a:t>
          </a:r>
          <a:r>
            <a:rPr lang="th-TH" sz="2800" b="1" dirty="0" smtClean="0"/>
            <a:t>หรือ สอนงาน</a:t>
          </a:r>
          <a:r>
            <a:rPr lang="th-TH" sz="2000" b="1" dirty="0" smtClean="0"/>
            <a:t>(</a:t>
          </a:r>
          <a:r>
            <a:rPr lang="en-US" sz="2000" b="1" dirty="0" smtClean="0"/>
            <a:t>Job Instruction</a:t>
          </a:r>
          <a:r>
            <a:rPr lang="th-TH" sz="2000" b="1" dirty="0" smtClean="0"/>
            <a:t>)</a:t>
          </a:r>
          <a:endParaRPr lang="th-TH" sz="2000" b="1" dirty="0"/>
        </a:p>
      </dgm:t>
    </dgm:pt>
    <dgm:pt modelId="{0284FC03-7F69-4F85-AE72-B7C01C4B0542}" type="parTrans" cxnId="{F9C76C23-EA45-4D2C-A8AF-7C132175885A}">
      <dgm:prSet/>
      <dgm:spPr/>
      <dgm:t>
        <a:bodyPr/>
        <a:lstStyle/>
        <a:p>
          <a:endParaRPr lang="th-TH" sz="2800"/>
        </a:p>
      </dgm:t>
    </dgm:pt>
    <dgm:pt modelId="{ED6DD201-B489-47E0-B1D3-6D38E02BF821}" type="sibTrans" cxnId="{F9C76C23-EA45-4D2C-A8AF-7C132175885A}">
      <dgm:prSet custT="1"/>
      <dgm:spPr/>
      <dgm:t>
        <a:bodyPr/>
        <a:lstStyle/>
        <a:p>
          <a:endParaRPr lang="th-TH" sz="2800"/>
        </a:p>
      </dgm:t>
    </dgm:pt>
    <dgm:pt modelId="{59D1FE78-51A2-4832-B9CD-5DB1AABF466F}">
      <dgm:prSet phldrT="[Text]" custT="1"/>
      <dgm:spPr/>
      <dgm:t>
        <a:bodyPr/>
        <a:lstStyle/>
        <a:p>
          <a:r>
            <a:rPr lang="th-TH" sz="3600" dirty="0" smtClean="0"/>
            <a:t>วิเคราะห์สมรรถนะในงาน</a:t>
          </a:r>
          <a:r>
            <a:rPr lang="en-US" sz="2800" dirty="0" smtClean="0"/>
            <a:t>/</a:t>
          </a:r>
          <a:r>
            <a:rPr lang="th-TH" sz="3600" dirty="0" smtClean="0"/>
            <a:t>อาชีพ</a:t>
          </a:r>
          <a:endParaRPr lang="th-TH" sz="3600" dirty="0"/>
        </a:p>
      </dgm:t>
    </dgm:pt>
    <dgm:pt modelId="{D54D5357-D676-49C0-9266-9767BE39A669}" type="parTrans" cxnId="{C7D3A1AB-2EEE-4B67-AEE1-8D902C39743B}">
      <dgm:prSet/>
      <dgm:spPr/>
      <dgm:t>
        <a:bodyPr/>
        <a:lstStyle/>
        <a:p>
          <a:endParaRPr lang="th-TH" sz="2800"/>
        </a:p>
      </dgm:t>
    </dgm:pt>
    <dgm:pt modelId="{ED81406B-81BF-41AE-8D3D-099EEB164421}" type="sibTrans" cxnId="{C7D3A1AB-2EEE-4B67-AEE1-8D902C39743B}">
      <dgm:prSet custT="1"/>
      <dgm:spPr/>
      <dgm:t>
        <a:bodyPr/>
        <a:lstStyle/>
        <a:p>
          <a:endParaRPr lang="th-TH" sz="2000"/>
        </a:p>
      </dgm:t>
    </dgm:pt>
    <dgm:pt modelId="{78531A10-367A-4633-8A0E-E4DB8178A9E5}">
      <dgm:prSet phldrT="[Text]" custT="1"/>
      <dgm:spPr/>
      <dgm:t>
        <a:bodyPr/>
        <a:lstStyle/>
        <a:p>
          <a:r>
            <a:rPr lang="en-US" sz="2800" b="1" dirty="0" smtClean="0"/>
            <a:t>-</a:t>
          </a:r>
          <a:r>
            <a:rPr lang="th-TH" sz="2800" b="1" dirty="0" smtClean="0"/>
            <a:t>จัดทำสื่อการฝึก</a:t>
          </a:r>
          <a:r>
            <a:rPr lang="en-US" sz="2800" b="1" dirty="0" smtClean="0"/>
            <a:t/>
          </a:r>
          <a:br>
            <a:rPr lang="en-US" sz="2800" b="1" dirty="0" smtClean="0"/>
          </a:br>
          <a:r>
            <a:rPr lang="en-US" sz="2800" b="1" dirty="0" smtClean="0"/>
            <a:t>-</a:t>
          </a:r>
          <a:r>
            <a:rPr lang="th-TH" sz="2800" b="1" dirty="0" smtClean="0"/>
            <a:t>เตรียม อุปกรณ์ เครื่องมือ สถานฝึก</a:t>
          </a:r>
          <a:endParaRPr lang="th-TH" sz="2800" b="1" dirty="0"/>
        </a:p>
      </dgm:t>
    </dgm:pt>
    <dgm:pt modelId="{0569D499-69D6-4E36-9773-792C73C68753}" type="parTrans" cxnId="{4A16DEF8-3A8D-450E-A665-8866EF98EC16}">
      <dgm:prSet/>
      <dgm:spPr/>
      <dgm:t>
        <a:bodyPr/>
        <a:lstStyle/>
        <a:p>
          <a:endParaRPr lang="th-TH" sz="2800"/>
        </a:p>
      </dgm:t>
    </dgm:pt>
    <dgm:pt modelId="{9EF31EA1-585C-45EF-83CA-CE6821015479}" type="sibTrans" cxnId="{4A16DEF8-3A8D-450E-A665-8866EF98EC16}">
      <dgm:prSet custT="1"/>
      <dgm:spPr/>
      <dgm:t>
        <a:bodyPr/>
        <a:lstStyle/>
        <a:p>
          <a:endParaRPr lang="th-TH" sz="2000"/>
        </a:p>
      </dgm:t>
    </dgm:pt>
    <dgm:pt modelId="{4982C6F9-900E-4015-AF98-4FF2793E6C9C}">
      <dgm:prSet phldrT="[Text]" custT="1"/>
      <dgm:spPr/>
      <dgm:t>
        <a:bodyPr/>
        <a:lstStyle/>
        <a:p>
          <a:r>
            <a:rPr lang="th-TH" sz="3600" dirty="0" smtClean="0"/>
            <a:t>ประเมินการฝึกอบรม</a:t>
          </a:r>
          <a:endParaRPr lang="th-TH" sz="3600" dirty="0"/>
        </a:p>
      </dgm:t>
    </dgm:pt>
    <dgm:pt modelId="{F9097F7C-BC7F-4898-A131-1FBE194759E7}" type="parTrans" cxnId="{78E0A0E5-5903-479F-BB5B-8FC2D620FCEB}">
      <dgm:prSet/>
      <dgm:spPr/>
      <dgm:t>
        <a:bodyPr/>
        <a:lstStyle/>
        <a:p>
          <a:endParaRPr lang="th-TH" sz="2000"/>
        </a:p>
      </dgm:t>
    </dgm:pt>
    <dgm:pt modelId="{1A71307D-1AA6-4E1C-8F67-BA0C73F2E0C4}" type="sibTrans" cxnId="{78E0A0E5-5903-479F-BB5B-8FC2D620FCEB}">
      <dgm:prSet/>
      <dgm:spPr/>
      <dgm:t>
        <a:bodyPr/>
        <a:lstStyle/>
        <a:p>
          <a:endParaRPr lang="th-TH" sz="2000"/>
        </a:p>
      </dgm:t>
    </dgm:pt>
    <dgm:pt modelId="{AD6496FE-763A-44D4-8A23-D02D227EA62B}" type="pres">
      <dgm:prSet presAssocID="{4155B2A0-76A0-4590-9E34-23EB48A30E27}" presName="diagram" presStyleCnt="0">
        <dgm:presLayoutVars>
          <dgm:dir/>
          <dgm:resizeHandles val="exact"/>
        </dgm:presLayoutVars>
      </dgm:prSet>
      <dgm:spPr/>
    </dgm:pt>
    <dgm:pt modelId="{71C9BF02-21B4-41D3-AD29-957B48892C92}" type="pres">
      <dgm:prSet presAssocID="{59D1FE78-51A2-4832-B9CD-5DB1AABF466F}" presName="node" presStyleLbl="node1" presStyleIdx="0" presStyleCnt="6" custScaleY="14505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A7C0775-95E9-4577-A38C-459B5E1A4B58}" type="pres">
      <dgm:prSet presAssocID="{ED81406B-81BF-41AE-8D3D-099EEB164421}" presName="sibTrans" presStyleLbl="sibTrans2D1" presStyleIdx="0" presStyleCnt="5"/>
      <dgm:spPr/>
      <dgm:t>
        <a:bodyPr/>
        <a:lstStyle/>
        <a:p>
          <a:endParaRPr lang="th-TH"/>
        </a:p>
      </dgm:t>
    </dgm:pt>
    <dgm:pt modelId="{CF1D4E2E-B77F-4FD6-937A-2EECD18C5580}" type="pres">
      <dgm:prSet presAssocID="{ED81406B-81BF-41AE-8D3D-099EEB164421}" presName="connectorText" presStyleLbl="sibTrans2D1" presStyleIdx="0" presStyleCnt="5"/>
      <dgm:spPr/>
      <dgm:t>
        <a:bodyPr/>
        <a:lstStyle/>
        <a:p>
          <a:endParaRPr lang="th-TH"/>
        </a:p>
      </dgm:t>
    </dgm:pt>
    <dgm:pt modelId="{1F0D9003-D06B-4613-933F-EBC13E64ED32}" type="pres">
      <dgm:prSet presAssocID="{7A2ABEBB-2CF6-4519-8309-5AF122DBB100}" presName="node" presStyleLbl="node1" presStyleIdx="1" presStyleCnt="6" custScaleY="14505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F99D592-4A5A-4027-AE7F-F0828A2D0B5E}" type="pres">
      <dgm:prSet presAssocID="{88873C69-D9B0-40EE-8B25-BEC9AFEF472E}" presName="sibTrans" presStyleLbl="sibTrans2D1" presStyleIdx="1" presStyleCnt="5"/>
      <dgm:spPr/>
      <dgm:t>
        <a:bodyPr/>
        <a:lstStyle/>
        <a:p>
          <a:endParaRPr lang="th-TH"/>
        </a:p>
      </dgm:t>
    </dgm:pt>
    <dgm:pt modelId="{83065178-8368-4E3F-B5E6-738F53B10B2B}" type="pres">
      <dgm:prSet presAssocID="{88873C69-D9B0-40EE-8B25-BEC9AFEF472E}" presName="connectorText" presStyleLbl="sibTrans2D1" presStyleIdx="1" presStyleCnt="5"/>
      <dgm:spPr/>
      <dgm:t>
        <a:bodyPr/>
        <a:lstStyle/>
        <a:p>
          <a:endParaRPr lang="th-TH"/>
        </a:p>
      </dgm:t>
    </dgm:pt>
    <dgm:pt modelId="{3B9ABDFA-BE8B-4C6D-94DD-0989569ED482}" type="pres">
      <dgm:prSet presAssocID="{65AB15E5-C6F9-4D0A-8931-CE5F0519E3A6}" presName="node" presStyleLbl="node1" presStyleIdx="2" presStyleCnt="6" custScaleY="1783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FBED65A-EC78-452B-A4F5-3F21FAF054D6}" type="pres">
      <dgm:prSet presAssocID="{43F673DB-DAF8-4C3D-8619-DD439AABCEE7}" presName="sibTrans" presStyleLbl="sibTrans2D1" presStyleIdx="2" presStyleCnt="5"/>
      <dgm:spPr/>
      <dgm:t>
        <a:bodyPr/>
        <a:lstStyle/>
        <a:p>
          <a:endParaRPr lang="th-TH"/>
        </a:p>
      </dgm:t>
    </dgm:pt>
    <dgm:pt modelId="{A867793A-EB57-4633-9A3C-5DE312DF9DF9}" type="pres">
      <dgm:prSet presAssocID="{43F673DB-DAF8-4C3D-8619-DD439AABCEE7}" presName="connectorText" presStyleLbl="sibTrans2D1" presStyleIdx="2" presStyleCnt="5"/>
      <dgm:spPr/>
      <dgm:t>
        <a:bodyPr/>
        <a:lstStyle/>
        <a:p>
          <a:endParaRPr lang="th-TH"/>
        </a:p>
      </dgm:t>
    </dgm:pt>
    <dgm:pt modelId="{8B1A42A0-A23D-469B-96A0-FA4B7F5C5DC2}" type="pres">
      <dgm:prSet presAssocID="{78531A10-367A-4633-8A0E-E4DB8178A9E5}" presName="node" presStyleLbl="node1" presStyleIdx="3" presStyleCnt="6" custScaleY="15399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B66BCA9-0468-40EA-8634-EFF9F0DD5321}" type="pres">
      <dgm:prSet presAssocID="{9EF31EA1-585C-45EF-83CA-CE6821015479}" presName="sibTrans" presStyleLbl="sibTrans2D1" presStyleIdx="3" presStyleCnt="5"/>
      <dgm:spPr/>
      <dgm:t>
        <a:bodyPr/>
        <a:lstStyle/>
        <a:p>
          <a:endParaRPr lang="th-TH"/>
        </a:p>
      </dgm:t>
    </dgm:pt>
    <dgm:pt modelId="{52FEFADD-70EC-467D-8D0D-403846C8C254}" type="pres">
      <dgm:prSet presAssocID="{9EF31EA1-585C-45EF-83CA-CE6821015479}" presName="connectorText" presStyleLbl="sibTrans2D1" presStyleIdx="3" presStyleCnt="5"/>
      <dgm:spPr/>
      <dgm:t>
        <a:bodyPr/>
        <a:lstStyle/>
        <a:p>
          <a:endParaRPr lang="th-TH"/>
        </a:p>
      </dgm:t>
    </dgm:pt>
    <dgm:pt modelId="{7F6E6C4E-A4A5-4F37-B68C-BAEB5AA7D8CD}" type="pres">
      <dgm:prSet presAssocID="{65C5C08D-570F-431E-A3BF-C38BAB221C76}" presName="node" presStyleLbl="node1" presStyleIdx="4" presStyleCnt="6" custScaleY="21117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62AD971-F4F1-43FD-978B-860CCABEDB03}" type="pres">
      <dgm:prSet presAssocID="{ED6DD201-B489-47E0-B1D3-6D38E02BF821}" presName="sibTrans" presStyleLbl="sibTrans2D1" presStyleIdx="4" presStyleCnt="5"/>
      <dgm:spPr/>
      <dgm:t>
        <a:bodyPr/>
        <a:lstStyle/>
        <a:p>
          <a:endParaRPr lang="th-TH"/>
        </a:p>
      </dgm:t>
    </dgm:pt>
    <dgm:pt modelId="{5191CC62-2DAF-4FAE-993F-1A1B0A022078}" type="pres">
      <dgm:prSet presAssocID="{ED6DD201-B489-47E0-B1D3-6D38E02BF821}" presName="connectorText" presStyleLbl="sibTrans2D1" presStyleIdx="4" presStyleCnt="5"/>
      <dgm:spPr/>
      <dgm:t>
        <a:bodyPr/>
        <a:lstStyle/>
        <a:p>
          <a:endParaRPr lang="th-TH"/>
        </a:p>
      </dgm:t>
    </dgm:pt>
    <dgm:pt modelId="{EF350D92-5996-4826-8474-03016F2B9DAA}" type="pres">
      <dgm:prSet presAssocID="{4982C6F9-900E-4015-AF98-4FF2793E6C9C}" presName="node" presStyleLbl="node1" presStyleIdx="5" presStyleCnt="6" custScaleY="14222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257AF03-8109-4F57-9A3A-E8C01D0BA542}" type="presOf" srcId="{ED81406B-81BF-41AE-8D3D-099EEB164421}" destId="{CF1D4E2E-B77F-4FD6-937A-2EECD18C5580}" srcOrd="1" destOrd="0" presId="urn:microsoft.com/office/officeart/2005/8/layout/process5"/>
    <dgm:cxn modelId="{5DC445B7-549E-4B93-917D-725F2342BC83}" type="presOf" srcId="{78531A10-367A-4633-8A0E-E4DB8178A9E5}" destId="{8B1A42A0-A23D-469B-96A0-FA4B7F5C5DC2}" srcOrd="0" destOrd="0" presId="urn:microsoft.com/office/officeart/2005/8/layout/process5"/>
    <dgm:cxn modelId="{3E7034F1-29A0-4334-8FD3-C748443A4622}" type="presOf" srcId="{88873C69-D9B0-40EE-8B25-BEC9AFEF472E}" destId="{83065178-8368-4E3F-B5E6-738F53B10B2B}" srcOrd="1" destOrd="0" presId="urn:microsoft.com/office/officeart/2005/8/layout/process5"/>
    <dgm:cxn modelId="{C7D3A1AB-2EEE-4B67-AEE1-8D902C39743B}" srcId="{4155B2A0-76A0-4590-9E34-23EB48A30E27}" destId="{59D1FE78-51A2-4832-B9CD-5DB1AABF466F}" srcOrd="0" destOrd="0" parTransId="{D54D5357-D676-49C0-9266-9767BE39A669}" sibTransId="{ED81406B-81BF-41AE-8D3D-099EEB164421}"/>
    <dgm:cxn modelId="{E02D135A-EA14-40A3-8589-46F7C32189B7}" srcId="{4155B2A0-76A0-4590-9E34-23EB48A30E27}" destId="{7A2ABEBB-2CF6-4519-8309-5AF122DBB100}" srcOrd="1" destOrd="0" parTransId="{784E45FE-34E1-4982-A1DB-E2E2C2A4017A}" sibTransId="{88873C69-D9B0-40EE-8B25-BEC9AFEF472E}"/>
    <dgm:cxn modelId="{7A98E036-7AD9-4B9B-9CA0-65A8EAEC161F}" type="presOf" srcId="{ED81406B-81BF-41AE-8D3D-099EEB164421}" destId="{DA7C0775-95E9-4577-A38C-459B5E1A4B58}" srcOrd="0" destOrd="0" presId="urn:microsoft.com/office/officeart/2005/8/layout/process5"/>
    <dgm:cxn modelId="{B2E2693A-F9A2-44DE-8A79-8FFDE9BA6846}" type="presOf" srcId="{ED6DD201-B489-47E0-B1D3-6D38E02BF821}" destId="{A62AD971-F4F1-43FD-978B-860CCABEDB03}" srcOrd="0" destOrd="0" presId="urn:microsoft.com/office/officeart/2005/8/layout/process5"/>
    <dgm:cxn modelId="{070EB356-787E-4313-A064-C3EBA5C62B16}" type="presOf" srcId="{65C5C08D-570F-431E-A3BF-C38BAB221C76}" destId="{7F6E6C4E-A4A5-4F37-B68C-BAEB5AA7D8CD}" srcOrd="0" destOrd="0" presId="urn:microsoft.com/office/officeart/2005/8/layout/process5"/>
    <dgm:cxn modelId="{ADFA69C2-B48B-41EE-B7B7-550C87C06697}" type="presOf" srcId="{43F673DB-DAF8-4C3D-8619-DD439AABCEE7}" destId="{A867793A-EB57-4633-9A3C-5DE312DF9DF9}" srcOrd="1" destOrd="0" presId="urn:microsoft.com/office/officeart/2005/8/layout/process5"/>
    <dgm:cxn modelId="{B07289E4-7EE4-41E7-AAD6-529B5C74FD80}" type="presOf" srcId="{43F673DB-DAF8-4C3D-8619-DD439AABCEE7}" destId="{5FBED65A-EC78-452B-A4F5-3F21FAF054D6}" srcOrd="0" destOrd="0" presId="urn:microsoft.com/office/officeart/2005/8/layout/process5"/>
    <dgm:cxn modelId="{17C19B73-AC2E-413F-8CD6-7360B6EFA0F8}" type="presOf" srcId="{65AB15E5-C6F9-4D0A-8931-CE5F0519E3A6}" destId="{3B9ABDFA-BE8B-4C6D-94DD-0989569ED482}" srcOrd="0" destOrd="0" presId="urn:microsoft.com/office/officeart/2005/8/layout/process5"/>
    <dgm:cxn modelId="{F9C76C23-EA45-4D2C-A8AF-7C132175885A}" srcId="{4155B2A0-76A0-4590-9E34-23EB48A30E27}" destId="{65C5C08D-570F-431E-A3BF-C38BAB221C76}" srcOrd="4" destOrd="0" parTransId="{0284FC03-7F69-4F85-AE72-B7C01C4B0542}" sibTransId="{ED6DD201-B489-47E0-B1D3-6D38E02BF821}"/>
    <dgm:cxn modelId="{5E66D13C-B6BE-455E-B4AC-2D29CDF4064F}" type="presOf" srcId="{4982C6F9-900E-4015-AF98-4FF2793E6C9C}" destId="{EF350D92-5996-4826-8474-03016F2B9DAA}" srcOrd="0" destOrd="0" presId="urn:microsoft.com/office/officeart/2005/8/layout/process5"/>
    <dgm:cxn modelId="{BC71797C-29B2-4094-BC3E-54094BDB64B4}" type="presOf" srcId="{4155B2A0-76A0-4590-9E34-23EB48A30E27}" destId="{AD6496FE-763A-44D4-8A23-D02D227EA62B}" srcOrd="0" destOrd="0" presId="urn:microsoft.com/office/officeart/2005/8/layout/process5"/>
    <dgm:cxn modelId="{EEAFE58F-6128-4D60-9FAF-4F6E7C55C04F}" type="presOf" srcId="{ED6DD201-B489-47E0-B1D3-6D38E02BF821}" destId="{5191CC62-2DAF-4FAE-993F-1A1B0A022078}" srcOrd="1" destOrd="0" presId="urn:microsoft.com/office/officeart/2005/8/layout/process5"/>
    <dgm:cxn modelId="{558CB86F-D80C-43F0-AAD9-7295DE3A89C0}" type="presOf" srcId="{7A2ABEBB-2CF6-4519-8309-5AF122DBB100}" destId="{1F0D9003-D06B-4613-933F-EBC13E64ED32}" srcOrd="0" destOrd="0" presId="urn:microsoft.com/office/officeart/2005/8/layout/process5"/>
    <dgm:cxn modelId="{1591C57F-567A-4ED0-9034-90663F1E2293}" type="presOf" srcId="{59D1FE78-51A2-4832-B9CD-5DB1AABF466F}" destId="{71C9BF02-21B4-41D3-AD29-957B48892C92}" srcOrd="0" destOrd="0" presId="urn:microsoft.com/office/officeart/2005/8/layout/process5"/>
    <dgm:cxn modelId="{4A16DEF8-3A8D-450E-A665-8866EF98EC16}" srcId="{4155B2A0-76A0-4590-9E34-23EB48A30E27}" destId="{78531A10-367A-4633-8A0E-E4DB8178A9E5}" srcOrd="3" destOrd="0" parTransId="{0569D499-69D6-4E36-9773-792C73C68753}" sibTransId="{9EF31EA1-585C-45EF-83CA-CE6821015479}"/>
    <dgm:cxn modelId="{0BF179E6-04AB-4E25-A220-0403808371CB}" srcId="{4155B2A0-76A0-4590-9E34-23EB48A30E27}" destId="{65AB15E5-C6F9-4D0A-8931-CE5F0519E3A6}" srcOrd="2" destOrd="0" parTransId="{F46C99E3-3F4A-4A05-946A-0E362A93F839}" sibTransId="{43F673DB-DAF8-4C3D-8619-DD439AABCEE7}"/>
    <dgm:cxn modelId="{BFEC24B5-F4BB-473A-8274-F6900D99EE09}" type="presOf" srcId="{9EF31EA1-585C-45EF-83CA-CE6821015479}" destId="{AB66BCA9-0468-40EA-8634-EFF9F0DD5321}" srcOrd="0" destOrd="0" presId="urn:microsoft.com/office/officeart/2005/8/layout/process5"/>
    <dgm:cxn modelId="{5C5F6AA6-A54C-42F0-8CEF-099727C7B834}" type="presOf" srcId="{9EF31EA1-585C-45EF-83CA-CE6821015479}" destId="{52FEFADD-70EC-467D-8D0D-403846C8C254}" srcOrd="1" destOrd="0" presId="urn:microsoft.com/office/officeart/2005/8/layout/process5"/>
    <dgm:cxn modelId="{6C06B218-89A2-4C5E-956B-9725D1DDAD47}" type="presOf" srcId="{88873C69-D9B0-40EE-8B25-BEC9AFEF472E}" destId="{0F99D592-4A5A-4027-AE7F-F0828A2D0B5E}" srcOrd="0" destOrd="0" presId="urn:microsoft.com/office/officeart/2005/8/layout/process5"/>
    <dgm:cxn modelId="{78E0A0E5-5903-479F-BB5B-8FC2D620FCEB}" srcId="{4155B2A0-76A0-4590-9E34-23EB48A30E27}" destId="{4982C6F9-900E-4015-AF98-4FF2793E6C9C}" srcOrd="5" destOrd="0" parTransId="{F9097F7C-BC7F-4898-A131-1FBE194759E7}" sibTransId="{1A71307D-1AA6-4E1C-8F67-BA0C73F2E0C4}"/>
    <dgm:cxn modelId="{CF0C1DD0-86EB-43BD-AE07-E5F3E5B40037}" type="presParOf" srcId="{AD6496FE-763A-44D4-8A23-D02D227EA62B}" destId="{71C9BF02-21B4-41D3-AD29-957B48892C92}" srcOrd="0" destOrd="0" presId="urn:microsoft.com/office/officeart/2005/8/layout/process5"/>
    <dgm:cxn modelId="{6EBD94FD-0444-49EB-9B33-B6C56E78E172}" type="presParOf" srcId="{AD6496FE-763A-44D4-8A23-D02D227EA62B}" destId="{DA7C0775-95E9-4577-A38C-459B5E1A4B58}" srcOrd="1" destOrd="0" presId="urn:microsoft.com/office/officeart/2005/8/layout/process5"/>
    <dgm:cxn modelId="{09DB73C1-6D58-4930-91F7-96EC272C891C}" type="presParOf" srcId="{DA7C0775-95E9-4577-A38C-459B5E1A4B58}" destId="{CF1D4E2E-B77F-4FD6-937A-2EECD18C5580}" srcOrd="0" destOrd="0" presId="urn:microsoft.com/office/officeart/2005/8/layout/process5"/>
    <dgm:cxn modelId="{9AB1D1D9-34B8-44E3-A0B9-5DA98A010A1F}" type="presParOf" srcId="{AD6496FE-763A-44D4-8A23-D02D227EA62B}" destId="{1F0D9003-D06B-4613-933F-EBC13E64ED32}" srcOrd="2" destOrd="0" presId="urn:microsoft.com/office/officeart/2005/8/layout/process5"/>
    <dgm:cxn modelId="{DAFBFB1D-7ED2-459D-8FFA-FC03D1611DAB}" type="presParOf" srcId="{AD6496FE-763A-44D4-8A23-D02D227EA62B}" destId="{0F99D592-4A5A-4027-AE7F-F0828A2D0B5E}" srcOrd="3" destOrd="0" presId="urn:microsoft.com/office/officeart/2005/8/layout/process5"/>
    <dgm:cxn modelId="{E7451FF2-32E0-4157-A46C-EC382F6529A4}" type="presParOf" srcId="{0F99D592-4A5A-4027-AE7F-F0828A2D0B5E}" destId="{83065178-8368-4E3F-B5E6-738F53B10B2B}" srcOrd="0" destOrd="0" presId="urn:microsoft.com/office/officeart/2005/8/layout/process5"/>
    <dgm:cxn modelId="{618E08C7-0E12-4C7E-9A86-30FA05CC329A}" type="presParOf" srcId="{AD6496FE-763A-44D4-8A23-D02D227EA62B}" destId="{3B9ABDFA-BE8B-4C6D-94DD-0989569ED482}" srcOrd="4" destOrd="0" presId="urn:microsoft.com/office/officeart/2005/8/layout/process5"/>
    <dgm:cxn modelId="{F68168B2-C568-48D5-A329-EFCBEA584818}" type="presParOf" srcId="{AD6496FE-763A-44D4-8A23-D02D227EA62B}" destId="{5FBED65A-EC78-452B-A4F5-3F21FAF054D6}" srcOrd="5" destOrd="0" presId="urn:microsoft.com/office/officeart/2005/8/layout/process5"/>
    <dgm:cxn modelId="{B3537183-714C-45CC-BBEB-A7497F4D7FC8}" type="presParOf" srcId="{5FBED65A-EC78-452B-A4F5-3F21FAF054D6}" destId="{A867793A-EB57-4633-9A3C-5DE312DF9DF9}" srcOrd="0" destOrd="0" presId="urn:microsoft.com/office/officeart/2005/8/layout/process5"/>
    <dgm:cxn modelId="{39F67DA6-6C28-45EF-8DAE-07273F233856}" type="presParOf" srcId="{AD6496FE-763A-44D4-8A23-D02D227EA62B}" destId="{8B1A42A0-A23D-469B-96A0-FA4B7F5C5DC2}" srcOrd="6" destOrd="0" presId="urn:microsoft.com/office/officeart/2005/8/layout/process5"/>
    <dgm:cxn modelId="{37245267-95FB-4F49-810B-CD3118CC67D9}" type="presParOf" srcId="{AD6496FE-763A-44D4-8A23-D02D227EA62B}" destId="{AB66BCA9-0468-40EA-8634-EFF9F0DD5321}" srcOrd="7" destOrd="0" presId="urn:microsoft.com/office/officeart/2005/8/layout/process5"/>
    <dgm:cxn modelId="{2E91F769-5A74-4C15-B989-03A8EDC71565}" type="presParOf" srcId="{AB66BCA9-0468-40EA-8634-EFF9F0DD5321}" destId="{52FEFADD-70EC-467D-8D0D-403846C8C254}" srcOrd="0" destOrd="0" presId="urn:microsoft.com/office/officeart/2005/8/layout/process5"/>
    <dgm:cxn modelId="{DB71E486-F707-4FCE-A504-BCA2163FB932}" type="presParOf" srcId="{AD6496FE-763A-44D4-8A23-D02D227EA62B}" destId="{7F6E6C4E-A4A5-4F37-B68C-BAEB5AA7D8CD}" srcOrd="8" destOrd="0" presId="urn:microsoft.com/office/officeart/2005/8/layout/process5"/>
    <dgm:cxn modelId="{CA72D6DE-1FD7-4064-9708-FEB269CE2477}" type="presParOf" srcId="{AD6496FE-763A-44D4-8A23-D02D227EA62B}" destId="{A62AD971-F4F1-43FD-978B-860CCABEDB03}" srcOrd="9" destOrd="0" presId="urn:microsoft.com/office/officeart/2005/8/layout/process5"/>
    <dgm:cxn modelId="{A14337B5-A69C-4436-84AE-3B5C3DB6081A}" type="presParOf" srcId="{A62AD971-F4F1-43FD-978B-860CCABEDB03}" destId="{5191CC62-2DAF-4FAE-993F-1A1B0A022078}" srcOrd="0" destOrd="0" presId="urn:microsoft.com/office/officeart/2005/8/layout/process5"/>
    <dgm:cxn modelId="{5AB18008-A915-4CB5-A746-76FCFA799EA1}" type="presParOf" srcId="{AD6496FE-763A-44D4-8A23-D02D227EA62B}" destId="{EF350D92-5996-4826-8474-03016F2B9DAA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DD99DF-3C59-4508-8F66-BE643A3933BD}" type="doc">
      <dgm:prSet loTypeId="urn:microsoft.com/office/officeart/2005/8/layout/process5" loCatId="process" qsTypeId="urn:microsoft.com/office/officeart/2005/8/quickstyle/simple1" qsCatId="simple" csTypeId="urn:microsoft.com/office/officeart/2005/8/colors/colorful1" csCatId="colorful" phldr="1"/>
      <dgm:spPr/>
    </dgm:pt>
    <dgm:pt modelId="{0E7845F1-6E52-4D74-B50C-3ADE374CA002}">
      <dgm:prSet phldrT="[Text]" custT="1"/>
      <dgm:spPr/>
      <dgm:t>
        <a:bodyPr/>
        <a:lstStyle/>
        <a:p>
          <a:r>
            <a:rPr lang="th-TH" sz="2400" dirty="0" smtClean="0"/>
            <a:t>ปฐมนิเทศคณะกรรมการ</a:t>
          </a:r>
          <a:r>
            <a:rPr lang="en-US" sz="2000" b="1" dirty="0" smtClean="0"/>
            <a:t>DACUM</a:t>
          </a:r>
          <a:endParaRPr lang="th-TH" sz="2000" b="1" dirty="0"/>
        </a:p>
      </dgm:t>
    </dgm:pt>
    <dgm:pt modelId="{24FDB779-D0ED-4696-AA4C-0F40959F48E3}" type="parTrans" cxnId="{41569EB3-9254-47D1-A000-1A8A1735AB89}">
      <dgm:prSet/>
      <dgm:spPr/>
      <dgm:t>
        <a:bodyPr/>
        <a:lstStyle/>
        <a:p>
          <a:endParaRPr lang="th-TH" sz="6000"/>
        </a:p>
      </dgm:t>
    </dgm:pt>
    <dgm:pt modelId="{0921145C-C9EC-469E-AB64-7221A18AD425}" type="sibTrans" cxnId="{41569EB3-9254-47D1-A000-1A8A1735AB89}">
      <dgm:prSet custT="1"/>
      <dgm:spPr/>
      <dgm:t>
        <a:bodyPr/>
        <a:lstStyle/>
        <a:p>
          <a:endParaRPr lang="th-TH" sz="1800"/>
        </a:p>
      </dgm:t>
    </dgm:pt>
    <dgm:pt modelId="{2A41A910-BC63-4D94-8C57-F83670A9D20A}">
      <dgm:prSet phldrT="[Text]" custT="1"/>
      <dgm:spPr/>
      <dgm:t>
        <a:bodyPr/>
        <a:lstStyle/>
        <a:p>
          <a:r>
            <a:rPr lang="th-TH" sz="2800" dirty="0" smtClean="0"/>
            <a:t>ทบทวนชื่ออาชีพ งานที่วิเคราะห์</a:t>
          </a:r>
          <a:endParaRPr lang="th-TH" sz="2800" dirty="0"/>
        </a:p>
      </dgm:t>
    </dgm:pt>
    <dgm:pt modelId="{26AE6804-7D4E-47A4-93DE-7770FD8AF2C2}" type="parTrans" cxnId="{68B8766C-6A81-4FBD-82A7-EB1241E18857}">
      <dgm:prSet/>
      <dgm:spPr/>
      <dgm:t>
        <a:bodyPr/>
        <a:lstStyle/>
        <a:p>
          <a:endParaRPr lang="th-TH" sz="6000"/>
        </a:p>
      </dgm:t>
    </dgm:pt>
    <dgm:pt modelId="{21AE53A8-F07B-4987-BF20-F7461A9E2C19}" type="sibTrans" cxnId="{68B8766C-6A81-4FBD-82A7-EB1241E18857}">
      <dgm:prSet custT="1"/>
      <dgm:spPr/>
      <dgm:t>
        <a:bodyPr/>
        <a:lstStyle/>
        <a:p>
          <a:endParaRPr lang="th-TH" sz="1800"/>
        </a:p>
      </dgm:t>
    </dgm:pt>
    <dgm:pt modelId="{F2030E70-12BD-46DC-8BDB-E734EAAA1A63}">
      <dgm:prSet phldrT="[Text]" custT="1"/>
      <dgm:spPr/>
      <dgm:t>
        <a:bodyPr/>
        <a:lstStyle/>
        <a:p>
          <a:r>
            <a:rPr lang="th-TH" sz="2800" dirty="0" smtClean="0"/>
            <a:t>กำหนด </a:t>
          </a:r>
          <a:r>
            <a:rPr lang="en-US" sz="2400" b="1" dirty="0" smtClean="0"/>
            <a:t>Duty</a:t>
          </a:r>
          <a:endParaRPr lang="th-TH" sz="2400" b="1" dirty="0"/>
        </a:p>
      </dgm:t>
    </dgm:pt>
    <dgm:pt modelId="{5D555599-EE96-45D4-8673-824188091D9E}" type="parTrans" cxnId="{03CDD78E-998D-4423-BE77-BA9667F4ACF7}">
      <dgm:prSet/>
      <dgm:spPr/>
      <dgm:t>
        <a:bodyPr/>
        <a:lstStyle/>
        <a:p>
          <a:endParaRPr lang="th-TH" sz="6000"/>
        </a:p>
      </dgm:t>
    </dgm:pt>
    <dgm:pt modelId="{B64BACD3-B704-490F-9EDC-A1B64DAE56DA}" type="sibTrans" cxnId="{03CDD78E-998D-4423-BE77-BA9667F4ACF7}">
      <dgm:prSet custT="1"/>
      <dgm:spPr/>
      <dgm:t>
        <a:bodyPr/>
        <a:lstStyle/>
        <a:p>
          <a:endParaRPr lang="th-TH" sz="1800"/>
        </a:p>
      </dgm:t>
    </dgm:pt>
    <dgm:pt modelId="{0E4317E5-3792-4126-9051-2E51E5529C7F}">
      <dgm:prSet phldrT="[Text]" custT="1"/>
      <dgm:spPr/>
      <dgm:t>
        <a:bodyPr/>
        <a:lstStyle/>
        <a:p>
          <a:r>
            <a:rPr lang="th-TH" sz="2800" dirty="0" smtClean="0"/>
            <a:t>กำหนด </a:t>
          </a:r>
          <a:r>
            <a:rPr lang="en-US" sz="2400" dirty="0" smtClean="0"/>
            <a:t>task</a:t>
          </a:r>
          <a:r>
            <a:rPr lang="en-US" sz="2800" dirty="0" smtClean="0"/>
            <a:t> </a:t>
          </a:r>
          <a:r>
            <a:rPr lang="th-TH" sz="2800" dirty="0" smtClean="0"/>
            <a:t>ในแต่ละ </a:t>
          </a:r>
          <a:r>
            <a:rPr lang="en-US" sz="2400" dirty="0" smtClean="0"/>
            <a:t>Duty</a:t>
          </a:r>
          <a:endParaRPr lang="th-TH" sz="2400" dirty="0"/>
        </a:p>
      </dgm:t>
    </dgm:pt>
    <dgm:pt modelId="{10CDD6EE-2155-4A16-BA78-DEFA777DB229}" type="parTrans" cxnId="{B03FBCB7-5A84-418C-ACDA-6C21A89B1154}">
      <dgm:prSet/>
      <dgm:spPr/>
      <dgm:t>
        <a:bodyPr/>
        <a:lstStyle/>
        <a:p>
          <a:endParaRPr lang="th-TH" sz="6000"/>
        </a:p>
      </dgm:t>
    </dgm:pt>
    <dgm:pt modelId="{AE1269DA-2543-41FE-B9E4-4A92813C85AF}" type="sibTrans" cxnId="{B03FBCB7-5A84-418C-ACDA-6C21A89B1154}">
      <dgm:prSet custT="1"/>
      <dgm:spPr/>
      <dgm:t>
        <a:bodyPr/>
        <a:lstStyle/>
        <a:p>
          <a:endParaRPr lang="th-TH" sz="1800"/>
        </a:p>
      </dgm:t>
    </dgm:pt>
    <dgm:pt modelId="{EC702EB4-4A21-448E-A943-FDF0996BDE15}">
      <dgm:prSet phldrT="[Text]" custT="1"/>
      <dgm:spPr/>
      <dgm:t>
        <a:bodyPr/>
        <a:lstStyle/>
        <a:p>
          <a:r>
            <a:rPr lang="th-TH" sz="2400" dirty="0" smtClean="0"/>
            <a:t>ทบทวนรายละเอียด </a:t>
          </a:r>
          <a:r>
            <a:rPr lang="en-US" sz="2000" b="1" dirty="0" smtClean="0"/>
            <a:t>Duty</a:t>
          </a:r>
          <a:r>
            <a:rPr lang="en-US" sz="2400" dirty="0" smtClean="0"/>
            <a:t> </a:t>
          </a:r>
          <a:r>
            <a:rPr lang="th-TH" sz="2400" dirty="0" smtClean="0"/>
            <a:t>และ </a:t>
          </a:r>
          <a:r>
            <a:rPr lang="en-US" sz="2000" dirty="0" smtClean="0"/>
            <a:t>task</a:t>
          </a:r>
          <a:r>
            <a:rPr lang="th-TH" sz="2400" dirty="0" smtClean="0"/>
            <a:t>ให้เหมาะสม</a:t>
          </a:r>
          <a:endParaRPr lang="th-TH" sz="2400" dirty="0"/>
        </a:p>
      </dgm:t>
    </dgm:pt>
    <dgm:pt modelId="{4F9E36B9-CB46-437E-9A4A-68B5736DCAD9}" type="parTrans" cxnId="{B197F68C-ED37-4B1E-84DE-D565CFFEB850}">
      <dgm:prSet/>
      <dgm:spPr/>
      <dgm:t>
        <a:bodyPr/>
        <a:lstStyle/>
        <a:p>
          <a:endParaRPr lang="th-TH" sz="6000"/>
        </a:p>
      </dgm:t>
    </dgm:pt>
    <dgm:pt modelId="{FD125322-F799-4588-82D8-4A101101CB2D}" type="sibTrans" cxnId="{B197F68C-ED37-4B1E-84DE-D565CFFEB850}">
      <dgm:prSet custT="1"/>
      <dgm:spPr/>
      <dgm:t>
        <a:bodyPr/>
        <a:lstStyle/>
        <a:p>
          <a:endParaRPr lang="th-TH" sz="1800"/>
        </a:p>
      </dgm:t>
    </dgm:pt>
    <dgm:pt modelId="{6787BB84-ADF8-416C-9918-FAD5F1BD780F}">
      <dgm:prSet phldrT="[Text]" custT="1"/>
      <dgm:spPr/>
      <dgm:t>
        <a:bodyPr/>
        <a:lstStyle/>
        <a:p>
          <a:r>
            <a:rPr lang="th-TH" sz="2400" dirty="0" smtClean="0"/>
            <a:t>จัดลำดับ </a:t>
          </a:r>
          <a:r>
            <a:rPr lang="en-US" sz="2000" b="1" dirty="0" smtClean="0"/>
            <a:t>Duty</a:t>
          </a:r>
          <a:r>
            <a:rPr lang="en-US" sz="2400" dirty="0" smtClean="0"/>
            <a:t> </a:t>
          </a:r>
          <a:r>
            <a:rPr lang="th-TH" sz="2400" dirty="0" smtClean="0"/>
            <a:t>และ</a:t>
          </a:r>
          <a:r>
            <a:rPr lang="en-US" sz="2400" dirty="0" smtClean="0"/>
            <a:t> </a:t>
          </a:r>
          <a:r>
            <a:rPr lang="en-US" sz="1800" dirty="0" smtClean="0"/>
            <a:t>task</a:t>
          </a:r>
          <a:r>
            <a:rPr lang="en-US" sz="2400" dirty="0" smtClean="0"/>
            <a:t> </a:t>
          </a:r>
          <a:r>
            <a:rPr lang="th-TH" sz="2400" dirty="0" smtClean="0"/>
            <a:t>ให้เหมาะสม</a:t>
          </a:r>
          <a:endParaRPr lang="th-TH" sz="2400" dirty="0"/>
        </a:p>
      </dgm:t>
    </dgm:pt>
    <dgm:pt modelId="{3BAE4EE7-FB90-415D-BBA1-81D4B7101A24}" type="parTrans" cxnId="{03F13E5A-13F3-4380-9F15-EBFA8E80C9AC}">
      <dgm:prSet/>
      <dgm:spPr/>
      <dgm:t>
        <a:bodyPr/>
        <a:lstStyle/>
        <a:p>
          <a:endParaRPr lang="th-TH" sz="6000"/>
        </a:p>
      </dgm:t>
    </dgm:pt>
    <dgm:pt modelId="{875E00B8-0CEC-4996-A5B1-250541915601}" type="sibTrans" cxnId="{03F13E5A-13F3-4380-9F15-EBFA8E80C9AC}">
      <dgm:prSet custT="1"/>
      <dgm:spPr/>
      <dgm:t>
        <a:bodyPr/>
        <a:lstStyle/>
        <a:p>
          <a:endParaRPr lang="th-TH" sz="1800"/>
        </a:p>
      </dgm:t>
    </dgm:pt>
    <dgm:pt modelId="{C4A12155-910C-407B-B8DC-B6D9753FC800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th-TH" sz="2400" dirty="0" smtClean="0"/>
            <a:t>ประเมิน</a:t>
          </a:r>
          <a:r>
            <a:rPr lang="en-US" sz="2400" dirty="0" smtClean="0"/>
            <a:t> </a:t>
          </a:r>
          <a:r>
            <a:rPr lang="th-TH" sz="2400" dirty="0" smtClean="0"/>
            <a:t>คัดกรอง</a:t>
          </a:r>
          <a:r>
            <a:rPr lang="en-US" sz="1800" dirty="0" smtClean="0"/>
            <a:t>Duty/task</a:t>
          </a:r>
          <a:r>
            <a:rPr lang="en-US" sz="2000" dirty="0" smtClean="0"/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2000" dirty="0" smtClean="0"/>
            <a:t>(I F D)</a:t>
          </a:r>
          <a:endParaRPr lang="th-TH" sz="2000" dirty="0"/>
        </a:p>
      </dgm:t>
    </dgm:pt>
    <dgm:pt modelId="{9D6ABE0B-1762-4E8C-A98F-481884EF7964}" type="parTrans" cxnId="{E59FCBCB-985C-441C-8BBB-BA06598DB2E4}">
      <dgm:prSet/>
      <dgm:spPr/>
      <dgm:t>
        <a:bodyPr/>
        <a:lstStyle/>
        <a:p>
          <a:endParaRPr lang="th-TH" sz="6000"/>
        </a:p>
      </dgm:t>
    </dgm:pt>
    <dgm:pt modelId="{CA7BCCE4-247F-4606-A450-A1444352ED2F}" type="sibTrans" cxnId="{E59FCBCB-985C-441C-8BBB-BA06598DB2E4}">
      <dgm:prSet custT="1"/>
      <dgm:spPr/>
      <dgm:t>
        <a:bodyPr/>
        <a:lstStyle/>
        <a:p>
          <a:endParaRPr lang="th-TH" sz="1800"/>
        </a:p>
      </dgm:t>
    </dgm:pt>
    <dgm:pt modelId="{1B563D4D-020F-4D5C-B5C7-6E5BEA349052}">
      <dgm:prSet phldrT="[Text]" custT="1"/>
      <dgm:spPr/>
      <dgm:t>
        <a:bodyPr/>
        <a:lstStyle/>
        <a:p>
          <a:r>
            <a:rPr lang="th-TH" sz="2400" dirty="0" smtClean="0"/>
            <a:t>ทบทวนรายละเอียดอื่นๆ</a:t>
          </a:r>
          <a:endParaRPr lang="th-TH" sz="2400" dirty="0"/>
        </a:p>
      </dgm:t>
    </dgm:pt>
    <dgm:pt modelId="{14ACE3F6-3501-44D6-9210-F6A32A202B8E}" type="parTrans" cxnId="{641D527C-5DC3-4B4C-B719-4F7FFE9B6918}">
      <dgm:prSet/>
      <dgm:spPr/>
      <dgm:t>
        <a:bodyPr/>
        <a:lstStyle/>
        <a:p>
          <a:endParaRPr lang="th-TH" sz="6000"/>
        </a:p>
      </dgm:t>
    </dgm:pt>
    <dgm:pt modelId="{DE9FCE98-CFDD-4F76-882A-0A3D7A1B70C7}" type="sibTrans" cxnId="{641D527C-5DC3-4B4C-B719-4F7FFE9B6918}">
      <dgm:prSet/>
      <dgm:spPr/>
      <dgm:t>
        <a:bodyPr/>
        <a:lstStyle/>
        <a:p>
          <a:endParaRPr lang="th-TH" sz="6000"/>
        </a:p>
      </dgm:t>
    </dgm:pt>
    <dgm:pt modelId="{EE497F44-6C9C-43A7-A3F0-286A4ACD2A81}" type="pres">
      <dgm:prSet presAssocID="{E4DD99DF-3C59-4508-8F66-BE643A3933BD}" presName="diagram" presStyleCnt="0">
        <dgm:presLayoutVars>
          <dgm:dir/>
          <dgm:resizeHandles val="exact"/>
        </dgm:presLayoutVars>
      </dgm:prSet>
      <dgm:spPr/>
    </dgm:pt>
    <dgm:pt modelId="{11B1E7B3-6774-483E-913D-45F0D1905390}" type="pres">
      <dgm:prSet presAssocID="{0E7845F1-6E52-4D74-B50C-3ADE374CA002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7F2DBE6-1ED3-4E05-A846-06259FBCC1F1}" type="pres">
      <dgm:prSet presAssocID="{0921145C-C9EC-469E-AB64-7221A18AD425}" presName="sibTrans" presStyleLbl="sibTrans2D1" presStyleIdx="0" presStyleCnt="7"/>
      <dgm:spPr/>
      <dgm:t>
        <a:bodyPr/>
        <a:lstStyle/>
        <a:p>
          <a:endParaRPr lang="th-TH"/>
        </a:p>
      </dgm:t>
    </dgm:pt>
    <dgm:pt modelId="{1AC44322-D6D4-486B-881D-B822D30E677E}" type="pres">
      <dgm:prSet presAssocID="{0921145C-C9EC-469E-AB64-7221A18AD425}" presName="connectorText" presStyleLbl="sibTrans2D1" presStyleIdx="0" presStyleCnt="7"/>
      <dgm:spPr/>
      <dgm:t>
        <a:bodyPr/>
        <a:lstStyle/>
        <a:p>
          <a:endParaRPr lang="th-TH"/>
        </a:p>
      </dgm:t>
    </dgm:pt>
    <dgm:pt modelId="{F6D5D3E7-43A4-4E2D-9057-4CBEE93FC109}" type="pres">
      <dgm:prSet presAssocID="{2A41A910-BC63-4D94-8C57-F83670A9D20A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8720756-00E3-4B73-A4A0-6772610AA197}" type="pres">
      <dgm:prSet presAssocID="{21AE53A8-F07B-4987-BF20-F7461A9E2C19}" presName="sibTrans" presStyleLbl="sibTrans2D1" presStyleIdx="1" presStyleCnt="7"/>
      <dgm:spPr/>
      <dgm:t>
        <a:bodyPr/>
        <a:lstStyle/>
        <a:p>
          <a:endParaRPr lang="th-TH"/>
        </a:p>
      </dgm:t>
    </dgm:pt>
    <dgm:pt modelId="{F6051BBC-8CA9-4A13-B38F-B888DECCCC31}" type="pres">
      <dgm:prSet presAssocID="{21AE53A8-F07B-4987-BF20-F7461A9E2C19}" presName="connectorText" presStyleLbl="sibTrans2D1" presStyleIdx="1" presStyleCnt="7"/>
      <dgm:spPr/>
      <dgm:t>
        <a:bodyPr/>
        <a:lstStyle/>
        <a:p>
          <a:endParaRPr lang="th-TH"/>
        </a:p>
      </dgm:t>
    </dgm:pt>
    <dgm:pt modelId="{7C569910-F4E3-4600-B666-AFA5CBB7C62F}" type="pres">
      <dgm:prSet presAssocID="{F2030E70-12BD-46DC-8BDB-E734EAAA1A63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5D4126F-7B9C-4F22-853E-C934D1ACF345}" type="pres">
      <dgm:prSet presAssocID="{B64BACD3-B704-490F-9EDC-A1B64DAE56DA}" presName="sibTrans" presStyleLbl="sibTrans2D1" presStyleIdx="2" presStyleCnt="7"/>
      <dgm:spPr/>
      <dgm:t>
        <a:bodyPr/>
        <a:lstStyle/>
        <a:p>
          <a:endParaRPr lang="th-TH"/>
        </a:p>
      </dgm:t>
    </dgm:pt>
    <dgm:pt modelId="{0948230E-A89D-4B72-956A-F42C82C9E12C}" type="pres">
      <dgm:prSet presAssocID="{B64BACD3-B704-490F-9EDC-A1B64DAE56DA}" presName="connectorText" presStyleLbl="sibTrans2D1" presStyleIdx="2" presStyleCnt="7"/>
      <dgm:spPr/>
      <dgm:t>
        <a:bodyPr/>
        <a:lstStyle/>
        <a:p>
          <a:endParaRPr lang="th-TH"/>
        </a:p>
      </dgm:t>
    </dgm:pt>
    <dgm:pt modelId="{6C5F8EE4-3BA6-4A36-B625-0DE592C726A9}" type="pres">
      <dgm:prSet presAssocID="{0E4317E5-3792-4126-9051-2E51E5529C7F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8EC03F0-E94F-45A2-A6D3-FAEE52CC96DD}" type="pres">
      <dgm:prSet presAssocID="{AE1269DA-2543-41FE-B9E4-4A92813C85AF}" presName="sibTrans" presStyleLbl="sibTrans2D1" presStyleIdx="3" presStyleCnt="7"/>
      <dgm:spPr/>
      <dgm:t>
        <a:bodyPr/>
        <a:lstStyle/>
        <a:p>
          <a:endParaRPr lang="th-TH"/>
        </a:p>
      </dgm:t>
    </dgm:pt>
    <dgm:pt modelId="{0E73566C-D74C-41E5-B312-A9141F6B276D}" type="pres">
      <dgm:prSet presAssocID="{AE1269DA-2543-41FE-B9E4-4A92813C85AF}" presName="connectorText" presStyleLbl="sibTrans2D1" presStyleIdx="3" presStyleCnt="7"/>
      <dgm:spPr/>
      <dgm:t>
        <a:bodyPr/>
        <a:lstStyle/>
        <a:p>
          <a:endParaRPr lang="th-TH"/>
        </a:p>
      </dgm:t>
    </dgm:pt>
    <dgm:pt modelId="{BF88B796-2FC6-4916-A321-53D0FE4F5980}" type="pres">
      <dgm:prSet presAssocID="{EC702EB4-4A21-448E-A943-FDF0996BDE15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8EB190D-239F-4CD0-B7B9-DFD33DD62475}" type="pres">
      <dgm:prSet presAssocID="{FD125322-F799-4588-82D8-4A101101CB2D}" presName="sibTrans" presStyleLbl="sibTrans2D1" presStyleIdx="4" presStyleCnt="7"/>
      <dgm:spPr/>
      <dgm:t>
        <a:bodyPr/>
        <a:lstStyle/>
        <a:p>
          <a:endParaRPr lang="th-TH"/>
        </a:p>
      </dgm:t>
    </dgm:pt>
    <dgm:pt modelId="{620AF700-E026-4504-ACC1-9FFF61FA72B0}" type="pres">
      <dgm:prSet presAssocID="{FD125322-F799-4588-82D8-4A101101CB2D}" presName="connectorText" presStyleLbl="sibTrans2D1" presStyleIdx="4" presStyleCnt="7"/>
      <dgm:spPr/>
      <dgm:t>
        <a:bodyPr/>
        <a:lstStyle/>
        <a:p>
          <a:endParaRPr lang="th-TH"/>
        </a:p>
      </dgm:t>
    </dgm:pt>
    <dgm:pt modelId="{86A1CCAF-B833-4746-BE79-0E7DDAF3429E}" type="pres">
      <dgm:prSet presAssocID="{6787BB84-ADF8-416C-9918-FAD5F1BD780F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4AD28EB-E261-449A-8E0D-655F2268AABE}" type="pres">
      <dgm:prSet presAssocID="{875E00B8-0CEC-4996-A5B1-250541915601}" presName="sibTrans" presStyleLbl="sibTrans2D1" presStyleIdx="5" presStyleCnt="7"/>
      <dgm:spPr/>
      <dgm:t>
        <a:bodyPr/>
        <a:lstStyle/>
        <a:p>
          <a:endParaRPr lang="th-TH"/>
        </a:p>
      </dgm:t>
    </dgm:pt>
    <dgm:pt modelId="{6887F657-5C02-4166-8B62-95B0D6E5DA6C}" type="pres">
      <dgm:prSet presAssocID="{875E00B8-0CEC-4996-A5B1-250541915601}" presName="connectorText" presStyleLbl="sibTrans2D1" presStyleIdx="5" presStyleCnt="7"/>
      <dgm:spPr/>
      <dgm:t>
        <a:bodyPr/>
        <a:lstStyle/>
        <a:p>
          <a:endParaRPr lang="th-TH"/>
        </a:p>
      </dgm:t>
    </dgm:pt>
    <dgm:pt modelId="{BB56BFCA-DC35-4CA2-826C-B30DBA54403C}" type="pres">
      <dgm:prSet presAssocID="{C4A12155-910C-407B-B8DC-B6D9753FC800}" presName="node" presStyleLbl="node1" presStyleIdx="6" presStyleCnt="8" custScaleY="12684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B766150-1DA3-4363-8D07-E59722504416}" type="pres">
      <dgm:prSet presAssocID="{CA7BCCE4-247F-4606-A450-A1444352ED2F}" presName="sibTrans" presStyleLbl="sibTrans2D1" presStyleIdx="6" presStyleCnt="7"/>
      <dgm:spPr/>
      <dgm:t>
        <a:bodyPr/>
        <a:lstStyle/>
        <a:p>
          <a:endParaRPr lang="th-TH"/>
        </a:p>
      </dgm:t>
    </dgm:pt>
    <dgm:pt modelId="{38275210-626A-4003-8FCB-D74BE90F74B1}" type="pres">
      <dgm:prSet presAssocID="{CA7BCCE4-247F-4606-A450-A1444352ED2F}" presName="connectorText" presStyleLbl="sibTrans2D1" presStyleIdx="6" presStyleCnt="7"/>
      <dgm:spPr/>
      <dgm:t>
        <a:bodyPr/>
        <a:lstStyle/>
        <a:p>
          <a:endParaRPr lang="th-TH"/>
        </a:p>
      </dgm:t>
    </dgm:pt>
    <dgm:pt modelId="{263E4F2B-B24D-4DB4-AF35-0B6BE7DFF5CF}" type="pres">
      <dgm:prSet presAssocID="{1B563D4D-020F-4D5C-B5C7-6E5BEA34905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A1D4EE2-4D37-46CE-B9E7-87592DE8BA6E}" type="presOf" srcId="{6787BB84-ADF8-416C-9918-FAD5F1BD780F}" destId="{86A1CCAF-B833-4746-BE79-0E7DDAF3429E}" srcOrd="0" destOrd="0" presId="urn:microsoft.com/office/officeart/2005/8/layout/process5"/>
    <dgm:cxn modelId="{C5BD2771-DEEE-4C92-842C-A6F3BBAD2365}" type="presOf" srcId="{F2030E70-12BD-46DC-8BDB-E734EAAA1A63}" destId="{7C569910-F4E3-4600-B666-AFA5CBB7C62F}" srcOrd="0" destOrd="0" presId="urn:microsoft.com/office/officeart/2005/8/layout/process5"/>
    <dgm:cxn modelId="{48B88BEE-D227-4DEE-8B29-0DC75EAD9F05}" type="presOf" srcId="{CA7BCCE4-247F-4606-A450-A1444352ED2F}" destId="{AB766150-1DA3-4363-8D07-E59722504416}" srcOrd="0" destOrd="0" presId="urn:microsoft.com/office/officeart/2005/8/layout/process5"/>
    <dgm:cxn modelId="{120B8758-3BCD-4930-87E5-906EC877BDE1}" type="presOf" srcId="{EC702EB4-4A21-448E-A943-FDF0996BDE15}" destId="{BF88B796-2FC6-4916-A321-53D0FE4F5980}" srcOrd="0" destOrd="0" presId="urn:microsoft.com/office/officeart/2005/8/layout/process5"/>
    <dgm:cxn modelId="{1E74376A-0E7A-4278-93A1-3BBC7AC82E10}" type="presOf" srcId="{0921145C-C9EC-469E-AB64-7221A18AD425}" destId="{37F2DBE6-1ED3-4E05-A846-06259FBCC1F1}" srcOrd="0" destOrd="0" presId="urn:microsoft.com/office/officeart/2005/8/layout/process5"/>
    <dgm:cxn modelId="{F8C32356-393E-4B86-A510-DFB891AF57EC}" type="presOf" srcId="{E4DD99DF-3C59-4508-8F66-BE643A3933BD}" destId="{EE497F44-6C9C-43A7-A3F0-286A4ACD2A81}" srcOrd="0" destOrd="0" presId="urn:microsoft.com/office/officeart/2005/8/layout/process5"/>
    <dgm:cxn modelId="{AE0BD030-C042-4503-B023-C27648DD9AA9}" type="presOf" srcId="{1B563D4D-020F-4D5C-B5C7-6E5BEA349052}" destId="{263E4F2B-B24D-4DB4-AF35-0B6BE7DFF5CF}" srcOrd="0" destOrd="0" presId="urn:microsoft.com/office/officeart/2005/8/layout/process5"/>
    <dgm:cxn modelId="{C4370391-D018-430A-88BA-638BFDB4BC50}" type="presOf" srcId="{CA7BCCE4-247F-4606-A450-A1444352ED2F}" destId="{38275210-626A-4003-8FCB-D74BE90F74B1}" srcOrd="1" destOrd="0" presId="urn:microsoft.com/office/officeart/2005/8/layout/process5"/>
    <dgm:cxn modelId="{641D527C-5DC3-4B4C-B719-4F7FFE9B6918}" srcId="{E4DD99DF-3C59-4508-8F66-BE643A3933BD}" destId="{1B563D4D-020F-4D5C-B5C7-6E5BEA349052}" srcOrd="7" destOrd="0" parTransId="{14ACE3F6-3501-44D6-9210-F6A32A202B8E}" sibTransId="{DE9FCE98-CFDD-4F76-882A-0A3D7A1B70C7}"/>
    <dgm:cxn modelId="{03CDD78E-998D-4423-BE77-BA9667F4ACF7}" srcId="{E4DD99DF-3C59-4508-8F66-BE643A3933BD}" destId="{F2030E70-12BD-46DC-8BDB-E734EAAA1A63}" srcOrd="2" destOrd="0" parTransId="{5D555599-EE96-45D4-8673-824188091D9E}" sibTransId="{B64BACD3-B704-490F-9EDC-A1B64DAE56DA}"/>
    <dgm:cxn modelId="{9FC39926-9B8C-450B-A015-95E79E4ECCA6}" type="presOf" srcId="{875E00B8-0CEC-4996-A5B1-250541915601}" destId="{74AD28EB-E261-449A-8E0D-655F2268AABE}" srcOrd="0" destOrd="0" presId="urn:microsoft.com/office/officeart/2005/8/layout/process5"/>
    <dgm:cxn modelId="{DA68C335-7785-419C-8FB4-C0A151E46250}" type="presOf" srcId="{AE1269DA-2543-41FE-B9E4-4A92813C85AF}" destId="{18EC03F0-E94F-45A2-A6D3-FAEE52CC96DD}" srcOrd="0" destOrd="0" presId="urn:microsoft.com/office/officeart/2005/8/layout/process5"/>
    <dgm:cxn modelId="{03F13E5A-13F3-4380-9F15-EBFA8E80C9AC}" srcId="{E4DD99DF-3C59-4508-8F66-BE643A3933BD}" destId="{6787BB84-ADF8-416C-9918-FAD5F1BD780F}" srcOrd="5" destOrd="0" parTransId="{3BAE4EE7-FB90-415D-BBA1-81D4B7101A24}" sibTransId="{875E00B8-0CEC-4996-A5B1-250541915601}"/>
    <dgm:cxn modelId="{E59FCBCB-985C-441C-8BBB-BA06598DB2E4}" srcId="{E4DD99DF-3C59-4508-8F66-BE643A3933BD}" destId="{C4A12155-910C-407B-B8DC-B6D9753FC800}" srcOrd="6" destOrd="0" parTransId="{9D6ABE0B-1762-4E8C-A98F-481884EF7964}" sibTransId="{CA7BCCE4-247F-4606-A450-A1444352ED2F}"/>
    <dgm:cxn modelId="{236A188D-0B72-46FF-9EDA-9EF3893E9C29}" type="presOf" srcId="{875E00B8-0CEC-4996-A5B1-250541915601}" destId="{6887F657-5C02-4166-8B62-95B0D6E5DA6C}" srcOrd="1" destOrd="0" presId="urn:microsoft.com/office/officeart/2005/8/layout/process5"/>
    <dgm:cxn modelId="{CB1776ED-AFF4-43FD-98FD-3A47308A918F}" type="presOf" srcId="{C4A12155-910C-407B-B8DC-B6D9753FC800}" destId="{BB56BFCA-DC35-4CA2-826C-B30DBA54403C}" srcOrd="0" destOrd="0" presId="urn:microsoft.com/office/officeart/2005/8/layout/process5"/>
    <dgm:cxn modelId="{C2C513EF-F1EA-43F1-AFA4-9B9BE1B7731A}" type="presOf" srcId="{0E7845F1-6E52-4D74-B50C-3ADE374CA002}" destId="{11B1E7B3-6774-483E-913D-45F0D1905390}" srcOrd="0" destOrd="0" presId="urn:microsoft.com/office/officeart/2005/8/layout/process5"/>
    <dgm:cxn modelId="{68B8766C-6A81-4FBD-82A7-EB1241E18857}" srcId="{E4DD99DF-3C59-4508-8F66-BE643A3933BD}" destId="{2A41A910-BC63-4D94-8C57-F83670A9D20A}" srcOrd="1" destOrd="0" parTransId="{26AE6804-7D4E-47A4-93DE-7770FD8AF2C2}" sibTransId="{21AE53A8-F07B-4987-BF20-F7461A9E2C19}"/>
    <dgm:cxn modelId="{4B0F7FCF-10DD-4D49-A769-A48F3EAF3885}" type="presOf" srcId="{B64BACD3-B704-490F-9EDC-A1B64DAE56DA}" destId="{0948230E-A89D-4B72-956A-F42C82C9E12C}" srcOrd="1" destOrd="0" presId="urn:microsoft.com/office/officeart/2005/8/layout/process5"/>
    <dgm:cxn modelId="{7F97C517-0286-4682-B874-5C7DAA1C7EF7}" type="presOf" srcId="{21AE53A8-F07B-4987-BF20-F7461A9E2C19}" destId="{F6051BBC-8CA9-4A13-B38F-B888DECCCC31}" srcOrd="1" destOrd="0" presId="urn:microsoft.com/office/officeart/2005/8/layout/process5"/>
    <dgm:cxn modelId="{5DDEC66D-7EEC-40E2-B57F-082357D68337}" type="presOf" srcId="{FD125322-F799-4588-82D8-4A101101CB2D}" destId="{620AF700-E026-4504-ACC1-9FFF61FA72B0}" srcOrd="1" destOrd="0" presId="urn:microsoft.com/office/officeart/2005/8/layout/process5"/>
    <dgm:cxn modelId="{5E24629C-B7FC-4C7F-88D0-24B3027D33CB}" type="presOf" srcId="{0E4317E5-3792-4126-9051-2E51E5529C7F}" destId="{6C5F8EE4-3BA6-4A36-B625-0DE592C726A9}" srcOrd="0" destOrd="0" presId="urn:microsoft.com/office/officeart/2005/8/layout/process5"/>
    <dgm:cxn modelId="{29CC3A73-F2D9-4B4E-BB6E-6335C14333D4}" type="presOf" srcId="{0921145C-C9EC-469E-AB64-7221A18AD425}" destId="{1AC44322-D6D4-486B-881D-B822D30E677E}" srcOrd="1" destOrd="0" presId="urn:microsoft.com/office/officeart/2005/8/layout/process5"/>
    <dgm:cxn modelId="{0515DD4B-264F-4B16-9038-6F1BE3854D95}" type="presOf" srcId="{B64BACD3-B704-490F-9EDC-A1B64DAE56DA}" destId="{75D4126F-7B9C-4F22-853E-C934D1ACF345}" srcOrd="0" destOrd="0" presId="urn:microsoft.com/office/officeart/2005/8/layout/process5"/>
    <dgm:cxn modelId="{FAE61481-D12D-4BD4-AB11-8BC821EF2E60}" type="presOf" srcId="{21AE53A8-F07B-4987-BF20-F7461A9E2C19}" destId="{C8720756-00E3-4B73-A4A0-6772610AA197}" srcOrd="0" destOrd="0" presId="urn:microsoft.com/office/officeart/2005/8/layout/process5"/>
    <dgm:cxn modelId="{B03FBCB7-5A84-418C-ACDA-6C21A89B1154}" srcId="{E4DD99DF-3C59-4508-8F66-BE643A3933BD}" destId="{0E4317E5-3792-4126-9051-2E51E5529C7F}" srcOrd="3" destOrd="0" parTransId="{10CDD6EE-2155-4A16-BA78-DEFA777DB229}" sibTransId="{AE1269DA-2543-41FE-B9E4-4A92813C85AF}"/>
    <dgm:cxn modelId="{B197F68C-ED37-4B1E-84DE-D565CFFEB850}" srcId="{E4DD99DF-3C59-4508-8F66-BE643A3933BD}" destId="{EC702EB4-4A21-448E-A943-FDF0996BDE15}" srcOrd="4" destOrd="0" parTransId="{4F9E36B9-CB46-437E-9A4A-68B5736DCAD9}" sibTransId="{FD125322-F799-4588-82D8-4A101101CB2D}"/>
    <dgm:cxn modelId="{41569EB3-9254-47D1-A000-1A8A1735AB89}" srcId="{E4DD99DF-3C59-4508-8F66-BE643A3933BD}" destId="{0E7845F1-6E52-4D74-B50C-3ADE374CA002}" srcOrd="0" destOrd="0" parTransId="{24FDB779-D0ED-4696-AA4C-0F40959F48E3}" sibTransId="{0921145C-C9EC-469E-AB64-7221A18AD425}"/>
    <dgm:cxn modelId="{97970555-BC8A-41F6-947C-24F09A89565E}" type="presOf" srcId="{AE1269DA-2543-41FE-B9E4-4A92813C85AF}" destId="{0E73566C-D74C-41E5-B312-A9141F6B276D}" srcOrd="1" destOrd="0" presId="urn:microsoft.com/office/officeart/2005/8/layout/process5"/>
    <dgm:cxn modelId="{C7533539-A473-49FD-8590-D6317C5F165B}" type="presOf" srcId="{FD125322-F799-4588-82D8-4A101101CB2D}" destId="{F8EB190D-239F-4CD0-B7B9-DFD33DD62475}" srcOrd="0" destOrd="0" presId="urn:microsoft.com/office/officeart/2005/8/layout/process5"/>
    <dgm:cxn modelId="{F68C83C5-FBCC-4123-8B03-CA6CA8D4EE8F}" type="presOf" srcId="{2A41A910-BC63-4D94-8C57-F83670A9D20A}" destId="{F6D5D3E7-43A4-4E2D-9057-4CBEE93FC109}" srcOrd="0" destOrd="0" presId="urn:microsoft.com/office/officeart/2005/8/layout/process5"/>
    <dgm:cxn modelId="{747C79AF-868B-4ED3-B0C6-55CA679BCF5C}" type="presParOf" srcId="{EE497F44-6C9C-43A7-A3F0-286A4ACD2A81}" destId="{11B1E7B3-6774-483E-913D-45F0D1905390}" srcOrd="0" destOrd="0" presId="urn:microsoft.com/office/officeart/2005/8/layout/process5"/>
    <dgm:cxn modelId="{73297193-2E52-4245-913D-EBA882E81047}" type="presParOf" srcId="{EE497F44-6C9C-43A7-A3F0-286A4ACD2A81}" destId="{37F2DBE6-1ED3-4E05-A846-06259FBCC1F1}" srcOrd="1" destOrd="0" presId="urn:microsoft.com/office/officeart/2005/8/layout/process5"/>
    <dgm:cxn modelId="{083D7895-3163-4413-9558-6B8C59992D26}" type="presParOf" srcId="{37F2DBE6-1ED3-4E05-A846-06259FBCC1F1}" destId="{1AC44322-D6D4-486B-881D-B822D30E677E}" srcOrd="0" destOrd="0" presId="urn:microsoft.com/office/officeart/2005/8/layout/process5"/>
    <dgm:cxn modelId="{23EF6CDB-9DB2-4394-BC76-BC5F26480B80}" type="presParOf" srcId="{EE497F44-6C9C-43A7-A3F0-286A4ACD2A81}" destId="{F6D5D3E7-43A4-4E2D-9057-4CBEE93FC109}" srcOrd="2" destOrd="0" presId="urn:microsoft.com/office/officeart/2005/8/layout/process5"/>
    <dgm:cxn modelId="{EF79388B-88D5-4A8C-BF24-946A9FCC4447}" type="presParOf" srcId="{EE497F44-6C9C-43A7-A3F0-286A4ACD2A81}" destId="{C8720756-00E3-4B73-A4A0-6772610AA197}" srcOrd="3" destOrd="0" presId="urn:microsoft.com/office/officeart/2005/8/layout/process5"/>
    <dgm:cxn modelId="{306D5459-82D0-481E-BCD9-968BAB86384C}" type="presParOf" srcId="{C8720756-00E3-4B73-A4A0-6772610AA197}" destId="{F6051BBC-8CA9-4A13-B38F-B888DECCCC31}" srcOrd="0" destOrd="0" presId="urn:microsoft.com/office/officeart/2005/8/layout/process5"/>
    <dgm:cxn modelId="{0BEBB7B7-E08D-49B5-88E9-5ABA30BB6E73}" type="presParOf" srcId="{EE497F44-6C9C-43A7-A3F0-286A4ACD2A81}" destId="{7C569910-F4E3-4600-B666-AFA5CBB7C62F}" srcOrd="4" destOrd="0" presId="urn:microsoft.com/office/officeart/2005/8/layout/process5"/>
    <dgm:cxn modelId="{E51A0EE5-A17C-4DA6-8395-A39AC42AEC2D}" type="presParOf" srcId="{EE497F44-6C9C-43A7-A3F0-286A4ACD2A81}" destId="{75D4126F-7B9C-4F22-853E-C934D1ACF345}" srcOrd="5" destOrd="0" presId="urn:microsoft.com/office/officeart/2005/8/layout/process5"/>
    <dgm:cxn modelId="{2566A2DB-E7FF-4CF1-A314-C5C0A3CBAB25}" type="presParOf" srcId="{75D4126F-7B9C-4F22-853E-C934D1ACF345}" destId="{0948230E-A89D-4B72-956A-F42C82C9E12C}" srcOrd="0" destOrd="0" presId="urn:microsoft.com/office/officeart/2005/8/layout/process5"/>
    <dgm:cxn modelId="{861F3F89-12A0-4F5D-98E4-AC8C409BC420}" type="presParOf" srcId="{EE497F44-6C9C-43A7-A3F0-286A4ACD2A81}" destId="{6C5F8EE4-3BA6-4A36-B625-0DE592C726A9}" srcOrd="6" destOrd="0" presId="urn:microsoft.com/office/officeart/2005/8/layout/process5"/>
    <dgm:cxn modelId="{10242977-3390-4090-8674-F9D1C20D4343}" type="presParOf" srcId="{EE497F44-6C9C-43A7-A3F0-286A4ACD2A81}" destId="{18EC03F0-E94F-45A2-A6D3-FAEE52CC96DD}" srcOrd="7" destOrd="0" presId="urn:microsoft.com/office/officeart/2005/8/layout/process5"/>
    <dgm:cxn modelId="{135327B6-7FAA-4057-8920-F433803A0002}" type="presParOf" srcId="{18EC03F0-E94F-45A2-A6D3-FAEE52CC96DD}" destId="{0E73566C-D74C-41E5-B312-A9141F6B276D}" srcOrd="0" destOrd="0" presId="urn:microsoft.com/office/officeart/2005/8/layout/process5"/>
    <dgm:cxn modelId="{BDED67BD-DF0F-4559-A84D-D2802DBC8140}" type="presParOf" srcId="{EE497F44-6C9C-43A7-A3F0-286A4ACD2A81}" destId="{BF88B796-2FC6-4916-A321-53D0FE4F5980}" srcOrd="8" destOrd="0" presId="urn:microsoft.com/office/officeart/2005/8/layout/process5"/>
    <dgm:cxn modelId="{16931566-3EE6-4F1E-8B96-2F20D6C925E6}" type="presParOf" srcId="{EE497F44-6C9C-43A7-A3F0-286A4ACD2A81}" destId="{F8EB190D-239F-4CD0-B7B9-DFD33DD62475}" srcOrd="9" destOrd="0" presId="urn:microsoft.com/office/officeart/2005/8/layout/process5"/>
    <dgm:cxn modelId="{7CB46322-6F13-44A0-A966-103D454BAF29}" type="presParOf" srcId="{F8EB190D-239F-4CD0-B7B9-DFD33DD62475}" destId="{620AF700-E026-4504-ACC1-9FFF61FA72B0}" srcOrd="0" destOrd="0" presId="urn:microsoft.com/office/officeart/2005/8/layout/process5"/>
    <dgm:cxn modelId="{99A54590-2CF9-4838-A82C-B1D3EE790CC6}" type="presParOf" srcId="{EE497F44-6C9C-43A7-A3F0-286A4ACD2A81}" destId="{86A1CCAF-B833-4746-BE79-0E7DDAF3429E}" srcOrd="10" destOrd="0" presId="urn:microsoft.com/office/officeart/2005/8/layout/process5"/>
    <dgm:cxn modelId="{0C19C457-7F69-44A9-97F1-13E24C44DEAC}" type="presParOf" srcId="{EE497F44-6C9C-43A7-A3F0-286A4ACD2A81}" destId="{74AD28EB-E261-449A-8E0D-655F2268AABE}" srcOrd="11" destOrd="0" presId="urn:microsoft.com/office/officeart/2005/8/layout/process5"/>
    <dgm:cxn modelId="{3879E894-8CD4-4349-9BC9-9DF9DFE712CA}" type="presParOf" srcId="{74AD28EB-E261-449A-8E0D-655F2268AABE}" destId="{6887F657-5C02-4166-8B62-95B0D6E5DA6C}" srcOrd="0" destOrd="0" presId="urn:microsoft.com/office/officeart/2005/8/layout/process5"/>
    <dgm:cxn modelId="{831AA516-7E90-4399-8E02-40A2501A9131}" type="presParOf" srcId="{EE497F44-6C9C-43A7-A3F0-286A4ACD2A81}" destId="{BB56BFCA-DC35-4CA2-826C-B30DBA54403C}" srcOrd="12" destOrd="0" presId="urn:microsoft.com/office/officeart/2005/8/layout/process5"/>
    <dgm:cxn modelId="{FDCC5635-4E04-44C8-8794-B3342AB9D15B}" type="presParOf" srcId="{EE497F44-6C9C-43A7-A3F0-286A4ACD2A81}" destId="{AB766150-1DA3-4363-8D07-E59722504416}" srcOrd="13" destOrd="0" presId="urn:microsoft.com/office/officeart/2005/8/layout/process5"/>
    <dgm:cxn modelId="{153DE537-F0BB-4A4D-B436-960482B88105}" type="presParOf" srcId="{AB766150-1DA3-4363-8D07-E59722504416}" destId="{38275210-626A-4003-8FCB-D74BE90F74B1}" srcOrd="0" destOrd="0" presId="urn:microsoft.com/office/officeart/2005/8/layout/process5"/>
    <dgm:cxn modelId="{EEF2FE56-226E-4F2C-8D6B-C6C7B84E7EF2}" type="presParOf" srcId="{EE497F44-6C9C-43A7-A3F0-286A4ACD2A81}" destId="{263E4F2B-B24D-4DB4-AF35-0B6BE7DFF5CF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24CAD1-52AB-4E6C-A3A4-844F81261F0E}" type="doc">
      <dgm:prSet loTypeId="urn:microsoft.com/office/officeart/2008/layout/RadialCluster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th-TH"/>
        </a:p>
      </dgm:t>
    </dgm:pt>
    <dgm:pt modelId="{C22F18D0-DFE4-4277-875A-3883BD4813B3}">
      <dgm:prSet phldrT="[Text]"/>
      <dgm:spPr/>
      <dgm:t>
        <a:bodyPr/>
        <a:lstStyle/>
        <a:p>
          <a:r>
            <a:rPr lang="th-TH" b="1" dirty="0" smtClean="0"/>
            <a:t>ผู้เชี่ยวชาญในอาชีพ</a:t>
          </a:r>
          <a:endParaRPr lang="th-TH" b="1" dirty="0"/>
        </a:p>
      </dgm:t>
    </dgm:pt>
    <dgm:pt modelId="{1FD5229A-B06D-460C-90F3-5A3A04641844}" type="parTrans" cxnId="{DC169588-EE85-47C1-9D86-CD7C3ED2CB05}">
      <dgm:prSet/>
      <dgm:spPr/>
      <dgm:t>
        <a:bodyPr/>
        <a:lstStyle/>
        <a:p>
          <a:endParaRPr lang="th-TH"/>
        </a:p>
      </dgm:t>
    </dgm:pt>
    <dgm:pt modelId="{6C1667DB-E3D8-49EB-B8F8-5138AF021BC0}" type="sibTrans" cxnId="{DC169588-EE85-47C1-9D86-CD7C3ED2CB05}">
      <dgm:prSet/>
      <dgm:spPr/>
      <dgm:t>
        <a:bodyPr/>
        <a:lstStyle/>
        <a:p>
          <a:endParaRPr lang="th-TH"/>
        </a:p>
      </dgm:t>
    </dgm:pt>
    <dgm:pt modelId="{71D3885F-003F-402C-B534-B62BE44BB88B}">
      <dgm:prSet phldrT="[Text]" custT="1"/>
      <dgm:spPr/>
      <dgm:t>
        <a:bodyPr/>
        <a:lstStyle/>
        <a:p>
          <a:r>
            <a:rPr lang="th-TH" sz="2000" b="1" dirty="0" smtClean="0"/>
            <a:t>ผู้ชำนาญงาน</a:t>
          </a:r>
          <a:r>
            <a:rPr lang="en-US" sz="2000" b="1" dirty="0" smtClean="0"/>
            <a:t>/</a:t>
          </a:r>
          <a:r>
            <a:rPr lang="th-TH" sz="2000" b="1" dirty="0" smtClean="0"/>
            <a:t>หัวหน้างาน</a:t>
          </a:r>
          <a:endParaRPr lang="th-TH" sz="2000" b="1" dirty="0"/>
        </a:p>
      </dgm:t>
    </dgm:pt>
    <dgm:pt modelId="{D22C6022-AE93-4766-9C73-A9B386E1D68A}" type="parTrans" cxnId="{F69F33F6-7C0E-4061-982B-8995C63352ED}">
      <dgm:prSet/>
      <dgm:spPr/>
      <dgm:t>
        <a:bodyPr/>
        <a:lstStyle/>
        <a:p>
          <a:endParaRPr lang="th-TH"/>
        </a:p>
      </dgm:t>
    </dgm:pt>
    <dgm:pt modelId="{FE56948D-10AE-490D-BBAD-F66DFC7C0C1E}" type="sibTrans" cxnId="{F69F33F6-7C0E-4061-982B-8995C63352ED}">
      <dgm:prSet/>
      <dgm:spPr/>
      <dgm:t>
        <a:bodyPr/>
        <a:lstStyle/>
        <a:p>
          <a:endParaRPr lang="th-TH"/>
        </a:p>
      </dgm:t>
    </dgm:pt>
    <dgm:pt modelId="{2DDC4E2F-03FE-4D05-A902-ACF1A94EBA68}">
      <dgm:prSet phldrT="[Text]" custT="1"/>
      <dgm:spPr/>
      <dgm:t>
        <a:bodyPr/>
        <a:lstStyle/>
        <a:p>
          <a:r>
            <a:rPr lang="th-TH" sz="2000" b="1" dirty="0" smtClean="0"/>
            <a:t>ผู้ชำนาญงาน</a:t>
          </a:r>
          <a:r>
            <a:rPr lang="en-US" sz="2000" b="1" dirty="0" smtClean="0"/>
            <a:t>/</a:t>
          </a:r>
          <a:r>
            <a:rPr lang="th-TH" sz="2000" b="1" dirty="0" smtClean="0"/>
            <a:t>หัวหน้างาน</a:t>
          </a:r>
          <a:endParaRPr lang="th-TH" sz="2000" dirty="0"/>
        </a:p>
      </dgm:t>
    </dgm:pt>
    <dgm:pt modelId="{22D97503-014D-4934-A22D-0E1D37DACAC4}" type="parTrans" cxnId="{31E9F828-3A95-4E0B-AB0E-0B3928E74495}">
      <dgm:prSet/>
      <dgm:spPr/>
      <dgm:t>
        <a:bodyPr/>
        <a:lstStyle/>
        <a:p>
          <a:endParaRPr lang="th-TH"/>
        </a:p>
      </dgm:t>
    </dgm:pt>
    <dgm:pt modelId="{EB8562AC-DA54-4003-825D-24A60AE16545}" type="sibTrans" cxnId="{31E9F828-3A95-4E0B-AB0E-0B3928E74495}">
      <dgm:prSet/>
      <dgm:spPr/>
      <dgm:t>
        <a:bodyPr/>
        <a:lstStyle/>
        <a:p>
          <a:endParaRPr lang="th-TH"/>
        </a:p>
      </dgm:t>
    </dgm:pt>
    <dgm:pt modelId="{956D94FA-4B4F-42A5-86AF-FA928CB28B71}">
      <dgm:prSet phldrT="[Text]" custT="1"/>
      <dgm:spPr/>
      <dgm:t>
        <a:bodyPr/>
        <a:lstStyle/>
        <a:p>
          <a:r>
            <a:rPr lang="th-TH" sz="2000" b="1" dirty="0" smtClean="0"/>
            <a:t>ผู้ชำนาญงาน</a:t>
          </a:r>
          <a:r>
            <a:rPr lang="en-US" sz="2000" b="1" dirty="0" smtClean="0"/>
            <a:t>/</a:t>
          </a:r>
          <a:r>
            <a:rPr lang="th-TH" sz="2000" b="1" dirty="0" smtClean="0"/>
            <a:t>หัวหน้างาน</a:t>
          </a:r>
          <a:endParaRPr lang="th-TH" sz="2000" dirty="0"/>
        </a:p>
      </dgm:t>
    </dgm:pt>
    <dgm:pt modelId="{60AF5E1A-3E6E-40A3-AEC8-2D08A5AD34B6}" type="parTrans" cxnId="{8069A56B-7441-4A59-984C-91148E508C04}">
      <dgm:prSet/>
      <dgm:spPr/>
      <dgm:t>
        <a:bodyPr/>
        <a:lstStyle/>
        <a:p>
          <a:endParaRPr lang="th-TH"/>
        </a:p>
      </dgm:t>
    </dgm:pt>
    <dgm:pt modelId="{EC6A7567-DF1D-433C-A687-18016A94E669}" type="sibTrans" cxnId="{8069A56B-7441-4A59-984C-91148E508C04}">
      <dgm:prSet/>
      <dgm:spPr/>
      <dgm:t>
        <a:bodyPr/>
        <a:lstStyle/>
        <a:p>
          <a:endParaRPr lang="th-TH"/>
        </a:p>
      </dgm:t>
    </dgm:pt>
    <dgm:pt modelId="{FC5FE05F-4EF6-4026-BC90-864A782D428D}">
      <dgm:prSet phldrT="[Text]" custT="1"/>
      <dgm:spPr/>
      <dgm:t>
        <a:bodyPr/>
        <a:lstStyle/>
        <a:p>
          <a:r>
            <a:rPr lang="th-TH" sz="2000" b="1" dirty="0" smtClean="0"/>
            <a:t>ผู้ชำนาญงาน</a:t>
          </a:r>
          <a:r>
            <a:rPr lang="en-US" sz="2000" b="1" dirty="0" smtClean="0"/>
            <a:t>/</a:t>
          </a:r>
          <a:r>
            <a:rPr lang="th-TH" sz="2000" b="1" dirty="0" smtClean="0"/>
            <a:t>หัวหน้างาน</a:t>
          </a:r>
          <a:endParaRPr lang="th-TH" sz="2000" dirty="0"/>
        </a:p>
      </dgm:t>
    </dgm:pt>
    <dgm:pt modelId="{DE030E66-B3F3-4513-B6DA-8FD20FA8917F}" type="parTrans" cxnId="{03FA46CB-BC7F-49D8-8CB9-86E74545E01A}">
      <dgm:prSet/>
      <dgm:spPr/>
      <dgm:t>
        <a:bodyPr/>
        <a:lstStyle/>
        <a:p>
          <a:endParaRPr lang="th-TH"/>
        </a:p>
      </dgm:t>
    </dgm:pt>
    <dgm:pt modelId="{C8FC4026-274F-4752-9AD6-24E86C2A3D40}" type="sibTrans" cxnId="{03FA46CB-BC7F-49D8-8CB9-86E74545E01A}">
      <dgm:prSet/>
      <dgm:spPr/>
      <dgm:t>
        <a:bodyPr/>
        <a:lstStyle/>
        <a:p>
          <a:endParaRPr lang="th-TH"/>
        </a:p>
      </dgm:t>
    </dgm:pt>
    <dgm:pt modelId="{7B9D187F-37FD-4E59-AF5C-F554DD488110}">
      <dgm:prSet phldrT="[Text]" custT="1"/>
      <dgm:spPr/>
      <dgm:t>
        <a:bodyPr/>
        <a:lstStyle/>
        <a:p>
          <a:r>
            <a:rPr lang="th-TH" sz="2000" b="1" dirty="0" smtClean="0"/>
            <a:t>ผู้ชำนาญงาน</a:t>
          </a:r>
          <a:r>
            <a:rPr lang="en-US" sz="2000" b="1" dirty="0" smtClean="0"/>
            <a:t>/</a:t>
          </a:r>
          <a:r>
            <a:rPr lang="th-TH" sz="2000" b="1" dirty="0" smtClean="0"/>
            <a:t>หัวหน้างาน</a:t>
          </a:r>
          <a:endParaRPr lang="th-TH" sz="2000" dirty="0"/>
        </a:p>
      </dgm:t>
    </dgm:pt>
    <dgm:pt modelId="{4C82A0DE-0E53-4054-B288-E3CADEEC4A7D}" type="parTrans" cxnId="{29C60302-1D69-4393-A141-E48D3AE974FD}">
      <dgm:prSet/>
      <dgm:spPr/>
      <dgm:t>
        <a:bodyPr/>
        <a:lstStyle/>
        <a:p>
          <a:endParaRPr lang="th-TH"/>
        </a:p>
      </dgm:t>
    </dgm:pt>
    <dgm:pt modelId="{6D67F59B-2A84-4F3E-8C36-4AF846F402EB}" type="sibTrans" cxnId="{29C60302-1D69-4393-A141-E48D3AE974FD}">
      <dgm:prSet/>
      <dgm:spPr/>
      <dgm:t>
        <a:bodyPr/>
        <a:lstStyle/>
        <a:p>
          <a:endParaRPr lang="th-TH"/>
        </a:p>
      </dgm:t>
    </dgm:pt>
    <dgm:pt modelId="{121B3CA4-4121-468A-BFFE-5466A29681EA}">
      <dgm:prSet phldrT="[Text]" custT="1"/>
      <dgm:spPr/>
      <dgm:t>
        <a:bodyPr/>
        <a:lstStyle/>
        <a:p>
          <a:r>
            <a:rPr lang="th-TH" sz="2000" b="1" dirty="0" smtClean="0"/>
            <a:t>ผู้ชำนาญงาน</a:t>
          </a:r>
          <a:r>
            <a:rPr lang="en-US" sz="2000" b="1" dirty="0" smtClean="0"/>
            <a:t>/</a:t>
          </a:r>
          <a:r>
            <a:rPr lang="th-TH" sz="2000" b="1" dirty="0" smtClean="0"/>
            <a:t>หัวหน้างานผู้</a:t>
          </a:r>
          <a:endParaRPr lang="th-TH" sz="2000" dirty="0"/>
        </a:p>
      </dgm:t>
    </dgm:pt>
    <dgm:pt modelId="{B15CBFDF-6960-4553-8F18-5194C8D27104}" type="parTrans" cxnId="{4C893DA6-466A-4528-814C-5EE8E093C9D1}">
      <dgm:prSet/>
      <dgm:spPr/>
      <dgm:t>
        <a:bodyPr/>
        <a:lstStyle/>
        <a:p>
          <a:endParaRPr lang="th-TH"/>
        </a:p>
      </dgm:t>
    </dgm:pt>
    <dgm:pt modelId="{36155ED7-CC8E-4C39-B4B5-46F3FC9AFC10}" type="sibTrans" cxnId="{4C893DA6-466A-4528-814C-5EE8E093C9D1}">
      <dgm:prSet/>
      <dgm:spPr/>
      <dgm:t>
        <a:bodyPr/>
        <a:lstStyle/>
        <a:p>
          <a:endParaRPr lang="th-TH"/>
        </a:p>
      </dgm:t>
    </dgm:pt>
    <dgm:pt modelId="{37E33C11-7CBB-4B6E-AF65-16AB5976C6D4}">
      <dgm:prSet phldrT="[Text]" custT="1"/>
      <dgm:spPr/>
      <dgm:t>
        <a:bodyPr/>
        <a:lstStyle/>
        <a:p>
          <a:r>
            <a:rPr lang="th-TH" sz="2000" b="1" dirty="0" smtClean="0"/>
            <a:t>ผู้ชำนาญงาน</a:t>
          </a:r>
          <a:r>
            <a:rPr lang="en-US" sz="2000" b="1" dirty="0" smtClean="0"/>
            <a:t>/</a:t>
          </a:r>
          <a:r>
            <a:rPr lang="th-TH" sz="2000" b="1" dirty="0" smtClean="0"/>
            <a:t>หัวหน้างาน</a:t>
          </a:r>
          <a:endParaRPr lang="th-TH" sz="2000" dirty="0"/>
        </a:p>
      </dgm:t>
    </dgm:pt>
    <dgm:pt modelId="{89DE63EB-B7C7-48E2-91ED-8C96F3E39EB4}" type="parTrans" cxnId="{A65E074F-05FD-4929-AE6B-03FAFF3FAB17}">
      <dgm:prSet/>
      <dgm:spPr/>
      <dgm:t>
        <a:bodyPr/>
        <a:lstStyle/>
        <a:p>
          <a:endParaRPr lang="th-TH"/>
        </a:p>
      </dgm:t>
    </dgm:pt>
    <dgm:pt modelId="{55889DD6-86AE-408F-987B-EE400BCC39A2}" type="sibTrans" cxnId="{A65E074F-05FD-4929-AE6B-03FAFF3FAB17}">
      <dgm:prSet/>
      <dgm:spPr/>
      <dgm:t>
        <a:bodyPr/>
        <a:lstStyle/>
        <a:p>
          <a:endParaRPr lang="th-TH"/>
        </a:p>
      </dgm:t>
    </dgm:pt>
    <dgm:pt modelId="{51BD8121-FCCD-4293-A66D-9430616B33A3}" type="pres">
      <dgm:prSet presAssocID="{0324CAD1-52AB-4E6C-A3A4-844F81261F0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th-TH"/>
        </a:p>
      </dgm:t>
    </dgm:pt>
    <dgm:pt modelId="{B419C5B0-0BC9-47AA-BF57-AA34879D1FAE}" type="pres">
      <dgm:prSet presAssocID="{C22F18D0-DFE4-4277-875A-3883BD4813B3}" presName="singleCycle" presStyleCnt="0"/>
      <dgm:spPr/>
      <dgm:t>
        <a:bodyPr/>
        <a:lstStyle/>
        <a:p>
          <a:endParaRPr lang="th-TH"/>
        </a:p>
      </dgm:t>
    </dgm:pt>
    <dgm:pt modelId="{25731944-5813-4DE8-AAEC-8E5340326E45}" type="pres">
      <dgm:prSet presAssocID="{C22F18D0-DFE4-4277-875A-3883BD4813B3}" presName="singleCenter" presStyleLbl="node1" presStyleIdx="0" presStyleCnt="8">
        <dgm:presLayoutVars>
          <dgm:chMax val="7"/>
          <dgm:chPref val="7"/>
        </dgm:presLayoutVars>
      </dgm:prSet>
      <dgm:spPr/>
      <dgm:t>
        <a:bodyPr/>
        <a:lstStyle/>
        <a:p>
          <a:endParaRPr lang="th-TH"/>
        </a:p>
      </dgm:t>
    </dgm:pt>
    <dgm:pt modelId="{E392EA05-E294-42CF-BAE0-3AB67A1EF224}" type="pres">
      <dgm:prSet presAssocID="{D22C6022-AE93-4766-9C73-A9B386E1D68A}" presName="Name56" presStyleLbl="parChTrans1D2" presStyleIdx="0" presStyleCnt="7"/>
      <dgm:spPr/>
      <dgm:t>
        <a:bodyPr/>
        <a:lstStyle/>
        <a:p>
          <a:endParaRPr lang="th-TH"/>
        </a:p>
      </dgm:t>
    </dgm:pt>
    <dgm:pt modelId="{18F880B7-71B5-4BE6-8D35-2EEC1378521E}" type="pres">
      <dgm:prSet presAssocID="{71D3885F-003F-402C-B534-B62BE44BB88B}" presName="text0" presStyleLbl="node1" presStyleIdx="1" presStyleCnt="8" custScaleX="142478" custScaleY="1424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D87014A-35C5-4645-9EAD-45BD5510E035}" type="pres">
      <dgm:prSet presAssocID="{22D97503-014D-4934-A22D-0E1D37DACAC4}" presName="Name56" presStyleLbl="parChTrans1D2" presStyleIdx="1" presStyleCnt="7"/>
      <dgm:spPr/>
      <dgm:t>
        <a:bodyPr/>
        <a:lstStyle/>
        <a:p>
          <a:endParaRPr lang="th-TH"/>
        </a:p>
      </dgm:t>
    </dgm:pt>
    <dgm:pt modelId="{DF6661D7-AB2C-497A-A9AF-4BD662F872ED}" type="pres">
      <dgm:prSet presAssocID="{2DDC4E2F-03FE-4D05-A902-ACF1A94EBA68}" presName="text0" presStyleLbl="node1" presStyleIdx="2" presStyleCnt="8" custScaleX="142478" custScaleY="1424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EFAEFB2-EF1F-4376-9E67-F5F03FC19EC2}" type="pres">
      <dgm:prSet presAssocID="{60AF5E1A-3E6E-40A3-AEC8-2D08A5AD34B6}" presName="Name56" presStyleLbl="parChTrans1D2" presStyleIdx="2" presStyleCnt="7"/>
      <dgm:spPr/>
      <dgm:t>
        <a:bodyPr/>
        <a:lstStyle/>
        <a:p>
          <a:endParaRPr lang="th-TH"/>
        </a:p>
      </dgm:t>
    </dgm:pt>
    <dgm:pt modelId="{E7FEF640-4365-4469-8024-5C3F0CFA4995}" type="pres">
      <dgm:prSet presAssocID="{956D94FA-4B4F-42A5-86AF-FA928CB28B71}" presName="text0" presStyleLbl="node1" presStyleIdx="3" presStyleCnt="8" custScaleX="142478" custScaleY="1424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B5980E5-0964-4212-A38C-61C3819B633D}" type="pres">
      <dgm:prSet presAssocID="{DE030E66-B3F3-4513-B6DA-8FD20FA8917F}" presName="Name56" presStyleLbl="parChTrans1D2" presStyleIdx="3" presStyleCnt="7"/>
      <dgm:spPr/>
      <dgm:t>
        <a:bodyPr/>
        <a:lstStyle/>
        <a:p>
          <a:endParaRPr lang="th-TH"/>
        </a:p>
      </dgm:t>
    </dgm:pt>
    <dgm:pt modelId="{AD7E56D8-0A6B-46CB-9AA9-2D9F184C7D80}" type="pres">
      <dgm:prSet presAssocID="{FC5FE05F-4EF6-4026-BC90-864A782D428D}" presName="text0" presStyleLbl="node1" presStyleIdx="4" presStyleCnt="8" custScaleX="142478" custScaleY="1424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A92DCAC-0CA5-487F-83DC-EBECDA321C1C}" type="pres">
      <dgm:prSet presAssocID="{4C82A0DE-0E53-4054-B288-E3CADEEC4A7D}" presName="Name56" presStyleLbl="parChTrans1D2" presStyleIdx="4" presStyleCnt="7"/>
      <dgm:spPr/>
      <dgm:t>
        <a:bodyPr/>
        <a:lstStyle/>
        <a:p>
          <a:endParaRPr lang="th-TH"/>
        </a:p>
      </dgm:t>
    </dgm:pt>
    <dgm:pt modelId="{D438CDA7-7463-4A6D-B6AD-48F117EE0BB8}" type="pres">
      <dgm:prSet presAssocID="{7B9D187F-37FD-4E59-AF5C-F554DD488110}" presName="text0" presStyleLbl="node1" presStyleIdx="5" presStyleCnt="8" custScaleX="142478" custScaleY="1424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BEDF484-30DD-40B2-A804-19D0A399A683}" type="pres">
      <dgm:prSet presAssocID="{B15CBFDF-6960-4553-8F18-5194C8D27104}" presName="Name56" presStyleLbl="parChTrans1D2" presStyleIdx="5" presStyleCnt="7"/>
      <dgm:spPr/>
      <dgm:t>
        <a:bodyPr/>
        <a:lstStyle/>
        <a:p>
          <a:endParaRPr lang="th-TH"/>
        </a:p>
      </dgm:t>
    </dgm:pt>
    <dgm:pt modelId="{A3A66C2C-9900-442A-8A9D-7123F0CFC651}" type="pres">
      <dgm:prSet presAssocID="{121B3CA4-4121-468A-BFFE-5466A29681EA}" presName="text0" presStyleLbl="node1" presStyleIdx="6" presStyleCnt="8" custScaleX="142478" custScaleY="1424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668BBA3-F09D-4243-B742-0C0ACBFAA337}" type="pres">
      <dgm:prSet presAssocID="{89DE63EB-B7C7-48E2-91ED-8C96F3E39EB4}" presName="Name56" presStyleLbl="parChTrans1D2" presStyleIdx="6" presStyleCnt="7"/>
      <dgm:spPr/>
      <dgm:t>
        <a:bodyPr/>
        <a:lstStyle/>
        <a:p>
          <a:endParaRPr lang="th-TH"/>
        </a:p>
      </dgm:t>
    </dgm:pt>
    <dgm:pt modelId="{C625535C-DDFE-4656-8266-C3B43770C61F}" type="pres">
      <dgm:prSet presAssocID="{37E33C11-7CBB-4B6E-AF65-16AB5976C6D4}" presName="text0" presStyleLbl="node1" presStyleIdx="7" presStyleCnt="8" custScaleX="142478" custScaleY="14247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9CFFA21-8BCF-4E28-B1DB-30BA345AFA07}" type="presOf" srcId="{89DE63EB-B7C7-48E2-91ED-8C96F3E39EB4}" destId="{1668BBA3-F09D-4243-B742-0C0ACBFAA337}" srcOrd="0" destOrd="0" presId="urn:microsoft.com/office/officeart/2008/layout/RadialCluster"/>
    <dgm:cxn modelId="{DD47C747-5798-49D5-A96E-2EF13CAF421B}" type="presOf" srcId="{7B9D187F-37FD-4E59-AF5C-F554DD488110}" destId="{D438CDA7-7463-4A6D-B6AD-48F117EE0BB8}" srcOrd="0" destOrd="0" presId="urn:microsoft.com/office/officeart/2008/layout/RadialCluster"/>
    <dgm:cxn modelId="{DC169588-EE85-47C1-9D86-CD7C3ED2CB05}" srcId="{0324CAD1-52AB-4E6C-A3A4-844F81261F0E}" destId="{C22F18D0-DFE4-4277-875A-3883BD4813B3}" srcOrd="0" destOrd="0" parTransId="{1FD5229A-B06D-460C-90F3-5A3A04641844}" sibTransId="{6C1667DB-E3D8-49EB-B8F8-5138AF021BC0}"/>
    <dgm:cxn modelId="{50E9F7AF-88C4-4E3B-ACC6-7E63B98ED263}" type="presOf" srcId="{22D97503-014D-4934-A22D-0E1D37DACAC4}" destId="{6D87014A-35C5-4645-9EAD-45BD5510E035}" srcOrd="0" destOrd="0" presId="urn:microsoft.com/office/officeart/2008/layout/RadialCluster"/>
    <dgm:cxn modelId="{8069A56B-7441-4A59-984C-91148E508C04}" srcId="{C22F18D0-DFE4-4277-875A-3883BD4813B3}" destId="{956D94FA-4B4F-42A5-86AF-FA928CB28B71}" srcOrd="2" destOrd="0" parTransId="{60AF5E1A-3E6E-40A3-AEC8-2D08A5AD34B6}" sibTransId="{EC6A7567-DF1D-433C-A687-18016A94E669}"/>
    <dgm:cxn modelId="{31E9F828-3A95-4E0B-AB0E-0B3928E74495}" srcId="{C22F18D0-DFE4-4277-875A-3883BD4813B3}" destId="{2DDC4E2F-03FE-4D05-A902-ACF1A94EBA68}" srcOrd="1" destOrd="0" parTransId="{22D97503-014D-4934-A22D-0E1D37DACAC4}" sibTransId="{EB8562AC-DA54-4003-825D-24A60AE16545}"/>
    <dgm:cxn modelId="{29C60302-1D69-4393-A141-E48D3AE974FD}" srcId="{C22F18D0-DFE4-4277-875A-3883BD4813B3}" destId="{7B9D187F-37FD-4E59-AF5C-F554DD488110}" srcOrd="4" destOrd="0" parTransId="{4C82A0DE-0E53-4054-B288-E3CADEEC4A7D}" sibTransId="{6D67F59B-2A84-4F3E-8C36-4AF846F402EB}"/>
    <dgm:cxn modelId="{4C4D55C0-89E4-4034-A66A-ECA77411F751}" type="presOf" srcId="{2DDC4E2F-03FE-4D05-A902-ACF1A94EBA68}" destId="{DF6661D7-AB2C-497A-A9AF-4BD662F872ED}" srcOrd="0" destOrd="0" presId="urn:microsoft.com/office/officeart/2008/layout/RadialCluster"/>
    <dgm:cxn modelId="{03FA46CB-BC7F-49D8-8CB9-86E74545E01A}" srcId="{C22F18D0-DFE4-4277-875A-3883BD4813B3}" destId="{FC5FE05F-4EF6-4026-BC90-864A782D428D}" srcOrd="3" destOrd="0" parTransId="{DE030E66-B3F3-4513-B6DA-8FD20FA8917F}" sibTransId="{C8FC4026-274F-4752-9AD6-24E86C2A3D40}"/>
    <dgm:cxn modelId="{66EE73AB-5A89-419C-ADA4-749EEB9318EC}" type="presOf" srcId="{DE030E66-B3F3-4513-B6DA-8FD20FA8917F}" destId="{8B5980E5-0964-4212-A38C-61C3819B633D}" srcOrd="0" destOrd="0" presId="urn:microsoft.com/office/officeart/2008/layout/RadialCluster"/>
    <dgm:cxn modelId="{4C893DA6-466A-4528-814C-5EE8E093C9D1}" srcId="{C22F18D0-DFE4-4277-875A-3883BD4813B3}" destId="{121B3CA4-4121-468A-BFFE-5466A29681EA}" srcOrd="5" destOrd="0" parTransId="{B15CBFDF-6960-4553-8F18-5194C8D27104}" sibTransId="{36155ED7-CC8E-4C39-B4B5-46F3FC9AFC10}"/>
    <dgm:cxn modelId="{F69F33F6-7C0E-4061-982B-8995C63352ED}" srcId="{C22F18D0-DFE4-4277-875A-3883BD4813B3}" destId="{71D3885F-003F-402C-B534-B62BE44BB88B}" srcOrd="0" destOrd="0" parTransId="{D22C6022-AE93-4766-9C73-A9B386E1D68A}" sibTransId="{FE56948D-10AE-490D-BBAD-F66DFC7C0C1E}"/>
    <dgm:cxn modelId="{858C40E1-2A90-4B73-82C5-31F9D49FB1EF}" type="presOf" srcId="{37E33C11-7CBB-4B6E-AF65-16AB5976C6D4}" destId="{C625535C-DDFE-4656-8266-C3B43770C61F}" srcOrd="0" destOrd="0" presId="urn:microsoft.com/office/officeart/2008/layout/RadialCluster"/>
    <dgm:cxn modelId="{C5044B0F-4A05-41DE-AD18-A529ED3F1BFD}" type="presOf" srcId="{121B3CA4-4121-468A-BFFE-5466A29681EA}" destId="{A3A66C2C-9900-442A-8A9D-7123F0CFC651}" srcOrd="0" destOrd="0" presId="urn:microsoft.com/office/officeart/2008/layout/RadialCluster"/>
    <dgm:cxn modelId="{301EEDF9-0137-411F-85F2-EC2C5C320634}" type="presOf" srcId="{60AF5E1A-3E6E-40A3-AEC8-2D08A5AD34B6}" destId="{1EFAEFB2-EF1F-4376-9E67-F5F03FC19EC2}" srcOrd="0" destOrd="0" presId="urn:microsoft.com/office/officeart/2008/layout/RadialCluster"/>
    <dgm:cxn modelId="{4233E4CA-3472-4BF3-AA17-6360CAD69D3E}" type="presOf" srcId="{C22F18D0-DFE4-4277-875A-3883BD4813B3}" destId="{25731944-5813-4DE8-AAEC-8E5340326E45}" srcOrd="0" destOrd="0" presId="urn:microsoft.com/office/officeart/2008/layout/RadialCluster"/>
    <dgm:cxn modelId="{9A67E7E2-572E-4915-8962-00FB60BCB684}" type="presOf" srcId="{0324CAD1-52AB-4E6C-A3A4-844F81261F0E}" destId="{51BD8121-FCCD-4293-A66D-9430616B33A3}" srcOrd="0" destOrd="0" presId="urn:microsoft.com/office/officeart/2008/layout/RadialCluster"/>
    <dgm:cxn modelId="{0026F7DA-F84D-4A69-8170-C18EB4995EAC}" type="presOf" srcId="{71D3885F-003F-402C-B534-B62BE44BB88B}" destId="{18F880B7-71B5-4BE6-8D35-2EEC1378521E}" srcOrd="0" destOrd="0" presId="urn:microsoft.com/office/officeart/2008/layout/RadialCluster"/>
    <dgm:cxn modelId="{A65E074F-05FD-4929-AE6B-03FAFF3FAB17}" srcId="{C22F18D0-DFE4-4277-875A-3883BD4813B3}" destId="{37E33C11-7CBB-4B6E-AF65-16AB5976C6D4}" srcOrd="6" destOrd="0" parTransId="{89DE63EB-B7C7-48E2-91ED-8C96F3E39EB4}" sibTransId="{55889DD6-86AE-408F-987B-EE400BCC39A2}"/>
    <dgm:cxn modelId="{B0854A27-4815-4BF0-A662-EC2E36761A10}" type="presOf" srcId="{B15CBFDF-6960-4553-8F18-5194C8D27104}" destId="{EBEDF484-30DD-40B2-A804-19D0A399A683}" srcOrd="0" destOrd="0" presId="urn:microsoft.com/office/officeart/2008/layout/RadialCluster"/>
    <dgm:cxn modelId="{DB747036-723A-426C-B9EF-64C6CE09458E}" type="presOf" srcId="{4C82A0DE-0E53-4054-B288-E3CADEEC4A7D}" destId="{1A92DCAC-0CA5-487F-83DC-EBECDA321C1C}" srcOrd="0" destOrd="0" presId="urn:microsoft.com/office/officeart/2008/layout/RadialCluster"/>
    <dgm:cxn modelId="{F6DBDBA6-A604-422E-AE47-EEAD24FEC95B}" type="presOf" srcId="{D22C6022-AE93-4766-9C73-A9B386E1D68A}" destId="{E392EA05-E294-42CF-BAE0-3AB67A1EF224}" srcOrd="0" destOrd="0" presId="urn:microsoft.com/office/officeart/2008/layout/RadialCluster"/>
    <dgm:cxn modelId="{43DFDABA-9AB2-42C3-B728-F2AE067870AB}" type="presOf" srcId="{FC5FE05F-4EF6-4026-BC90-864A782D428D}" destId="{AD7E56D8-0A6B-46CB-9AA9-2D9F184C7D80}" srcOrd="0" destOrd="0" presId="urn:microsoft.com/office/officeart/2008/layout/RadialCluster"/>
    <dgm:cxn modelId="{E54216D3-4B98-438B-8685-7813DB196F52}" type="presOf" srcId="{956D94FA-4B4F-42A5-86AF-FA928CB28B71}" destId="{E7FEF640-4365-4469-8024-5C3F0CFA4995}" srcOrd="0" destOrd="0" presId="urn:microsoft.com/office/officeart/2008/layout/RadialCluster"/>
    <dgm:cxn modelId="{9411884E-72C4-416C-9D1A-3AD9157C1D35}" type="presParOf" srcId="{51BD8121-FCCD-4293-A66D-9430616B33A3}" destId="{B419C5B0-0BC9-47AA-BF57-AA34879D1FAE}" srcOrd="0" destOrd="0" presId="urn:microsoft.com/office/officeart/2008/layout/RadialCluster"/>
    <dgm:cxn modelId="{DC8FC504-EF8E-4434-A218-F164416F201A}" type="presParOf" srcId="{B419C5B0-0BC9-47AA-BF57-AA34879D1FAE}" destId="{25731944-5813-4DE8-AAEC-8E5340326E45}" srcOrd="0" destOrd="0" presId="urn:microsoft.com/office/officeart/2008/layout/RadialCluster"/>
    <dgm:cxn modelId="{F070CAF5-0D4C-4BD0-B625-C9342016D0BF}" type="presParOf" srcId="{B419C5B0-0BC9-47AA-BF57-AA34879D1FAE}" destId="{E392EA05-E294-42CF-BAE0-3AB67A1EF224}" srcOrd="1" destOrd="0" presId="urn:microsoft.com/office/officeart/2008/layout/RadialCluster"/>
    <dgm:cxn modelId="{0033F649-862B-4F68-8F2D-E680DF0C8477}" type="presParOf" srcId="{B419C5B0-0BC9-47AA-BF57-AA34879D1FAE}" destId="{18F880B7-71B5-4BE6-8D35-2EEC1378521E}" srcOrd="2" destOrd="0" presId="urn:microsoft.com/office/officeart/2008/layout/RadialCluster"/>
    <dgm:cxn modelId="{E08E8CD9-751B-461B-BB0F-6DB73B8814A5}" type="presParOf" srcId="{B419C5B0-0BC9-47AA-BF57-AA34879D1FAE}" destId="{6D87014A-35C5-4645-9EAD-45BD5510E035}" srcOrd="3" destOrd="0" presId="urn:microsoft.com/office/officeart/2008/layout/RadialCluster"/>
    <dgm:cxn modelId="{9121C365-C07A-4629-A9EB-62947D7C1AF1}" type="presParOf" srcId="{B419C5B0-0BC9-47AA-BF57-AA34879D1FAE}" destId="{DF6661D7-AB2C-497A-A9AF-4BD662F872ED}" srcOrd="4" destOrd="0" presId="urn:microsoft.com/office/officeart/2008/layout/RadialCluster"/>
    <dgm:cxn modelId="{CB5C3B6F-DC5C-40F8-9EC3-A8ECDD373C9E}" type="presParOf" srcId="{B419C5B0-0BC9-47AA-BF57-AA34879D1FAE}" destId="{1EFAEFB2-EF1F-4376-9E67-F5F03FC19EC2}" srcOrd="5" destOrd="0" presId="urn:microsoft.com/office/officeart/2008/layout/RadialCluster"/>
    <dgm:cxn modelId="{27A2028A-317F-4B7A-B3A4-03F1E2E83FD3}" type="presParOf" srcId="{B419C5B0-0BC9-47AA-BF57-AA34879D1FAE}" destId="{E7FEF640-4365-4469-8024-5C3F0CFA4995}" srcOrd="6" destOrd="0" presId="urn:microsoft.com/office/officeart/2008/layout/RadialCluster"/>
    <dgm:cxn modelId="{AC42C666-32E5-4FF0-9F9A-2392413AEEB0}" type="presParOf" srcId="{B419C5B0-0BC9-47AA-BF57-AA34879D1FAE}" destId="{8B5980E5-0964-4212-A38C-61C3819B633D}" srcOrd="7" destOrd="0" presId="urn:microsoft.com/office/officeart/2008/layout/RadialCluster"/>
    <dgm:cxn modelId="{20AFD36F-7D11-48C4-8DB5-8EBE3AE85BFD}" type="presParOf" srcId="{B419C5B0-0BC9-47AA-BF57-AA34879D1FAE}" destId="{AD7E56D8-0A6B-46CB-9AA9-2D9F184C7D80}" srcOrd="8" destOrd="0" presId="urn:microsoft.com/office/officeart/2008/layout/RadialCluster"/>
    <dgm:cxn modelId="{5E649C06-C10C-468D-A415-66726113B1EA}" type="presParOf" srcId="{B419C5B0-0BC9-47AA-BF57-AA34879D1FAE}" destId="{1A92DCAC-0CA5-487F-83DC-EBECDA321C1C}" srcOrd="9" destOrd="0" presId="urn:microsoft.com/office/officeart/2008/layout/RadialCluster"/>
    <dgm:cxn modelId="{52DE92C1-B085-4FD0-BBD8-22F0DE5EEB4D}" type="presParOf" srcId="{B419C5B0-0BC9-47AA-BF57-AA34879D1FAE}" destId="{D438CDA7-7463-4A6D-B6AD-48F117EE0BB8}" srcOrd="10" destOrd="0" presId="urn:microsoft.com/office/officeart/2008/layout/RadialCluster"/>
    <dgm:cxn modelId="{65342CAF-61CC-4D6D-87EC-DAB7826C8819}" type="presParOf" srcId="{B419C5B0-0BC9-47AA-BF57-AA34879D1FAE}" destId="{EBEDF484-30DD-40B2-A804-19D0A399A683}" srcOrd="11" destOrd="0" presId="urn:microsoft.com/office/officeart/2008/layout/RadialCluster"/>
    <dgm:cxn modelId="{EC8AB3C1-4DAB-4858-9D79-05B164C1B9A9}" type="presParOf" srcId="{B419C5B0-0BC9-47AA-BF57-AA34879D1FAE}" destId="{A3A66C2C-9900-442A-8A9D-7123F0CFC651}" srcOrd="12" destOrd="0" presId="urn:microsoft.com/office/officeart/2008/layout/RadialCluster"/>
    <dgm:cxn modelId="{115FD963-D612-44F5-A3C9-28DF83172435}" type="presParOf" srcId="{B419C5B0-0BC9-47AA-BF57-AA34879D1FAE}" destId="{1668BBA3-F09D-4243-B742-0C0ACBFAA337}" srcOrd="13" destOrd="0" presId="urn:microsoft.com/office/officeart/2008/layout/RadialCluster"/>
    <dgm:cxn modelId="{C946626F-5572-4EF8-8D7A-36C7A84F73E3}" type="presParOf" srcId="{B419C5B0-0BC9-47AA-BF57-AA34879D1FAE}" destId="{C625535C-DDFE-4656-8266-C3B43770C61F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9BBE050-6713-4134-8E17-5874EA65B092}" type="doc">
      <dgm:prSet loTypeId="urn:microsoft.com/office/officeart/2005/8/layout/hierarchy1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th-TH"/>
        </a:p>
      </dgm:t>
    </dgm:pt>
    <dgm:pt modelId="{3A3E7B5C-89BE-4B7A-8670-5A7B307CF213}">
      <dgm:prSet phldrT="[Text]" custT="1"/>
      <dgm:spPr/>
      <dgm:t>
        <a:bodyPr/>
        <a:lstStyle/>
        <a:p>
          <a:r>
            <a:rPr lang="th-TH" sz="2800" b="1" i="0" dirty="0" smtClean="0"/>
            <a:t>อาชีพ</a:t>
          </a:r>
        </a:p>
        <a:p>
          <a:r>
            <a:rPr lang="th-TH" sz="1600" b="1" i="0" dirty="0" smtClean="0"/>
            <a:t>(</a:t>
          </a:r>
          <a:r>
            <a:rPr lang="en-US" sz="1600" b="1" i="0" dirty="0" smtClean="0"/>
            <a:t>Occupational</a:t>
          </a:r>
          <a:r>
            <a:rPr lang="th-TH" sz="1600" b="1" i="0" dirty="0" smtClean="0"/>
            <a:t>)</a:t>
          </a:r>
          <a:endParaRPr lang="th-TH" sz="1600" b="1" i="0" dirty="0"/>
        </a:p>
      </dgm:t>
    </dgm:pt>
    <dgm:pt modelId="{DE03B69A-27B8-40C3-A515-41D5777F378A}" type="parTrans" cxnId="{301271A2-7644-41B8-A7DE-290128EC4C58}">
      <dgm:prSet/>
      <dgm:spPr/>
      <dgm:t>
        <a:bodyPr/>
        <a:lstStyle/>
        <a:p>
          <a:endParaRPr lang="th-TH" sz="2400"/>
        </a:p>
      </dgm:t>
    </dgm:pt>
    <dgm:pt modelId="{41AFC692-030B-477D-B217-E8D09B677D3C}" type="sibTrans" cxnId="{301271A2-7644-41B8-A7DE-290128EC4C58}">
      <dgm:prSet/>
      <dgm:spPr/>
      <dgm:t>
        <a:bodyPr/>
        <a:lstStyle/>
        <a:p>
          <a:endParaRPr lang="th-TH" sz="2400"/>
        </a:p>
      </dgm:t>
    </dgm:pt>
    <dgm:pt modelId="{51390328-1456-4F89-9D5E-A2CE15B6699F}">
      <dgm:prSet phldrT="[Text]" custT="1"/>
      <dgm:spPr/>
      <dgm:t>
        <a:bodyPr/>
        <a:lstStyle/>
        <a:p>
          <a:r>
            <a:rPr lang="th-TH" sz="2400" b="1" dirty="0" smtClean="0"/>
            <a:t>งานหลัก</a:t>
          </a:r>
        </a:p>
        <a:p>
          <a:r>
            <a:rPr lang="th-TH" sz="2400" b="1" dirty="0" smtClean="0"/>
            <a:t>(</a:t>
          </a:r>
          <a:r>
            <a:rPr lang="en-US" sz="2400" b="1" dirty="0" smtClean="0"/>
            <a:t>Job</a:t>
          </a:r>
          <a:r>
            <a:rPr lang="th-TH" sz="2400" b="1" dirty="0" smtClean="0"/>
            <a:t>)</a:t>
          </a:r>
          <a:endParaRPr lang="th-TH" sz="2400" b="1" dirty="0"/>
        </a:p>
      </dgm:t>
    </dgm:pt>
    <dgm:pt modelId="{D63E0C60-5EDA-4590-BBD3-24B8B8FFDEAA}" type="parTrans" cxnId="{486961A3-094C-4769-A21F-1D1AF902F729}">
      <dgm:prSet/>
      <dgm:spPr/>
      <dgm:t>
        <a:bodyPr/>
        <a:lstStyle/>
        <a:p>
          <a:endParaRPr lang="th-TH" sz="2400"/>
        </a:p>
      </dgm:t>
    </dgm:pt>
    <dgm:pt modelId="{0B01C6A1-BA4F-4885-B9AC-2FF3293C9FE4}" type="sibTrans" cxnId="{486961A3-094C-4769-A21F-1D1AF902F729}">
      <dgm:prSet/>
      <dgm:spPr/>
      <dgm:t>
        <a:bodyPr/>
        <a:lstStyle/>
        <a:p>
          <a:endParaRPr lang="th-TH" sz="2400"/>
        </a:p>
      </dgm:t>
    </dgm:pt>
    <dgm:pt modelId="{19DC1CAB-0C3D-4C2E-8DA1-3DB950652EAD}">
      <dgm:prSet phldrT="[Text]" custT="1"/>
      <dgm:spPr/>
      <dgm:t>
        <a:bodyPr/>
        <a:lstStyle/>
        <a:p>
          <a:r>
            <a:rPr lang="th-TH" sz="2400" b="1" dirty="0" smtClean="0"/>
            <a:t>งานหลัก</a:t>
          </a:r>
        </a:p>
        <a:p>
          <a:r>
            <a:rPr lang="th-TH" sz="2400" b="1" dirty="0" smtClean="0"/>
            <a:t>(</a:t>
          </a:r>
          <a:r>
            <a:rPr lang="en-US" sz="2400" b="1" dirty="0" smtClean="0"/>
            <a:t>Job</a:t>
          </a:r>
          <a:r>
            <a:rPr lang="th-TH" sz="2400" b="1" dirty="0" smtClean="0"/>
            <a:t>)</a:t>
          </a:r>
          <a:endParaRPr lang="th-TH" sz="2400" b="1" dirty="0"/>
        </a:p>
      </dgm:t>
    </dgm:pt>
    <dgm:pt modelId="{9B39A0EA-8F6E-4D0A-B2CE-758F9C5D069B}" type="parTrans" cxnId="{F3401C02-EF5D-4330-AA3D-B7867FF596F9}">
      <dgm:prSet/>
      <dgm:spPr/>
      <dgm:t>
        <a:bodyPr/>
        <a:lstStyle/>
        <a:p>
          <a:endParaRPr lang="th-TH" sz="2400"/>
        </a:p>
      </dgm:t>
    </dgm:pt>
    <dgm:pt modelId="{F9399A98-C4D6-46D8-8DAE-D964E16F0363}" type="sibTrans" cxnId="{F3401C02-EF5D-4330-AA3D-B7867FF596F9}">
      <dgm:prSet/>
      <dgm:spPr/>
      <dgm:t>
        <a:bodyPr/>
        <a:lstStyle/>
        <a:p>
          <a:endParaRPr lang="th-TH" sz="2400"/>
        </a:p>
      </dgm:t>
    </dgm:pt>
    <dgm:pt modelId="{D975DF53-E130-425C-A20C-7C3C243E3207}">
      <dgm:prSet phldrT="[Text]" custT="1"/>
      <dgm:spPr/>
      <dgm:t>
        <a:bodyPr/>
        <a:lstStyle/>
        <a:p>
          <a:r>
            <a:rPr lang="th-TH" sz="2400" b="1" dirty="0" smtClean="0"/>
            <a:t>งานหลัก</a:t>
          </a:r>
        </a:p>
        <a:p>
          <a:r>
            <a:rPr lang="th-TH" sz="2400" b="1" dirty="0" smtClean="0"/>
            <a:t>(</a:t>
          </a:r>
          <a:r>
            <a:rPr lang="en-US" sz="2400" b="1" dirty="0" smtClean="0"/>
            <a:t>Job</a:t>
          </a:r>
          <a:r>
            <a:rPr lang="th-TH" sz="2400" b="1" dirty="0" smtClean="0"/>
            <a:t>)</a:t>
          </a:r>
          <a:endParaRPr lang="th-TH" sz="2400" b="1" dirty="0"/>
        </a:p>
      </dgm:t>
    </dgm:pt>
    <dgm:pt modelId="{D66ECF36-9FE0-48F1-8752-5EB04FC09F1C}" type="parTrans" cxnId="{1BFA414D-80D9-4371-8E91-B279DB7E0598}">
      <dgm:prSet/>
      <dgm:spPr/>
      <dgm:t>
        <a:bodyPr/>
        <a:lstStyle/>
        <a:p>
          <a:endParaRPr lang="th-TH" sz="2400"/>
        </a:p>
      </dgm:t>
    </dgm:pt>
    <dgm:pt modelId="{C246AC20-B975-40ED-8A0D-89A86326FB9C}" type="sibTrans" cxnId="{1BFA414D-80D9-4371-8E91-B279DB7E0598}">
      <dgm:prSet/>
      <dgm:spPr/>
      <dgm:t>
        <a:bodyPr/>
        <a:lstStyle/>
        <a:p>
          <a:endParaRPr lang="th-TH" sz="2400"/>
        </a:p>
      </dgm:t>
    </dgm:pt>
    <dgm:pt modelId="{9602774F-0E57-44EF-95C5-C92C3618E588}">
      <dgm:prSet phldrT="[Text]" custT="1"/>
      <dgm:spPr/>
      <dgm:t>
        <a:bodyPr/>
        <a:lstStyle/>
        <a:p>
          <a:r>
            <a:rPr lang="th-TH" sz="2800" b="1" dirty="0" smtClean="0"/>
            <a:t>งานย่อย</a:t>
          </a:r>
          <a:endParaRPr lang="th-TH" sz="2800" b="1" dirty="0"/>
        </a:p>
      </dgm:t>
    </dgm:pt>
    <dgm:pt modelId="{6842A2BA-4FA1-42EB-8466-5E9414D32D1C}" type="parTrans" cxnId="{E381ECCE-87C0-417F-8ABD-DAF56BF88672}">
      <dgm:prSet/>
      <dgm:spPr/>
      <dgm:t>
        <a:bodyPr/>
        <a:lstStyle/>
        <a:p>
          <a:endParaRPr lang="th-TH" sz="2400"/>
        </a:p>
      </dgm:t>
    </dgm:pt>
    <dgm:pt modelId="{1C965229-1A03-4269-89D3-399237132BBF}" type="sibTrans" cxnId="{E381ECCE-87C0-417F-8ABD-DAF56BF88672}">
      <dgm:prSet/>
      <dgm:spPr/>
      <dgm:t>
        <a:bodyPr/>
        <a:lstStyle/>
        <a:p>
          <a:endParaRPr lang="th-TH" sz="2400"/>
        </a:p>
      </dgm:t>
    </dgm:pt>
    <dgm:pt modelId="{EA499653-C676-4283-8012-5DCB5409B8B7}">
      <dgm:prSet phldrT="[Text]" custT="1"/>
      <dgm:spPr/>
      <dgm:t>
        <a:bodyPr/>
        <a:lstStyle/>
        <a:p>
          <a:r>
            <a:rPr lang="th-TH" sz="2800" b="1" dirty="0" smtClean="0"/>
            <a:t>งานย่อย</a:t>
          </a:r>
          <a:endParaRPr lang="th-TH" sz="2800" b="1" dirty="0"/>
        </a:p>
      </dgm:t>
    </dgm:pt>
    <dgm:pt modelId="{34C3C9F2-BB93-43D3-81C2-C5808414424C}" type="parTrans" cxnId="{92FBE32B-1773-476F-B70F-3C32D15A267A}">
      <dgm:prSet/>
      <dgm:spPr/>
      <dgm:t>
        <a:bodyPr/>
        <a:lstStyle/>
        <a:p>
          <a:endParaRPr lang="th-TH" sz="2400"/>
        </a:p>
      </dgm:t>
    </dgm:pt>
    <dgm:pt modelId="{2EA2D27C-B9B7-41F2-ABCE-0B2D35B91B26}" type="sibTrans" cxnId="{92FBE32B-1773-476F-B70F-3C32D15A267A}">
      <dgm:prSet/>
      <dgm:spPr/>
      <dgm:t>
        <a:bodyPr/>
        <a:lstStyle/>
        <a:p>
          <a:endParaRPr lang="th-TH" sz="2400"/>
        </a:p>
      </dgm:t>
    </dgm:pt>
    <dgm:pt modelId="{A3729B40-38BA-42B4-BB62-5A8C55664261}">
      <dgm:prSet phldrT="[Text]" custT="1"/>
      <dgm:spPr/>
      <dgm:t>
        <a:bodyPr/>
        <a:lstStyle/>
        <a:p>
          <a:r>
            <a:rPr lang="th-TH" sz="2800" b="1" dirty="0" smtClean="0"/>
            <a:t>งานย่อย</a:t>
          </a:r>
          <a:endParaRPr lang="th-TH" sz="2800" b="1" dirty="0"/>
        </a:p>
      </dgm:t>
    </dgm:pt>
    <dgm:pt modelId="{F811054F-9598-4D23-8084-4A1DB24A1CA3}" type="parTrans" cxnId="{65BEBDD1-0894-4C41-B1D4-82A458CA3674}">
      <dgm:prSet/>
      <dgm:spPr/>
      <dgm:t>
        <a:bodyPr/>
        <a:lstStyle/>
        <a:p>
          <a:endParaRPr lang="th-TH" sz="2400"/>
        </a:p>
      </dgm:t>
    </dgm:pt>
    <dgm:pt modelId="{C5F8B8DA-B735-4C55-B766-94D2D8EFA33C}" type="sibTrans" cxnId="{65BEBDD1-0894-4C41-B1D4-82A458CA3674}">
      <dgm:prSet/>
      <dgm:spPr/>
      <dgm:t>
        <a:bodyPr/>
        <a:lstStyle/>
        <a:p>
          <a:endParaRPr lang="th-TH" sz="2400"/>
        </a:p>
      </dgm:t>
    </dgm:pt>
    <dgm:pt modelId="{A9DF6C86-924D-48B8-BC65-6D3005452738}">
      <dgm:prSet phldrT="[Text]" custT="1"/>
      <dgm:spPr/>
      <dgm:t>
        <a:bodyPr/>
        <a:lstStyle/>
        <a:p>
          <a:r>
            <a:rPr lang="th-TH" sz="2400" b="1" dirty="0" smtClean="0"/>
            <a:t>ขั้นตอนการทำงาน</a:t>
          </a:r>
          <a:endParaRPr lang="th-TH" sz="2400" b="1" dirty="0"/>
        </a:p>
      </dgm:t>
    </dgm:pt>
    <dgm:pt modelId="{0929BF19-5077-4D05-A4CE-4957458BA010}" type="parTrans" cxnId="{37902A95-478A-4C9E-9E86-48E7A4A378B0}">
      <dgm:prSet/>
      <dgm:spPr/>
      <dgm:t>
        <a:bodyPr/>
        <a:lstStyle/>
        <a:p>
          <a:endParaRPr lang="th-TH" sz="2400"/>
        </a:p>
      </dgm:t>
    </dgm:pt>
    <dgm:pt modelId="{29D55CDC-A49C-40AF-88D2-E27448FD705A}" type="sibTrans" cxnId="{37902A95-478A-4C9E-9E86-48E7A4A378B0}">
      <dgm:prSet/>
      <dgm:spPr/>
      <dgm:t>
        <a:bodyPr/>
        <a:lstStyle/>
        <a:p>
          <a:endParaRPr lang="th-TH" sz="2400"/>
        </a:p>
      </dgm:t>
    </dgm:pt>
    <dgm:pt modelId="{C7642A7D-D31D-4C0F-BA28-5D0659AF072F}" type="pres">
      <dgm:prSet presAssocID="{C9BBE050-6713-4134-8E17-5874EA65B09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449AED2C-DA06-4CFC-AF4B-1372B14FE509}" type="pres">
      <dgm:prSet presAssocID="{3A3E7B5C-89BE-4B7A-8670-5A7B307CF213}" presName="hierRoot1" presStyleCnt="0"/>
      <dgm:spPr/>
    </dgm:pt>
    <dgm:pt modelId="{DE0DAD51-6D45-4147-9604-8D5C86194E9A}" type="pres">
      <dgm:prSet presAssocID="{3A3E7B5C-89BE-4B7A-8670-5A7B307CF213}" presName="composite" presStyleCnt="0"/>
      <dgm:spPr/>
    </dgm:pt>
    <dgm:pt modelId="{AC014AD3-3E53-42F8-97BB-77A0CEE917A4}" type="pres">
      <dgm:prSet presAssocID="{3A3E7B5C-89BE-4B7A-8670-5A7B307CF213}" presName="background" presStyleLbl="node0" presStyleIdx="0" presStyleCnt="1"/>
      <dgm:spPr/>
    </dgm:pt>
    <dgm:pt modelId="{1464BD46-8F4E-469E-A321-5BFDAD8A93F1}" type="pres">
      <dgm:prSet presAssocID="{3A3E7B5C-89BE-4B7A-8670-5A7B307CF21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6540B702-FD83-4563-B6F9-A40DA23B050F}" type="pres">
      <dgm:prSet presAssocID="{3A3E7B5C-89BE-4B7A-8670-5A7B307CF213}" presName="hierChild2" presStyleCnt="0"/>
      <dgm:spPr/>
    </dgm:pt>
    <dgm:pt modelId="{3786CB0C-2209-4006-9048-66E18A81AA33}" type="pres">
      <dgm:prSet presAssocID="{D63E0C60-5EDA-4590-BBD3-24B8B8FFDEAA}" presName="Name10" presStyleLbl="parChTrans1D2" presStyleIdx="0" presStyleCnt="3"/>
      <dgm:spPr/>
      <dgm:t>
        <a:bodyPr/>
        <a:lstStyle/>
        <a:p>
          <a:endParaRPr lang="th-TH"/>
        </a:p>
      </dgm:t>
    </dgm:pt>
    <dgm:pt modelId="{374C4FE4-DBA7-4E6D-9130-1E3975F937A0}" type="pres">
      <dgm:prSet presAssocID="{51390328-1456-4F89-9D5E-A2CE15B6699F}" presName="hierRoot2" presStyleCnt="0"/>
      <dgm:spPr/>
    </dgm:pt>
    <dgm:pt modelId="{80A9166C-6D69-4FAA-B70E-C57A7EB461CF}" type="pres">
      <dgm:prSet presAssocID="{51390328-1456-4F89-9D5E-A2CE15B6699F}" presName="composite2" presStyleCnt="0"/>
      <dgm:spPr/>
    </dgm:pt>
    <dgm:pt modelId="{21D67522-BA4E-4EFC-941E-D3DCF853A7D0}" type="pres">
      <dgm:prSet presAssocID="{51390328-1456-4F89-9D5E-A2CE15B6699F}" presName="background2" presStyleLbl="node2" presStyleIdx="0" presStyleCnt="3"/>
      <dgm:spPr/>
    </dgm:pt>
    <dgm:pt modelId="{443DD9F5-D648-4F74-8080-34D243B3153A}" type="pres">
      <dgm:prSet presAssocID="{51390328-1456-4F89-9D5E-A2CE15B6699F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1346F72-3BF1-475E-A3A8-32D0E47C5F71}" type="pres">
      <dgm:prSet presAssocID="{51390328-1456-4F89-9D5E-A2CE15B6699F}" presName="hierChild3" presStyleCnt="0"/>
      <dgm:spPr/>
    </dgm:pt>
    <dgm:pt modelId="{D1FC33F1-CC54-4965-803F-5453AECCB6A9}" type="pres">
      <dgm:prSet presAssocID="{9B39A0EA-8F6E-4D0A-B2CE-758F9C5D069B}" presName="Name10" presStyleLbl="parChTrans1D2" presStyleIdx="1" presStyleCnt="3"/>
      <dgm:spPr/>
      <dgm:t>
        <a:bodyPr/>
        <a:lstStyle/>
        <a:p>
          <a:endParaRPr lang="th-TH"/>
        </a:p>
      </dgm:t>
    </dgm:pt>
    <dgm:pt modelId="{E2D7BD47-4C3F-4FDB-9984-32324D1F882C}" type="pres">
      <dgm:prSet presAssocID="{19DC1CAB-0C3D-4C2E-8DA1-3DB950652EAD}" presName="hierRoot2" presStyleCnt="0"/>
      <dgm:spPr/>
    </dgm:pt>
    <dgm:pt modelId="{0DEAE252-C29B-4C58-8292-C8FF3C657CA4}" type="pres">
      <dgm:prSet presAssocID="{19DC1CAB-0C3D-4C2E-8DA1-3DB950652EAD}" presName="composite2" presStyleCnt="0"/>
      <dgm:spPr/>
    </dgm:pt>
    <dgm:pt modelId="{F2984F53-9A4B-4E3A-88AA-C94CBBFECED7}" type="pres">
      <dgm:prSet presAssocID="{19DC1CAB-0C3D-4C2E-8DA1-3DB950652EAD}" presName="background2" presStyleLbl="node2" presStyleIdx="1" presStyleCnt="3"/>
      <dgm:spPr/>
    </dgm:pt>
    <dgm:pt modelId="{869E757F-C647-46F0-BB1A-650A93E4B2CD}" type="pres">
      <dgm:prSet presAssocID="{19DC1CAB-0C3D-4C2E-8DA1-3DB950652EAD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97B19E3-7907-469D-B5D7-B519BC6EC510}" type="pres">
      <dgm:prSet presAssocID="{19DC1CAB-0C3D-4C2E-8DA1-3DB950652EAD}" presName="hierChild3" presStyleCnt="0"/>
      <dgm:spPr/>
    </dgm:pt>
    <dgm:pt modelId="{B571C6B8-1CA0-4236-B09F-CE2764717674}" type="pres">
      <dgm:prSet presAssocID="{F811054F-9598-4D23-8084-4A1DB24A1CA3}" presName="Name17" presStyleLbl="parChTrans1D3" presStyleIdx="0" presStyleCnt="3"/>
      <dgm:spPr/>
      <dgm:t>
        <a:bodyPr/>
        <a:lstStyle/>
        <a:p>
          <a:endParaRPr lang="th-TH"/>
        </a:p>
      </dgm:t>
    </dgm:pt>
    <dgm:pt modelId="{07E8501A-B8A9-4981-BE35-B315FBDE96B2}" type="pres">
      <dgm:prSet presAssocID="{A3729B40-38BA-42B4-BB62-5A8C55664261}" presName="hierRoot3" presStyleCnt="0"/>
      <dgm:spPr/>
    </dgm:pt>
    <dgm:pt modelId="{1DB026BA-F9E8-42D3-A093-78EC3CF30B25}" type="pres">
      <dgm:prSet presAssocID="{A3729B40-38BA-42B4-BB62-5A8C55664261}" presName="composite3" presStyleCnt="0"/>
      <dgm:spPr/>
    </dgm:pt>
    <dgm:pt modelId="{F0701FDF-C148-49A7-B997-2BE0A0BC0898}" type="pres">
      <dgm:prSet presAssocID="{A3729B40-38BA-42B4-BB62-5A8C55664261}" presName="background3" presStyleLbl="node3" presStyleIdx="0" presStyleCnt="3"/>
      <dgm:spPr/>
    </dgm:pt>
    <dgm:pt modelId="{A3F87D2C-064F-4D44-A261-8B7D9E876BCB}" type="pres">
      <dgm:prSet presAssocID="{A3729B40-38BA-42B4-BB62-5A8C55664261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FD09781-592D-47E7-97D8-2572F8809E24}" type="pres">
      <dgm:prSet presAssocID="{A3729B40-38BA-42B4-BB62-5A8C55664261}" presName="hierChild4" presStyleCnt="0"/>
      <dgm:spPr/>
    </dgm:pt>
    <dgm:pt modelId="{2F20C24A-FAB9-4BD0-BC6C-E15C4A636600}" type="pres">
      <dgm:prSet presAssocID="{0929BF19-5077-4D05-A4CE-4957458BA010}" presName="Name23" presStyleLbl="parChTrans1D4" presStyleIdx="0" presStyleCnt="1"/>
      <dgm:spPr/>
      <dgm:t>
        <a:bodyPr/>
        <a:lstStyle/>
        <a:p>
          <a:endParaRPr lang="th-TH"/>
        </a:p>
      </dgm:t>
    </dgm:pt>
    <dgm:pt modelId="{B58B49D1-DBB3-4080-A19B-0C1957F40153}" type="pres">
      <dgm:prSet presAssocID="{A9DF6C86-924D-48B8-BC65-6D3005452738}" presName="hierRoot4" presStyleCnt="0"/>
      <dgm:spPr/>
    </dgm:pt>
    <dgm:pt modelId="{4069C4CB-17B3-4C47-AE81-2591C1093880}" type="pres">
      <dgm:prSet presAssocID="{A9DF6C86-924D-48B8-BC65-6D3005452738}" presName="composite4" presStyleCnt="0"/>
      <dgm:spPr/>
    </dgm:pt>
    <dgm:pt modelId="{E58970B9-D9F0-4A19-A839-C3E6F3C004B9}" type="pres">
      <dgm:prSet presAssocID="{A9DF6C86-924D-48B8-BC65-6D3005452738}" presName="background4" presStyleLbl="node4" presStyleIdx="0" presStyleCnt="1"/>
      <dgm:spPr/>
    </dgm:pt>
    <dgm:pt modelId="{E2BDD7F4-1474-4C1D-9B97-A81A9D3486CA}" type="pres">
      <dgm:prSet presAssocID="{A9DF6C86-924D-48B8-BC65-6D3005452738}" presName="text4" presStyleLbl="fgAcc4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249F011F-EE17-49FC-AD61-37110DB81BC1}" type="pres">
      <dgm:prSet presAssocID="{A9DF6C86-924D-48B8-BC65-6D3005452738}" presName="hierChild5" presStyleCnt="0"/>
      <dgm:spPr/>
    </dgm:pt>
    <dgm:pt modelId="{A2293E40-CA9B-4BF4-80CE-B8F4637A0834}" type="pres">
      <dgm:prSet presAssocID="{D66ECF36-9FE0-48F1-8752-5EB04FC09F1C}" presName="Name10" presStyleLbl="parChTrans1D2" presStyleIdx="2" presStyleCnt="3"/>
      <dgm:spPr/>
      <dgm:t>
        <a:bodyPr/>
        <a:lstStyle/>
        <a:p>
          <a:endParaRPr lang="th-TH"/>
        </a:p>
      </dgm:t>
    </dgm:pt>
    <dgm:pt modelId="{32843888-1500-4527-B181-D57477E221AA}" type="pres">
      <dgm:prSet presAssocID="{D975DF53-E130-425C-A20C-7C3C243E3207}" presName="hierRoot2" presStyleCnt="0"/>
      <dgm:spPr/>
    </dgm:pt>
    <dgm:pt modelId="{3933BA14-B369-46A2-ACF0-915DFE78720D}" type="pres">
      <dgm:prSet presAssocID="{D975DF53-E130-425C-A20C-7C3C243E3207}" presName="composite2" presStyleCnt="0"/>
      <dgm:spPr/>
    </dgm:pt>
    <dgm:pt modelId="{22AAE7FD-77F4-4519-8750-9A8ECA915460}" type="pres">
      <dgm:prSet presAssocID="{D975DF53-E130-425C-A20C-7C3C243E3207}" presName="background2" presStyleLbl="node2" presStyleIdx="2" presStyleCnt="3"/>
      <dgm:spPr/>
    </dgm:pt>
    <dgm:pt modelId="{04D18CEC-0396-4EFF-B50A-12B68C56A33B}" type="pres">
      <dgm:prSet presAssocID="{D975DF53-E130-425C-A20C-7C3C243E3207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0C5E5C4C-21CD-44AE-82BE-15673D50DAFC}" type="pres">
      <dgm:prSet presAssocID="{D975DF53-E130-425C-A20C-7C3C243E3207}" presName="hierChild3" presStyleCnt="0"/>
      <dgm:spPr/>
    </dgm:pt>
    <dgm:pt modelId="{E1914C9A-7C7F-456E-817F-A79C663FF97D}" type="pres">
      <dgm:prSet presAssocID="{6842A2BA-4FA1-42EB-8466-5E9414D32D1C}" presName="Name17" presStyleLbl="parChTrans1D3" presStyleIdx="1" presStyleCnt="3"/>
      <dgm:spPr/>
      <dgm:t>
        <a:bodyPr/>
        <a:lstStyle/>
        <a:p>
          <a:endParaRPr lang="th-TH"/>
        </a:p>
      </dgm:t>
    </dgm:pt>
    <dgm:pt modelId="{CDB970B6-E658-4AE6-8D4D-DBB4D6F6D88C}" type="pres">
      <dgm:prSet presAssocID="{9602774F-0E57-44EF-95C5-C92C3618E588}" presName="hierRoot3" presStyleCnt="0"/>
      <dgm:spPr/>
    </dgm:pt>
    <dgm:pt modelId="{3038C6BE-AAF7-4D29-A5C7-F91C585720B6}" type="pres">
      <dgm:prSet presAssocID="{9602774F-0E57-44EF-95C5-C92C3618E588}" presName="composite3" presStyleCnt="0"/>
      <dgm:spPr/>
    </dgm:pt>
    <dgm:pt modelId="{AD5E5917-EA6B-4EE8-86B6-E0779CEDE1BC}" type="pres">
      <dgm:prSet presAssocID="{9602774F-0E57-44EF-95C5-C92C3618E588}" presName="background3" presStyleLbl="node3" presStyleIdx="1" presStyleCnt="3"/>
      <dgm:spPr/>
    </dgm:pt>
    <dgm:pt modelId="{C10FE87E-A6D5-4BFA-8979-8213B699F08B}" type="pres">
      <dgm:prSet presAssocID="{9602774F-0E57-44EF-95C5-C92C3618E588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14E3F1F-3C17-48CB-AE0A-2D56AB553A99}" type="pres">
      <dgm:prSet presAssocID="{9602774F-0E57-44EF-95C5-C92C3618E588}" presName="hierChild4" presStyleCnt="0"/>
      <dgm:spPr/>
    </dgm:pt>
    <dgm:pt modelId="{595462EC-81A3-4B23-9C37-5ECB52D4DC85}" type="pres">
      <dgm:prSet presAssocID="{34C3C9F2-BB93-43D3-81C2-C5808414424C}" presName="Name17" presStyleLbl="parChTrans1D3" presStyleIdx="2" presStyleCnt="3"/>
      <dgm:spPr/>
      <dgm:t>
        <a:bodyPr/>
        <a:lstStyle/>
        <a:p>
          <a:endParaRPr lang="th-TH"/>
        </a:p>
      </dgm:t>
    </dgm:pt>
    <dgm:pt modelId="{41585EF7-6E51-42DD-B134-A6722E603793}" type="pres">
      <dgm:prSet presAssocID="{EA499653-C676-4283-8012-5DCB5409B8B7}" presName="hierRoot3" presStyleCnt="0"/>
      <dgm:spPr/>
    </dgm:pt>
    <dgm:pt modelId="{A480E4AF-5EE1-417E-A71C-E4F2EA0FAA44}" type="pres">
      <dgm:prSet presAssocID="{EA499653-C676-4283-8012-5DCB5409B8B7}" presName="composite3" presStyleCnt="0"/>
      <dgm:spPr/>
    </dgm:pt>
    <dgm:pt modelId="{14FA6DCE-0868-403B-A57E-F98AE421C497}" type="pres">
      <dgm:prSet presAssocID="{EA499653-C676-4283-8012-5DCB5409B8B7}" presName="background3" presStyleLbl="node3" presStyleIdx="2" presStyleCnt="3"/>
      <dgm:spPr/>
    </dgm:pt>
    <dgm:pt modelId="{DF06DA47-5F24-4A8A-B930-FF98AD0957F4}" type="pres">
      <dgm:prSet presAssocID="{EA499653-C676-4283-8012-5DCB5409B8B7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9B6A3E7-8004-4DF6-8593-43800E9F69E8}" type="pres">
      <dgm:prSet presAssocID="{EA499653-C676-4283-8012-5DCB5409B8B7}" presName="hierChild4" presStyleCnt="0"/>
      <dgm:spPr/>
    </dgm:pt>
  </dgm:ptLst>
  <dgm:cxnLst>
    <dgm:cxn modelId="{C8EC0A7F-E715-4383-BCE5-E5E6853F7AFE}" type="presOf" srcId="{19DC1CAB-0C3D-4C2E-8DA1-3DB950652EAD}" destId="{869E757F-C647-46F0-BB1A-650A93E4B2CD}" srcOrd="0" destOrd="0" presId="urn:microsoft.com/office/officeart/2005/8/layout/hierarchy1"/>
    <dgm:cxn modelId="{B941F195-90E7-446D-8A29-A6A96E609606}" type="presOf" srcId="{F811054F-9598-4D23-8084-4A1DB24A1CA3}" destId="{B571C6B8-1CA0-4236-B09F-CE2764717674}" srcOrd="0" destOrd="0" presId="urn:microsoft.com/office/officeart/2005/8/layout/hierarchy1"/>
    <dgm:cxn modelId="{F3401C02-EF5D-4330-AA3D-B7867FF596F9}" srcId="{3A3E7B5C-89BE-4B7A-8670-5A7B307CF213}" destId="{19DC1CAB-0C3D-4C2E-8DA1-3DB950652EAD}" srcOrd="1" destOrd="0" parTransId="{9B39A0EA-8F6E-4D0A-B2CE-758F9C5D069B}" sibTransId="{F9399A98-C4D6-46D8-8DAE-D964E16F0363}"/>
    <dgm:cxn modelId="{9EAF4409-6ABA-46C5-B70C-142C9CCE9107}" type="presOf" srcId="{A9DF6C86-924D-48B8-BC65-6D3005452738}" destId="{E2BDD7F4-1474-4C1D-9B97-A81A9D3486CA}" srcOrd="0" destOrd="0" presId="urn:microsoft.com/office/officeart/2005/8/layout/hierarchy1"/>
    <dgm:cxn modelId="{D85AC8F5-630C-495D-A0A2-46D89D616A81}" type="presOf" srcId="{EA499653-C676-4283-8012-5DCB5409B8B7}" destId="{DF06DA47-5F24-4A8A-B930-FF98AD0957F4}" srcOrd="0" destOrd="0" presId="urn:microsoft.com/office/officeart/2005/8/layout/hierarchy1"/>
    <dgm:cxn modelId="{1BFA414D-80D9-4371-8E91-B279DB7E0598}" srcId="{3A3E7B5C-89BE-4B7A-8670-5A7B307CF213}" destId="{D975DF53-E130-425C-A20C-7C3C243E3207}" srcOrd="2" destOrd="0" parTransId="{D66ECF36-9FE0-48F1-8752-5EB04FC09F1C}" sibTransId="{C246AC20-B975-40ED-8A0D-89A86326FB9C}"/>
    <dgm:cxn modelId="{92FBE32B-1773-476F-B70F-3C32D15A267A}" srcId="{D975DF53-E130-425C-A20C-7C3C243E3207}" destId="{EA499653-C676-4283-8012-5DCB5409B8B7}" srcOrd="1" destOrd="0" parTransId="{34C3C9F2-BB93-43D3-81C2-C5808414424C}" sibTransId="{2EA2D27C-B9B7-41F2-ABCE-0B2D35B91B26}"/>
    <dgm:cxn modelId="{37902A95-478A-4C9E-9E86-48E7A4A378B0}" srcId="{A3729B40-38BA-42B4-BB62-5A8C55664261}" destId="{A9DF6C86-924D-48B8-BC65-6D3005452738}" srcOrd="0" destOrd="0" parTransId="{0929BF19-5077-4D05-A4CE-4957458BA010}" sibTransId="{29D55CDC-A49C-40AF-88D2-E27448FD705A}"/>
    <dgm:cxn modelId="{2F62057F-9A18-41AC-8CD4-4F246ADD98A2}" type="presOf" srcId="{34C3C9F2-BB93-43D3-81C2-C5808414424C}" destId="{595462EC-81A3-4B23-9C37-5ECB52D4DC85}" srcOrd="0" destOrd="0" presId="urn:microsoft.com/office/officeart/2005/8/layout/hierarchy1"/>
    <dgm:cxn modelId="{65BEBDD1-0894-4C41-B1D4-82A458CA3674}" srcId="{19DC1CAB-0C3D-4C2E-8DA1-3DB950652EAD}" destId="{A3729B40-38BA-42B4-BB62-5A8C55664261}" srcOrd="0" destOrd="0" parTransId="{F811054F-9598-4D23-8084-4A1DB24A1CA3}" sibTransId="{C5F8B8DA-B735-4C55-B766-94D2D8EFA33C}"/>
    <dgm:cxn modelId="{486961A3-094C-4769-A21F-1D1AF902F729}" srcId="{3A3E7B5C-89BE-4B7A-8670-5A7B307CF213}" destId="{51390328-1456-4F89-9D5E-A2CE15B6699F}" srcOrd="0" destOrd="0" parTransId="{D63E0C60-5EDA-4590-BBD3-24B8B8FFDEAA}" sibTransId="{0B01C6A1-BA4F-4885-B9AC-2FF3293C9FE4}"/>
    <dgm:cxn modelId="{7F668AD4-80D7-4C1E-B975-46AADE4744BD}" type="presOf" srcId="{3A3E7B5C-89BE-4B7A-8670-5A7B307CF213}" destId="{1464BD46-8F4E-469E-A321-5BFDAD8A93F1}" srcOrd="0" destOrd="0" presId="urn:microsoft.com/office/officeart/2005/8/layout/hierarchy1"/>
    <dgm:cxn modelId="{214532EE-B827-4CBB-A9D9-86090FEF8827}" type="presOf" srcId="{6842A2BA-4FA1-42EB-8466-5E9414D32D1C}" destId="{E1914C9A-7C7F-456E-817F-A79C663FF97D}" srcOrd="0" destOrd="0" presId="urn:microsoft.com/office/officeart/2005/8/layout/hierarchy1"/>
    <dgm:cxn modelId="{597A22CF-46B1-4AFE-978A-CE772F714A03}" type="presOf" srcId="{9602774F-0E57-44EF-95C5-C92C3618E588}" destId="{C10FE87E-A6D5-4BFA-8979-8213B699F08B}" srcOrd="0" destOrd="0" presId="urn:microsoft.com/office/officeart/2005/8/layout/hierarchy1"/>
    <dgm:cxn modelId="{E381ECCE-87C0-417F-8ABD-DAF56BF88672}" srcId="{D975DF53-E130-425C-A20C-7C3C243E3207}" destId="{9602774F-0E57-44EF-95C5-C92C3618E588}" srcOrd="0" destOrd="0" parTransId="{6842A2BA-4FA1-42EB-8466-5E9414D32D1C}" sibTransId="{1C965229-1A03-4269-89D3-399237132BBF}"/>
    <dgm:cxn modelId="{5171CA03-F108-4717-986C-8A7F75B16FFE}" type="presOf" srcId="{51390328-1456-4F89-9D5E-A2CE15B6699F}" destId="{443DD9F5-D648-4F74-8080-34D243B3153A}" srcOrd="0" destOrd="0" presId="urn:microsoft.com/office/officeart/2005/8/layout/hierarchy1"/>
    <dgm:cxn modelId="{CD7065E6-D846-43AC-9ECA-CBF77F80A740}" type="presOf" srcId="{C9BBE050-6713-4134-8E17-5874EA65B092}" destId="{C7642A7D-D31D-4C0F-BA28-5D0659AF072F}" srcOrd="0" destOrd="0" presId="urn:microsoft.com/office/officeart/2005/8/layout/hierarchy1"/>
    <dgm:cxn modelId="{34849459-11AA-45EE-BF69-AF0E1D982AE2}" type="presOf" srcId="{0929BF19-5077-4D05-A4CE-4957458BA010}" destId="{2F20C24A-FAB9-4BD0-BC6C-E15C4A636600}" srcOrd="0" destOrd="0" presId="urn:microsoft.com/office/officeart/2005/8/layout/hierarchy1"/>
    <dgm:cxn modelId="{3EB23DD6-DA39-4637-8D34-B23AA182051A}" type="presOf" srcId="{D63E0C60-5EDA-4590-BBD3-24B8B8FFDEAA}" destId="{3786CB0C-2209-4006-9048-66E18A81AA33}" srcOrd="0" destOrd="0" presId="urn:microsoft.com/office/officeart/2005/8/layout/hierarchy1"/>
    <dgm:cxn modelId="{56506C79-DB29-452C-AC70-950F5F54A2F5}" type="presOf" srcId="{D975DF53-E130-425C-A20C-7C3C243E3207}" destId="{04D18CEC-0396-4EFF-B50A-12B68C56A33B}" srcOrd="0" destOrd="0" presId="urn:microsoft.com/office/officeart/2005/8/layout/hierarchy1"/>
    <dgm:cxn modelId="{CA8608C0-3945-4C36-9BF8-9561A597A64C}" type="presOf" srcId="{D66ECF36-9FE0-48F1-8752-5EB04FC09F1C}" destId="{A2293E40-CA9B-4BF4-80CE-B8F4637A0834}" srcOrd="0" destOrd="0" presId="urn:microsoft.com/office/officeart/2005/8/layout/hierarchy1"/>
    <dgm:cxn modelId="{7A49F9F0-AD12-4699-B988-722E138845BD}" type="presOf" srcId="{9B39A0EA-8F6E-4D0A-B2CE-758F9C5D069B}" destId="{D1FC33F1-CC54-4965-803F-5453AECCB6A9}" srcOrd="0" destOrd="0" presId="urn:microsoft.com/office/officeart/2005/8/layout/hierarchy1"/>
    <dgm:cxn modelId="{B4F6B910-DFEF-43AC-A348-47758F3DBFB7}" type="presOf" srcId="{A3729B40-38BA-42B4-BB62-5A8C55664261}" destId="{A3F87D2C-064F-4D44-A261-8B7D9E876BCB}" srcOrd="0" destOrd="0" presId="urn:microsoft.com/office/officeart/2005/8/layout/hierarchy1"/>
    <dgm:cxn modelId="{301271A2-7644-41B8-A7DE-290128EC4C58}" srcId="{C9BBE050-6713-4134-8E17-5874EA65B092}" destId="{3A3E7B5C-89BE-4B7A-8670-5A7B307CF213}" srcOrd="0" destOrd="0" parTransId="{DE03B69A-27B8-40C3-A515-41D5777F378A}" sibTransId="{41AFC692-030B-477D-B217-E8D09B677D3C}"/>
    <dgm:cxn modelId="{796953A0-AB78-41D9-888E-341354E6489C}" type="presParOf" srcId="{C7642A7D-D31D-4C0F-BA28-5D0659AF072F}" destId="{449AED2C-DA06-4CFC-AF4B-1372B14FE509}" srcOrd="0" destOrd="0" presId="urn:microsoft.com/office/officeart/2005/8/layout/hierarchy1"/>
    <dgm:cxn modelId="{A514CF97-9686-47F5-A031-6B6645E1652A}" type="presParOf" srcId="{449AED2C-DA06-4CFC-AF4B-1372B14FE509}" destId="{DE0DAD51-6D45-4147-9604-8D5C86194E9A}" srcOrd="0" destOrd="0" presId="urn:microsoft.com/office/officeart/2005/8/layout/hierarchy1"/>
    <dgm:cxn modelId="{3A0B1B8E-54EB-40F5-9546-7BE09C968F98}" type="presParOf" srcId="{DE0DAD51-6D45-4147-9604-8D5C86194E9A}" destId="{AC014AD3-3E53-42F8-97BB-77A0CEE917A4}" srcOrd="0" destOrd="0" presId="urn:microsoft.com/office/officeart/2005/8/layout/hierarchy1"/>
    <dgm:cxn modelId="{D19CA7F0-6C08-43DA-8550-7FA9BDFA3B7D}" type="presParOf" srcId="{DE0DAD51-6D45-4147-9604-8D5C86194E9A}" destId="{1464BD46-8F4E-469E-A321-5BFDAD8A93F1}" srcOrd="1" destOrd="0" presId="urn:microsoft.com/office/officeart/2005/8/layout/hierarchy1"/>
    <dgm:cxn modelId="{C5B7B1F0-82A1-46BE-90DA-5F2CE9A861E5}" type="presParOf" srcId="{449AED2C-DA06-4CFC-AF4B-1372B14FE509}" destId="{6540B702-FD83-4563-B6F9-A40DA23B050F}" srcOrd="1" destOrd="0" presId="urn:microsoft.com/office/officeart/2005/8/layout/hierarchy1"/>
    <dgm:cxn modelId="{955801FF-3FE5-4990-8C0C-85A56A12493C}" type="presParOf" srcId="{6540B702-FD83-4563-B6F9-A40DA23B050F}" destId="{3786CB0C-2209-4006-9048-66E18A81AA33}" srcOrd="0" destOrd="0" presId="urn:microsoft.com/office/officeart/2005/8/layout/hierarchy1"/>
    <dgm:cxn modelId="{30CF5693-D408-4917-A867-B1ED7F32E7F1}" type="presParOf" srcId="{6540B702-FD83-4563-B6F9-A40DA23B050F}" destId="{374C4FE4-DBA7-4E6D-9130-1E3975F937A0}" srcOrd="1" destOrd="0" presId="urn:microsoft.com/office/officeart/2005/8/layout/hierarchy1"/>
    <dgm:cxn modelId="{CA63EC82-14F4-4EF8-A8D0-3D031061190F}" type="presParOf" srcId="{374C4FE4-DBA7-4E6D-9130-1E3975F937A0}" destId="{80A9166C-6D69-4FAA-B70E-C57A7EB461CF}" srcOrd="0" destOrd="0" presId="urn:microsoft.com/office/officeart/2005/8/layout/hierarchy1"/>
    <dgm:cxn modelId="{FBCECD8F-CDEB-4809-B4FE-D4272BE10DF8}" type="presParOf" srcId="{80A9166C-6D69-4FAA-B70E-C57A7EB461CF}" destId="{21D67522-BA4E-4EFC-941E-D3DCF853A7D0}" srcOrd="0" destOrd="0" presId="urn:microsoft.com/office/officeart/2005/8/layout/hierarchy1"/>
    <dgm:cxn modelId="{E6A759D4-B04D-44E9-8857-BFB0DB5BB7C3}" type="presParOf" srcId="{80A9166C-6D69-4FAA-B70E-C57A7EB461CF}" destId="{443DD9F5-D648-4F74-8080-34D243B3153A}" srcOrd="1" destOrd="0" presId="urn:microsoft.com/office/officeart/2005/8/layout/hierarchy1"/>
    <dgm:cxn modelId="{C7A3B09A-38D3-457B-8F44-0047161FDF1B}" type="presParOf" srcId="{374C4FE4-DBA7-4E6D-9130-1E3975F937A0}" destId="{11346F72-3BF1-475E-A3A8-32D0E47C5F71}" srcOrd="1" destOrd="0" presId="urn:microsoft.com/office/officeart/2005/8/layout/hierarchy1"/>
    <dgm:cxn modelId="{13A6F1D2-786E-452A-9D48-B3BF8B432F77}" type="presParOf" srcId="{6540B702-FD83-4563-B6F9-A40DA23B050F}" destId="{D1FC33F1-CC54-4965-803F-5453AECCB6A9}" srcOrd="2" destOrd="0" presId="urn:microsoft.com/office/officeart/2005/8/layout/hierarchy1"/>
    <dgm:cxn modelId="{6DF76FE2-D2EE-4D2D-A003-4FE94BC66E5E}" type="presParOf" srcId="{6540B702-FD83-4563-B6F9-A40DA23B050F}" destId="{E2D7BD47-4C3F-4FDB-9984-32324D1F882C}" srcOrd="3" destOrd="0" presId="urn:microsoft.com/office/officeart/2005/8/layout/hierarchy1"/>
    <dgm:cxn modelId="{8759DE4C-6CAB-438E-B4F4-4C2376184E5A}" type="presParOf" srcId="{E2D7BD47-4C3F-4FDB-9984-32324D1F882C}" destId="{0DEAE252-C29B-4C58-8292-C8FF3C657CA4}" srcOrd="0" destOrd="0" presId="urn:microsoft.com/office/officeart/2005/8/layout/hierarchy1"/>
    <dgm:cxn modelId="{25A2B5E4-22A1-45A9-869F-5389E0388F6B}" type="presParOf" srcId="{0DEAE252-C29B-4C58-8292-C8FF3C657CA4}" destId="{F2984F53-9A4B-4E3A-88AA-C94CBBFECED7}" srcOrd="0" destOrd="0" presId="urn:microsoft.com/office/officeart/2005/8/layout/hierarchy1"/>
    <dgm:cxn modelId="{9668BF29-C530-4E2D-94F6-9189F43DA404}" type="presParOf" srcId="{0DEAE252-C29B-4C58-8292-C8FF3C657CA4}" destId="{869E757F-C647-46F0-BB1A-650A93E4B2CD}" srcOrd="1" destOrd="0" presId="urn:microsoft.com/office/officeart/2005/8/layout/hierarchy1"/>
    <dgm:cxn modelId="{4459CA69-3B62-4ECB-849D-34756C5557A7}" type="presParOf" srcId="{E2D7BD47-4C3F-4FDB-9984-32324D1F882C}" destId="{597B19E3-7907-469D-B5D7-B519BC6EC510}" srcOrd="1" destOrd="0" presId="urn:microsoft.com/office/officeart/2005/8/layout/hierarchy1"/>
    <dgm:cxn modelId="{8346925C-603E-4372-9628-606AA4369487}" type="presParOf" srcId="{597B19E3-7907-469D-B5D7-B519BC6EC510}" destId="{B571C6B8-1CA0-4236-B09F-CE2764717674}" srcOrd="0" destOrd="0" presId="urn:microsoft.com/office/officeart/2005/8/layout/hierarchy1"/>
    <dgm:cxn modelId="{8E18A808-4B9D-43B3-9CB7-0206EEF435E0}" type="presParOf" srcId="{597B19E3-7907-469D-B5D7-B519BC6EC510}" destId="{07E8501A-B8A9-4981-BE35-B315FBDE96B2}" srcOrd="1" destOrd="0" presId="urn:microsoft.com/office/officeart/2005/8/layout/hierarchy1"/>
    <dgm:cxn modelId="{0C60952D-A0B0-4F78-9F94-EBB343751E2E}" type="presParOf" srcId="{07E8501A-B8A9-4981-BE35-B315FBDE96B2}" destId="{1DB026BA-F9E8-42D3-A093-78EC3CF30B25}" srcOrd="0" destOrd="0" presId="urn:microsoft.com/office/officeart/2005/8/layout/hierarchy1"/>
    <dgm:cxn modelId="{659963E9-9879-4D12-ABC2-F32EC639B2B7}" type="presParOf" srcId="{1DB026BA-F9E8-42D3-A093-78EC3CF30B25}" destId="{F0701FDF-C148-49A7-B997-2BE0A0BC0898}" srcOrd="0" destOrd="0" presId="urn:microsoft.com/office/officeart/2005/8/layout/hierarchy1"/>
    <dgm:cxn modelId="{8E13E999-7206-4C6A-A060-79D320486182}" type="presParOf" srcId="{1DB026BA-F9E8-42D3-A093-78EC3CF30B25}" destId="{A3F87D2C-064F-4D44-A261-8B7D9E876BCB}" srcOrd="1" destOrd="0" presId="urn:microsoft.com/office/officeart/2005/8/layout/hierarchy1"/>
    <dgm:cxn modelId="{F3B7F3EC-FD0E-424E-A13B-20C2E949A54C}" type="presParOf" srcId="{07E8501A-B8A9-4981-BE35-B315FBDE96B2}" destId="{DFD09781-592D-47E7-97D8-2572F8809E24}" srcOrd="1" destOrd="0" presId="urn:microsoft.com/office/officeart/2005/8/layout/hierarchy1"/>
    <dgm:cxn modelId="{A758DBC3-D838-41E8-B150-06477A5073A6}" type="presParOf" srcId="{DFD09781-592D-47E7-97D8-2572F8809E24}" destId="{2F20C24A-FAB9-4BD0-BC6C-E15C4A636600}" srcOrd="0" destOrd="0" presId="urn:microsoft.com/office/officeart/2005/8/layout/hierarchy1"/>
    <dgm:cxn modelId="{B4FB22E8-B487-43A0-B310-8D393806F526}" type="presParOf" srcId="{DFD09781-592D-47E7-97D8-2572F8809E24}" destId="{B58B49D1-DBB3-4080-A19B-0C1957F40153}" srcOrd="1" destOrd="0" presId="urn:microsoft.com/office/officeart/2005/8/layout/hierarchy1"/>
    <dgm:cxn modelId="{12C7E066-6BF7-4643-8F29-1A2EDBDE14C3}" type="presParOf" srcId="{B58B49D1-DBB3-4080-A19B-0C1957F40153}" destId="{4069C4CB-17B3-4C47-AE81-2591C1093880}" srcOrd="0" destOrd="0" presId="urn:microsoft.com/office/officeart/2005/8/layout/hierarchy1"/>
    <dgm:cxn modelId="{BB0C0165-A6F5-4832-A589-D31F9B5A57CC}" type="presParOf" srcId="{4069C4CB-17B3-4C47-AE81-2591C1093880}" destId="{E58970B9-D9F0-4A19-A839-C3E6F3C004B9}" srcOrd="0" destOrd="0" presId="urn:microsoft.com/office/officeart/2005/8/layout/hierarchy1"/>
    <dgm:cxn modelId="{9895A937-67CB-49CD-9CBB-EBD6E1A76E7F}" type="presParOf" srcId="{4069C4CB-17B3-4C47-AE81-2591C1093880}" destId="{E2BDD7F4-1474-4C1D-9B97-A81A9D3486CA}" srcOrd="1" destOrd="0" presId="urn:microsoft.com/office/officeart/2005/8/layout/hierarchy1"/>
    <dgm:cxn modelId="{510EB08E-A9A1-4BA3-A90C-39D9ED95A8B4}" type="presParOf" srcId="{B58B49D1-DBB3-4080-A19B-0C1957F40153}" destId="{249F011F-EE17-49FC-AD61-37110DB81BC1}" srcOrd="1" destOrd="0" presId="urn:microsoft.com/office/officeart/2005/8/layout/hierarchy1"/>
    <dgm:cxn modelId="{5BDBD93D-4CFA-4222-94A8-C594CA7E0FD1}" type="presParOf" srcId="{6540B702-FD83-4563-B6F9-A40DA23B050F}" destId="{A2293E40-CA9B-4BF4-80CE-B8F4637A0834}" srcOrd="4" destOrd="0" presId="urn:microsoft.com/office/officeart/2005/8/layout/hierarchy1"/>
    <dgm:cxn modelId="{1A0E9B30-B7CA-4A59-8D5F-F984B081BFB4}" type="presParOf" srcId="{6540B702-FD83-4563-B6F9-A40DA23B050F}" destId="{32843888-1500-4527-B181-D57477E221AA}" srcOrd="5" destOrd="0" presId="urn:microsoft.com/office/officeart/2005/8/layout/hierarchy1"/>
    <dgm:cxn modelId="{7A51DD1E-A950-48F7-83A4-252D17CAD7BD}" type="presParOf" srcId="{32843888-1500-4527-B181-D57477E221AA}" destId="{3933BA14-B369-46A2-ACF0-915DFE78720D}" srcOrd="0" destOrd="0" presId="urn:microsoft.com/office/officeart/2005/8/layout/hierarchy1"/>
    <dgm:cxn modelId="{B16AC482-56A5-4696-9857-53CFB9FE5523}" type="presParOf" srcId="{3933BA14-B369-46A2-ACF0-915DFE78720D}" destId="{22AAE7FD-77F4-4519-8750-9A8ECA915460}" srcOrd="0" destOrd="0" presId="urn:microsoft.com/office/officeart/2005/8/layout/hierarchy1"/>
    <dgm:cxn modelId="{0A0BC54D-FE4A-4CBD-BB60-217CDE41B29A}" type="presParOf" srcId="{3933BA14-B369-46A2-ACF0-915DFE78720D}" destId="{04D18CEC-0396-4EFF-B50A-12B68C56A33B}" srcOrd="1" destOrd="0" presId="urn:microsoft.com/office/officeart/2005/8/layout/hierarchy1"/>
    <dgm:cxn modelId="{2EA1E0AD-983C-4B94-9BEC-E337F6B2C341}" type="presParOf" srcId="{32843888-1500-4527-B181-D57477E221AA}" destId="{0C5E5C4C-21CD-44AE-82BE-15673D50DAFC}" srcOrd="1" destOrd="0" presId="urn:microsoft.com/office/officeart/2005/8/layout/hierarchy1"/>
    <dgm:cxn modelId="{E66CE66B-DC7E-4CFC-A521-F0DD274160D3}" type="presParOf" srcId="{0C5E5C4C-21CD-44AE-82BE-15673D50DAFC}" destId="{E1914C9A-7C7F-456E-817F-A79C663FF97D}" srcOrd="0" destOrd="0" presId="urn:microsoft.com/office/officeart/2005/8/layout/hierarchy1"/>
    <dgm:cxn modelId="{3B0739B0-B24E-45B8-AA95-4A58A18ACA45}" type="presParOf" srcId="{0C5E5C4C-21CD-44AE-82BE-15673D50DAFC}" destId="{CDB970B6-E658-4AE6-8D4D-DBB4D6F6D88C}" srcOrd="1" destOrd="0" presId="urn:microsoft.com/office/officeart/2005/8/layout/hierarchy1"/>
    <dgm:cxn modelId="{4DC84D10-2CD9-41D2-AFCA-248349FA7FAB}" type="presParOf" srcId="{CDB970B6-E658-4AE6-8D4D-DBB4D6F6D88C}" destId="{3038C6BE-AAF7-4D29-A5C7-F91C585720B6}" srcOrd="0" destOrd="0" presId="urn:microsoft.com/office/officeart/2005/8/layout/hierarchy1"/>
    <dgm:cxn modelId="{52130233-1518-4689-A6F2-8B0AC1A475F5}" type="presParOf" srcId="{3038C6BE-AAF7-4D29-A5C7-F91C585720B6}" destId="{AD5E5917-EA6B-4EE8-86B6-E0779CEDE1BC}" srcOrd="0" destOrd="0" presId="urn:microsoft.com/office/officeart/2005/8/layout/hierarchy1"/>
    <dgm:cxn modelId="{B38674B7-1872-4214-BA96-DAB17BB750C1}" type="presParOf" srcId="{3038C6BE-AAF7-4D29-A5C7-F91C585720B6}" destId="{C10FE87E-A6D5-4BFA-8979-8213B699F08B}" srcOrd="1" destOrd="0" presId="urn:microsoft.com/office/officeart/2005/8/layout/hierarchy1"/>
    <dgm:cxn modelId="{10F6EE8F-013F-4502-A5BB-AFEF42BAE267}" type="presParOf" srcId="{CDB970B6-E658-4AE6-8D4D-DBB4D6F6D88C}" destId="{A14E3F1F-3C17-48CB-AE0A-2D56AB553A99}" srcOrd="1" destOrd="0" presId="urn:microsoft.com/office/officeart/2005/8/layout/hierarchy1"/>
    <dgm:cxn modelId="{E4FB5F43-8D52-4ECF-ABE7-2FAA59BD21CB}" type="presParOf" srcId="{0C5E5C4C-21CD-44AE-82BE-15673D50DAFC}" destId="{595462EC-81A3-4B23-9C37-5ECB52D4DC85}" srcOrd="2" destOrd="0" presId="urn:microsoft.com/office/officeart/2005/8/layout/hierarchy1"/>
    <dgm:cxn modelId="{52FAABEA-63EB-4246-902B-BC86CEF30A6B}" type="presParOf" srcId="{0C5E5C4C-21CD-44AE-82BE-15673D50DAFC}" destId="{41585EF7-6E51-42DD-B134-A6722E603793}" srcOrd="3" destOrd="0" presId="urn:microsoft.com/office/officeart/2005/8/layout/hierarchy1"/>
    <dgm:cxn modelId="{83A7732D-7952-4F11-ABF2-CE02A1C2FC60}" type="presParOf" srcId="{41585EF7-6E51-42DD-B134-A6722E603793}" destId="{A480E4AF-5EE1-417E-A71C-E4F2EA0FAA44}" srcOrd="0" destOrd="0" presId="urn:microsoft.com/office/officeart/2005/8/layout/hierarchy1"/>
    <dgm:cxn modelId="{E1CEC661-D5A1-4E61-99CC-57FE96890171}" type="presParOf" srcId="{A480E4AF-5EE1-417E-A71C-E4F2EA0FAA44}" destId="{14FA6DCE-0868-403B-A57E-F98AE421C497}" srcOrd="0" destOrd="0" presId="urn:microsoft.com/office/officeart/2005/8/layout/hierarchy1"/>
    <dgm:cxn modelId="{11FED71E-27D5-4159-9BBF-09A37ED10CE3}" type="presParOf" srcId="{A480E4AF-5EE1-417E-A71C-E4F2EA0FAA44}" destId="{DF06DA47-5F24-4A8A-B930-FF98AD0957F4}" srcOrd="1" destOrd="0" presId="urn:microsoft.com/office/officeart/2005/8/layout/hierarchy1"/>
    <dgm:cxn modelId="{02867EE1-D799-4DDF-8F54-7DEA2788DF5E}" type="presParOf" srcId="{41585EF7-6E51-42DD-B134-A6722E603793}" destId="{79B6A3E7-8004-4DF6-8593-43800E9F69E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E85EF24-DB51-4423-81CC-F849F417A7D2}" type="doc">
      <dgm:prSet loTypeId="urn:microsoft.com/office/officeart/2005/8/layout/hierarchy2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th-TH"/>
        </a:p>
      </dgm:t>
    </dgm:pt>
    <dgm:pt modelId="{72ABF39D-22E0-4EB4-A5D7-DBEF8C739331}">
      <dgm:prSet phldrT="[Text]" custT="1"/>
      <dgm:spPr/>
      <dgm:t>
        <a:bodyPr/>
        <a:lstStyle/>
        <a:p>
          <a:r>
            <a:rPr lang="th-TH" sz="2400" b="1" dirty="0" smtClean="0"/>
            <a:t>อาชีพ</a:t>
          </a:r>
          <a:r>
            <a:rPr lang="en-US" sz="1800" b="1" dirty="0" smtClean="0"/>
            <a:t>(Occupational)</a:t>
          </a:r>
          <a:br>
            <a:rPr lang="en-US" sz="1800" b="1" dirty="0" smtClean="0"/>
          </a:br>
          <a:r>
            <a:rPr lang="en-US" sz="1800" b="1" dirty="0" smtClean="0"/>
            <a:t>/</a:t>
          </a:r>
          <a:r>
            <a:rPr lang="th-TH" sz="1800" b="1" dirty="0" smtClean="0"/>
            <a:t> </a:t>
          </a:r>
          <a:r>
            <a:rPr lang="th-TH" sz="2400" b="1" dirty="0" smtClean="0"/>
            <a:t>ตำแหน่งงาน</a:t>
          </a:r>
          <a:r>
            <a:rPr lang="th-TH" sz="2000" b="1" dirty="0" smtClean="0"/>
            <a:t>(</a:t>
          </a:r>
          <a:r>
            <a:rPr lang="en-US" sz="2000" b="1" dirty="0" smtClean="0"/>
            <a:t>Job)</a:t>
          </a:r>
          <a:endParaRPr lang="th-TH" sz="2000" b="1" dirty="0"/>
        </a:p>
      </dgm:t>
    </dgm:pt>
    <dgm:pt modelId="{F01AFE2C-3B82-4B33-B2D0-DE1446A179F0}" type="parTrans" cxnId="{E1BB7BB4-0D4C-4302-8909-D3AEDCE5C6D4}">
      <dgm:prSet/>
      <dgm:spPr/>
      <dgm:t>
        <a:bodyPr/>
        <a:lstStyle/>
        <a:p>
          <a:endParaRPr lang="th-TH" sz="1800"/>
        </a:p>
      </dgm:t>
    </dgm:pt>
    <dgm:pt modelId="{BB9CA609-5B3A-48AD-91FB-60CB67959297}" type="sibTrans" cxnId="{E1BB7BB4-0D4C-4302-8909-D3AEDCE5C6D4}">
      <dgm:prSet/>
      <dgm:spPr/>
      <dgm:t>
        <a:bodyPr/>
        <a:lstStyle/>
        <a:p>
          <a:endParaRPr lang="th-TH" sz="1800"/>
        </a:p>
      </dgm:t>
    </dgm:pt>
    <dgm:pt modelId="{DBBEA500-89D0-4B94-AC74-95CD28902CA1}">
      <dgm:prSet phldrT="[Text]" custT="1"/>
      <dgm:spPr/>
      <dgm:t>
        <a:bodyPr/>
        <a:lstStyle/>
        <a:p>
          <a:r>
            <a:rPr lang="th-TH" sz="1600" dirty="0" smtClean="0"/>
            <a:t>งานหลัก(</a:t>
          </a:r>
          <a:r>
            <a:rPr lang="en-US" sz="1600" dirty="0" smtClean="0"/>
            <a:t>Duty</a:t>
          </a:r>
          <a:r>
            <a:rPr lang="th-TH" sz="1600" dirty="0" smtClean="0"/>
            <a:t>)</a:t>
          </a:r>
          <a:endParaRPr lang="th-TH" sz="1600" dirty="0"/>
        </a:p>
      </dgm:t>
    </dgm:pt>
    <dgm:pt modelId="{6A3118AA-4FBA-42FF-B8FD-BBE1BA79B343}" type="parTrans" cxnId="{E06F1075-F342-4926-B417-9E130D4FE00E}">
      <dgm:prSet custT="1"/>
      <dgm:spPr/>
      <dgm:t>
        <a:bodyPr/>
        <a:lstStyle/>
        <a:p>
          <a:endParaRPr lang="th-TH" sz="500"/>
        </a:p>
      </dgm:t>
    </dgm:pt>
    <dgm:pt modelId="{BD57CB3E-B2B6-4FF6-95F0-9B33770C851D}" type="sibTrans" cxnId="{E06F1075-F342-4926-B417-9E130D4FE00E}">
      <dgm:prSet/>
      <dgm:spPr/>
      <dgm:t>
        <a:bodyPr/>
        <a:lstStyle/>
        <a:p>
          <a:endParaRPr lang="th-TH" sz="1800"/>
        </a:p>
      </dgm:t>
    </dgm:pt>
    <dgm:pt modelId="{8F71DD56-1EA7-4923-92F7-8E713A591F09}">
      <dgm:prSet phldrT="[Text]" custT="1"/>
      <dgm:spPr/>
      <dgm:t>
        <a:bodyPr/>
        <a:lstStyle/>
        <a:p>
          <a:r>
            <a:rPr lang="th-TH" sz="1600" dirty="0" smtClean="0"/>
            <a:t>งานย่อย(</a:t>
          </a:r>
          <a:r>
            <a:rPr lang="en-US" sz="1600" dirty="0" smtClean="0"/>
            <a:t>Task</a:t>
          </a:r>
          <a:r>
            <a:rPr lang="th-TH" sz="1600" dirty="0" smtClean="0"/>
            <a:t>)</a:t>
          </a:r>
          <a:endParaRPr lang="th-TH" sz="1600" dirty="0"/>
        </a:p>
      </dgm:t>
    </dgm:pt>
    <dgm:pt modelId="{D80C357C-FD95-43F5-9896-51C3415491D4}" type="parTrans" cxnId="{1208B38F-0AEA-4A87-91A8-2BB897855674}">
      <dgm:prSet custT="1"/>
      <dgm:spPr/>
      <dgm:t>
        <a:bodyPr/>
        <a:lstStyle/>
        <a:p>
          <a:endParaRPr lang="th-TH" sz="500"/>
        </a:p>
      </dgm:t>
    </dgm:pt>
    <dgm:pt modelId="{CCC8D4D9-E5CD-457B-A5C6-69B599C3B321}" type="sibTrans" cxnId="{1208B38F-0AEA-4A87-91A8-2BB897855674}">
      <dgm:prSet/>
      <dgm:spPr/>
      <dgm:t>
        <a:bodyPr/>
        <a:lstStyle/>
        <a:p>
          <a:endParaRPr lang="th-TH" sz="1800"/>
        </a:p>
      </dgm:t>
    </dgm:pt>
    <dgm:pt modelId="{483BD1B8-0A7D-4B9E-A186-EF51EAACED30}">
      <dgm:prSet phldrT="[Text]" custT="1"/>
      <dgm:spPr/>
      <dgm:t>
        <a:bodyPr/>
        <a:lstStyle/>
        <a:p>
          <a:r>
            <a:rPr lang="th-TH" sz="1600" dirty="0" smtClean="0"/>
            <a:t>งานย่อย(</a:t>
          </a:r>
          <a:r>
            <a:rPr lang="en-US" sz="1600" dirty="0" smtClean="0"/>
            <a:t>Task</a:t>
          </a:r>
          <a:r>
            <a:rPr lang="th-TH" sz="1600" dirty="0" smtClean="0"/>
            <a:t>)</a:t>
          </a:r>
          <a:endParaRPr lang="th-TH" sz="1600" dirty="0"/>
        </a:p>
      </dgm:t>
    </dgm:pt>
    <dgm:pt modelId="{F7CED429-31B4-48A7-84CF-01AE9048B53C}" type="parTrans" cxnId="{74BA4B1D-3441-4FA6-B350-D3B3C27F63B8}">
      <dgm:prSet custT="1"/>
      <dgm:spPr/>
      <dgm:t>
        <a:bodyPr/>
        <a:lstStyle/>
        <a:p>
          <a:endParaRPr lang="th-TH" sz="500"/>
        </a:p>
      </dgm:t>
    </dgm:pt>
    <dgm:pt modelId="{E39FFB2A-D164-4780-B4EF-943B89BA1EEF}" type="sibTrans" cxnId="{74BA4B1D-3441-4FA6-B350-D3B3C27F63B8}">
      <dgm:prSet/>
      <dgm:spPr/>
      <dgm:t>
        <a:bodyPr/>
        <a:lstStyle/>
        <a:p>
          <a:endParaRPr lang="th-TH" sz="1800"/>
        </a:p>
      </dgm:t>
    </dgm:pt>
    <dgm:pt modelId="{FCA838AF-F72E-4433-AB06-89DD7DAEC2A9}">
      <dgm:prSet phldrT="[Text]" custT="1"/>
      <dgm:spPr/>
      <dgm:t>
        <a:bodyPr/>
        <a:lstStyle/>
        <a:p>
          <a:r>
            <a:rPr lang="th-TH" sz="1600" dirty="0" smtClean="0"/>
            <a:t>งานหลัก(</a:t>
          </a:r>
          <a:r>
            <a:rPr lang="en-US" sz="1600" dirty="0" smtClean="0"/>
            <a:t>Duty</a:t>
          </a:r>
          <a:r>
            <a:rPr lang="th-TH" sz="1600" dirty="0" smtClean="0"/>
            <a:t>)</a:t>
          </a:r>
          <a:endParaRPr lang="th-TH" sz="1600" dirty="0"/>
        </a:p>
      </dgm:t>
    </dgm:pt>
    <dgm:pt modelId="{BA67D4D5-7FC1-4F19-BE74-98B8C677BA25}" type="parTrans" cxnId="{C3CE15CB-4467-443B-AB4A-AEA59D913A3C}">
      <dgm:prSet custT="1"/>
      <dgm:spPr/>
      <dgm:t>
        <a:bodyPr/>
        <a:lstStyle/>
        <a:p>
          <a:endParaRPr lang="th-TH" sz="500"/>
        </a:p>
      </dgm:t>
    </dgm:pt>
    <dgm:pt modelId="{3498AD6F-6DC6-46B6-AE46-27B6AB4F07A1}" type="sibTrans" cxnId="{C3CE15CB-4467-443B-AB4A-AEA59D913A3C}">
      <dgm:prSet/>
      <dgm:spPr/>
      <dgm:t>
        <a:bodyPr/>
        <a:lstStyle/>
        <a:p>
          <a:endParaRPr lang="th-TH" sz="1800"/>
        </a:p>
      </dgm:t>
    </dgm:pt>
    <dgm:pt modelId="{7E4E0FDB-9344-4E90-939D-5A3468E2AD5B}">
      <dgm:prSet phldrT="[Text]" custT="1"/>
      <dgm:spPr/>
      <dgm:t>
        <a:bodyPr/>
        <a:lstStyle/>
        <a:p>
          <a:r>
            <a:rPr lang="th-TH" sz="1600" dirty="0" smtClean="0"/>
            <a:t>งานย่อย(</a:t>
          </a:r>
          <a:r>
            <a:rPr lang="en-US" sz="1600" dirty="0" smtClean="0"/>
            <a:t>Task</a:t>
          </a:r>
          <a:r>
            <a:rPr lang="th-TH" sz="1600" dirty="0" smtClean="0"/>
            <a:t>)</a:t>
          </a:r>
          <a:endParaRPr lang="th-TH" sz="1600" dirty="0"/>
        </a:p>
      </dgm:t>
    </dgm:pt>
    <dgm:pt modelId="{FD659153-EE47-4A4F-AFD2-DDA71A44D015}" type="parTrans" cxnId="{467F4DC9-7806-4626-ABFC-7292E36F5B12}">
      <dgm:prSet custT="1"/>
      <dgm:spPr/>
      <dgm:t>
        <a:bodyPr/>
        <a:lstStyle/>
        <a:p>
          <a:endParaRPr lang="th-TH" sz="500"/>
        </a:p>
      </dgm:t>
    </dgm:pt>
    <dgm:pt modelId="{A69800CC-B8EE-40C4-AD72-404572324A69}" type="sibTrans" cxnId="{467F4DC9-7806-4626-ABFC-7292E36F5B12}">
      <dgm:prSet/>
      <dgm:spPr/>
      <dgm:t>
        <a:bodyPr/>
        <a:lstStyle/>
        <a:p>
          <a:endParaRPr lang="th-TH" sz="1800"/>
        </a:p>
      </dgm:t>
    </dgm:pt>
    <dgm:pt modelId="{11EEFD5E-EF1E-431A-8540-5BBF9781E98D}">
      <dgm:prSet phldrT="[Text]" custT="1"/>
      <dgm:spPr/>
      <dgm:t>
        <a:bodyPr/>
        <a:lstStyle/>
        <a:p>
          <a:r>
            <a:rPr lang="th-TH" sz="1600" dirty="0" smtClean="0"/>
            <a:t>งานย่อย(</a:t>
          </a:r>
          <a:r>
            <a:rPr lang="en-US" sz="1600" dirty="0" smtClean="0"/>
            <a:t>Task</a:t>
          </a:r>
          <a:r>
            <a:rPr lang="th-TH" sz="1600" dirty="0" smtClean="0"/>
            <a:t>)</a:t>
          </a:r>
          <a:endParaRPr lang="th-TH" sz="1600" dirty="0"/>
        </a:p>
      </dgm:t>
    </dgm:pt>
    <dgm:pt modelId="{752C97E9-FC3D-4A69-A8AF-0D8F211B9F61}" type="parTrans" cxnId="{E9A972E9-429B-42CB-A45C-4528A8CE4C9C}">
      <dgm:prSet custT="1"/>
      <dgm:spPr/>
      <dgm:t>
        <a:bodyPr/>
        <a:lstStyle/>
        <a:p>
          <a:endParaRPr lang="th-TH" sz="500"/>
        </a:p>
      </dgm:t>
    </dgm:pt>
    <dgm:pt modelId="{EC51B9A3-3C8E-477B-A3E7-BFC2B1438EE9}" type="sibTrans" cxnId="{E9A972E9-429B-42CB-A45C-4528A8CE4C9C}">
      <dgm:prSet/>
      <dgm:spPr/>
      <dgm:t>
        <a:bodyPr/>
        <a:lstStyle/>
        <a:p>
          <a:endParaRPr lang="th-TH" sz="1800"/>
        </a:p>
      </dgm:t>
    </dgm:pt>
    <dgm:pt modelId="{5401737D-6111-4891-9E16-68F0F22FD2FD}">
      <dgm:prSet phldrT="[Text]" custT="1"/>
      <dgm:spPr/>
      <dgm:t>
        <a:bodyPr/>
        <a:lstStyle/>
        <a:p>
          <a:r>
            <a:rPr lang="th-TH" sz="1600" dirty="0" smtClean="0"/>
            <a:t>งานย่อย(</a:t>
          </a:r>
          <a:r>
            <a:rPr lang="en-US" sz="1600" dirty="0" smtClean="0"/>
            <a:t>Task</a:t>
          </a:r>
          <a:r>
            <a:rPr lang="th-TH" sz="1600" dirty="0" smtClean="0"/>
            <a:t>)</a:t>
          </a:r>
          <a:endParaRPr lang="th-TH" sz="1600" dirty="0"/>
        </a:p>
      </dgm:t>
    </dgm:pt>
    <dgm:pt modelId="{1D783C28-AFBF-474B-BB38-968D456009DC}" type="parTrans" cxnId="{0FC979B5-E29A-4590-B475-FA422F2D1C22}">
      <dgm:prSet custT="1"/>
      <dgm:spPr/>
      <dgm:t>
        <a:bodyPr/>
        <a:lstStyle/>
        <a:p>
          <a:endParaRPr lang="th-TH" sz="500"/>
        </a:p>
      </dgm:t>
    </dgm:pt>
    <dgm:pt modelId="{FE7C12FD-6D01-4582-B4D1-AB5A042B0A9E}" type="sibTrans" cxnId="{0FC979B5-E29A-4590-B475-FA422F2D1C22}">
      <dgm:prSet/>
      <dgm:spPr/>
      <dgm:t>
        <a:bodyPr/>
        <a:lstStyle/>
        <a:p>
          <a:endParaRPr lang="th-TH" sz="1800"/>
        </a:p>
      </dgm:t>
    </dgm:pt>
    <dgm:pt modelId="{B860C5F0-8BC3-47AC-8BE0-3F2C467AAF25}">
      <dgm:prSet phldrT="[Text]" custT="1"/>
      <dgm:spPr/>
      <dgm:t>
        <a:bodyPr/>
        <a:lstStyle/>
        <a:p>
          <a:r>
            <a:rPr lang="th-TH" sz="1600" dirty="0" smtClean="0"/>
            <a:t>ขั้นตอนที่</a:t>
          </a:r>
          <a:r>
            <a:rPr lang="en-US" sz="1600" dirty="0" smtClean="0"/>
            <a:t>1</a:t>
          </a:r>
          <a:endParaRPr lang="th-TH" sz="1600" dirty="0"/>
        </a:p>
      </dgm:t>
    </dgm:pt>
    <dgm:pt modelId="{D948E670-4EAF-4C86-A870-EFA9E6CB75D9}" type="parTrans" cxnId="{CCE8B0E8-2DD8-4485-9F5F-A20A6293A26A}">
      <dgm:prSet custT="1"/>
      <dgm:spPr/>
      <dgm:t>
        <a:bodyPr/>
        <a:lstStyle/>
        <a:p>
          <a:endParaRPr lang="th-TH" sz="300"/>
        </a:p>
      </dgm:t>
    </dgm:pt>
    <dgm:pt modelId="{D4432764-567D-43F1-8E9F-941E63233176}" type="sibTrans" cxnId="{CCE8B0E8-2DD8-4485-9F5F-A20A6293A26A}">
      <dgm:prSet/>
      <dgm:spPr/>
      <dgm:t>
        <a:bodyPr/>
        <a:lstStyle/>
        <a:p>
          <a:endParaRPr lang="th-TH" sz="1400"/>
        </a:p>
      </dgm:t>
    </dgm:pt>
    <dgm:pt modelId="{05F5913C-67A2-4DBE-82AE-ABAA59BBE03E}">
      <dgm:prSet phldrT="[Text]" custT="1"/>
      <dgm:spPr/>
      <dgm:t>
        <a:bodyPr/>
        <a:lstStyle/>
        <a:p>
          <a:r>
            <a:rPr lang="th-TH" sz="1600" dirty="0" smtClean="0"/>
            <a:t>ขั้นตอนที่</a:t>
          </a:r>
          <a:r>
            <a:rPr lang="en-US" sz="1600" dirty="0" smtClean="0"/>
            <a:t>2</a:t>
          </a:r>
          <a:endParaRPr lang="th-TH" sz="1600" dirty="0"/>
        </a:p>
      </dgm:t>
    </dgm:pt>
    <dgm:pt modelId="{30B24565-22C1-42D1-81F9-04010543CE6A}" type="parTrans" cxnId="{3FAF877E-8398-4D13-8BFB-BD4710280752}">
      <dgm:prSet custT="1"/>
      <dgm:spPr/>
      <dgm:t>
        <a:bodyPr/>
        <a:lstStyle/>
        <a:p>
          <a:endParaRPr lang="th-TH" sz="300"/>
        </a:p>
      </dgm:t>
    </dgm:pt>
    <dgm:pt modelId="{88CD4033-14E0-46BE-8743-81D7A563F807}" type="sibTrans" cxnId="{3FAF877E-8398-4D13-8BFB-BD4710280752}">
      <dgm:prSet/>
      <dgm:spPr/>
      <dgm:t>
        <a:bodyPr/>
        <a:lstStyle/>
        <a:p>
          <a:endParaRPr lang="th-TH" sz="1400"/>
        </a:p>
      </dgm:t>
    </dgm:pt>
    <dgm:pt modelId="{199D2AF9-6E21-4099-AAD3-4F36D0087A49}">
      <dgm:prSet phldrT="[Text]" custT="1"/>
      <dgm:spPr/>
      <dgm:t>
        <a:bodyPr/>
        <a:lstStyle/>
        <a:p>
          <a:r>
            <a:rPr lang="th-TH" sz="1600" dirty="0" smtClean="0"/>
            <a:t>ขั้นตอนที่</a:t>
          </a:r>
          <a:r>
            <a:rPr lang="en-US" sz="1600" dirty="0" smtClean="0"/>
            <a:t>3</a:t>
          </a:r>
          <a:endParaRPr lang="th-TH" sz="1600" dirty="0"/>
        </a:p>
      </dgm:t>
    </dgm:pt>
    <dgm:pt modelId="{A602E2E7-330D-4C4B-9A8A-FD67433AA782}" type="parTrans" cxnId="{7DCB0EE9-D806-4FA0-A560-5A13BE71D187}">
      <dgm:prSet custT="1"/>
      <dgm:spPr/>
      <dgm:t>
        <a:bodyPr/>
        <a:lstStyle/>
        <a:p>
          <a:endParaRPr lang="th-TH" sz="300"/>
        </a:p>
      </dgm:t>
    </dgm:pt>
    <dgm:pt modelId="{E6DE389E-458A-4A51-9A55-7A2E2CF4E568}" type="sibTrans" cxnId="{7DCB0EE9-D806-4FA0-A560-5A13BE71D187}">
      <dgm:prSet/>
      <dgm:spPr/>
      <dgm:t>
        <a:bodyPr/>
        <a:lstStyle/>
        <a:p>
          <a:endParaRPr lang="th-TH" sz="1400"/>
        </a:p>
      </dgm:t>
    </dgm:pt>
    <dgm:pt modelId="{0E17E55A-672A-4CA4-8330-C37486BA3036}">
      <dgm:prSet phldrT="[Text]" custT="1"/>
      <dgm:spPr/>
      <dgm:t>
        <a:bodyPr/>
        <a:lstStyle/>
        <a:p>
          <a:r>
            <a:rPr lang="th-TH" sz="1600" dirty="0" smtClean="0"/>
            <a:t>ขั้นตอนที่</a:t>
          </a:r>
          <a:r>
            <a:rPr lang="en-US" sz="1600" dirty="0" smtClean="0"/>
            <a:t>4</a:t>
          </a:r>
          <a:endParaRPr lang="th-TH" sz="1600" dirty="0"/>
        </a:p>
      </dgm:t>
    </dgm:pt>
    <dgm:pt modelId="{B22FAF0F-9477-4C09-B21C-649ABEC74B5A}" type="parTrans" cxnId="{FFE878BB-A07E-4589-8648-BBFA5448F88F}">
      <dgm:prSet custT="1"/>
      <dgm:spPr/>
      <dgm:t>
        <a:bodyPr/>
        <a:lstStyle/>
        <a:p>
          <a:endParaRPr lang="th-TH" sz="300"/>
        </a:p>
      </dgm:t>
    </dgm:pt>
    <dgm:pt modelId="{7C0A7E25-48B7-4ED0-8B9E-5AE2202B16F5}" type="sibTrans" cxnId="{FFE878BB-A07E-4589-8648-BBFA5448F88F}">
      <dgm:prSet/>
      <dgm:spPr/>
      <dgm:t>
        <a:bodyPr/>
        <a:lstStyle/>
        <a:p>
          <a:endParaRPr lang="th-TH" sz="1400"/>
        </a:p>
      </dgm:t>
    </dgm:pt>
    <dgm:pt modelId="{39B3B059-6357-4D3D-BD16-C5B24627FA55}" type="pres">
      <dgm:prSet presAssocID="{0E85EF24-DB51-4423-81CC-F849F417A7D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8217998-6244-411C-BE0F-23F51E43FCF1}" type="pres">
      <dgm:prSet presAssocID="{72ABF39D-22E0-4EB4-A5D7-DBEF8C739331}" presName="root1" presStyleCnt="0"/>
      <dgm:spPr/>
    </dgm:pt>
    <dgm:pt modelId="{7A09FAD7-8792-40AF-B740-74D6A4EE6FFA}" type="pres">
      <dgm:prSet presAssocID="{72ABF39D-22E0-4EB4-A5D7-DBEF8C739331}" presName="LevelOneTextNode" presStyleLbl="node0" presStyleIdx="0" presStyleCnt="1" custScaleX="150764" custScaleY="164937" custLinFactNeighborX="-22088" custLinFactNeighborY="1126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49D7F9B-4859-4743-B5FB-E12FFA5DA6B4}" type="pres">
      <dgm:prSet presAssocID="{72ABF39D-22E0-4EB4-A5D7-DBEF8C739331}" presName="level2hierChild" presStyleCnt="0"/>
      <dgm:spPr/>
    </dgm:pt>
    <dgm:pt modelId="{97527AA4-C2ED-4FB0-8813-9F0267A420EB}" type="pres">
      <dgm:prSet presAssocID="{6A3118AA-4FBA-42FF-B8FD-BBE1BA79B343}" presName="conn2-1" presStyleLbl="parChTrans1D2" presStyleIdx="0" presStyleCnt="2"/>
      <dgm:spPr/>
      <dgm:t>
        <a:bodyPr/>
        <a:lstStyle/>
        <a:p>
          <a:endParaRPr lang="th-TH"/>
        </a:p>
      </dgm:t>
    </dgm:pt>
    <dgm:pt modelId="{414E0A3C-D7F5-4827-B089-B37EA745E5B1}" type="pres">
      <dgm:prSet presAssocID="{6A3118AA-4FBA-42FF-B8FD-BBE1BA79B343}" presName="connTx" presStyleLbl="parChTrans1D2" presStyleIdx="0" presStyleCnt="2"/>
      <dgm:spPr/>
      <dgm:t>
        <a:bodyPr/>
        <a:lstStyle/>
        <a:p>
          <a:endParaRPr lang="th-TH"/>
        </a:p>
      </dgm:t>
    </dgm:pt>
    <dgm:pt modelId="{B855A2B0-03D7-4118-9F92-ADF33AF6FA91}" type="pres">
      <dgm:prSet presAssocID="{DBBEA500-89D0-4B94-AC74-95CD28902CA1}" presName="root2" presStyleCnt="0"/>
      <dgm:spPr/>
    </dgm:pt>
    <dgm:pt modelId="{D8567717-B7EA-418C-AF4E-49401FFBF0BB}" type="pres">
      <dgm:prSet presAssocID="{DBBEA500-89D0-4B94-AC74-95CD28902CA1}" presName="LevelTwoTextNode" presStyleLbl="node2" presStyleIdx="0" presStyleCnt="2" custLinFactNeighborX="-23430" custLinFactNeighborY="-99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33E54B3D-89D9-4211-922D-AA9A54FA9097}" type="pres">
      <dgm:prSet presAssocID="{DBBEA500-89D0-4B94-AC74-95CD28902CA1}" presName="level3hierChild" presStyleCnt="0"/>
      <dgm:spPr/>
    </dgm:pt>
    <dgm:pt modelId="{6688D341-D550-4902-BBA7-114CA8A28F77}" type="pres">
      <dgm:prSet presAssocID="{D80C357C-FD95-43F5-9896-51C3415491D4}" presName="conn2-1" presStyleLbl="parChTrans1D3" presStyleIdx="0" presStyleCnt="5"/>
      <dgm:spPr/>
      <dgm:t>
        <a:bodyPr/>
        <a:lstStyle/>
        <a:p>
          <a:endParaRPr lang="th-TH"/>
        </a:p>
      </dgm:t>
    </dgm:pt>
    <dgm:pt modelId="{2ADFDB75-6E7D-46C6-B77F-A6B9945A93F9}" type="pres">
      <dgm:prSet presAssocID="{D80C357C-FD95-43F5-9896-51C3415491D4}" presName="connTx" presStyleLbl="parChTrans1D3" presStyleIdx="0" presStyleCnt="5"/>
      <dgm:spPr/>
      <dgm:t>
        <a:bodyPr/>
        <a:lstStyle/>
        <a:p>
          <a:endParaRPr lang="th-TH"/>
        </a:p>
      </dgm:t>
    </dgm:pt>
    <dgm:pt modelId="{7AAD5564-8910-4318-8271-47FC7A0DABEF}" type="pres">
      <dgm:prSet presAssocID="{8F71DD56-1EA7-4923-92F7-8E713A591F09}" presName="root2" presStyleCnt="0"/>
      <dgm:spPr/>
    </dgm:pt>
    <dgm:pt modelId="{C0E10B89-0565-4C7E-A6E7-E4F4C401F8A7}" type="pres">
      <dgm:prSet presAssocID="{8F71DD56-1EA7-4923-92F7-8E713A591F09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DACEC439-F8E6-4C7B-94A1-AA284EFC60A5}" type="pres">
      <dgm:prSet presAssocID="{8F71DD56-1EA7-4923-92F7-8E713A591F09}" presName="level3hierChild" presStyleCnt="0"/>
      <dgm:spPr/>
    </dgm:pt>
    <dgm:pt modelId="{E7763A70-82FE-460B-8E5E-2438AC16D154}" type="pres">
      <dgm:prSet presAssocID="{D948E670-4EAF-4C86-A870-EFA9E6CB75D9}" presName="conn2-1" presStyleLbl="parChTrans1D4" presStyleIdx="0" presStyleCnt="4"/>
      <dgm:spPr/>
      <dgm:t>
        <a:bodyPr/>
        <a:lstStyle/>
        <a:p>
          <a:endParaRPr lang="th-TH"/>
        </a:p>
      </dgm:t>
    </dgm:pt>
    <dgm:pt modelId="{3A97B3A3-A8D4-4F84-92C8-4D3E5F36F869}" type="pres">
      <dgm:prSet presAssocID="{D948E670-4EAF-4C86-A870-EFA9E6CB75D9}" presName="connTx" presStyleLbl="parChTrans1D4" presStyleIdx="0" presStyleCnt="4"/>
      <dgm:spPr/>
      <dgm:t>
        <a:bodyPr/>
        <a:lstStyle/>
        <a:p>
          <a:endParaRPr lang="th-TH"/>
        </a:p>
      </dgm:t>
    </dgm:pt>
    <dgm:pt modelId="{020A3A8C-B7BF-44F7-AE9E-4E1564E44EBA}" type="pres">
      <dgm:prSet presAssocID="{B860C5F0-8BC3-47AC-8BE0-3F2C467AAF25}" presName="root2" presStyleCnt="0"/>
      <dgm:spPr/>
    </dgm:pt>
    <dgm:pt modelId="{6D45DE9F-0FD9-4555-A5CD-D0A339A043F0}" type="pres">
      <dgm:prSet presAssocID="{B860C5F0-8BC3-47AC-8BE0-3F2C467AAF25}" presName="LevelTwoTextNode" presStyleLbl="node4" presStyleIdx="0" presStyleCnt="4" custScaleX="54803" custLinFactNeighborX="-2073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751F5E2-0168-49A3-B2E1-0A17D345E76A}" type="pres">
      <dgm:prSet presAssocID="{B860C5F0-8BC3-47AC-8BE0-3F2C467AAF25}" presName="level3hierChild" presStyleCnt="0"/>
      <dgm:spPr/>
    </dgm:pt>
    <dgm:pt modelId="{5A60664B-44FE-40BB-A830-61A76C8E25CA}" type="pres">
      <dgm:prSet presAssocID="{30B24565-22C1-42D1-81F9-04010543CE6A}" presName="conn2-1" presStyleLbl="parChTrans1D4" presStyleIdx="1" presStyleCnt="4"/>
      <dgm:spPr/>
      <dgm:t>
        <a:bodyPr/>
        <a:lstStyle/>
        <a:p>
          <a:endParaRPr lang="th-TH"/>
        </a:p>
      </dgm:t>
    </dgm:pt>
    <dgm:pt modelId="{B4D1F2C1-4EA8-48D2-A8EC-5A8BB1875E3C}" type="pres">
      <dgm:prSet presAssocID="{30B24565-22C1-42D1-81F9-04010543CE6A}" presName="connTx" presStyleLbl="parChTrans1D4" presStyleIdx="1" presStyleCnt="4"/>
      <dgm:spPr/>
      <dgm:t>
        <a:bodyPr/>
        <a:lstStyle/>
        <a:p>
          <a:endParaRPr lang="th-TH"/>
        </a:p>
      </dgm:t>
    </dgm:pt>
    <dgm:pt modelId="{C4CB1AFA-F434-40D1-9EB0-70E7992C8796}" type="pres">
      <dgm:prSet presAssocID="{05F5913C-67A2-4DBE-82AE-ABAA59BBE03E}" presName="root2" presStyleCnt="0"/>
      <dgm:spPr/>
    </dgm:pt>
    <dgm:pt modelId="{1F4EDCA4-FF4B-485B-930D-0582CF892E62}" type="pres">
      <dgm:prSet presAssocID="{05F5913C-67A2-4DBE-82AE-ABAA59BBE03E}" presName="LevelTwoTextNode" presStyleLbl="node4" presStyleIdx="1" presStyleCnt="4" custScaleX="58005" custLinFactNeighborX="-2073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25EBFA6-AC4F-45EF-AF82-FB97DC280D6D}" type="pres">
      <dgm:prSet presAssocID="{05F5913C-67A2-4DBE-82AE-ABAA59BBE03E}" presName="level3hierChild" presStyleCnt="0"/>
      <dgm:spPr/>
    </dgm:pt>
    <dgm:pt modelId="{95C4A0F9-42EA-422D-9EA3-8FA2591AA24C}" type="pres">
      <dgm:prSet presAssocID="{A602E2E7-330D-4C4B-9A8A-FD67433AA782}" presName="conn2-1" presStyleLbl="parChTrans1D4" presStyleIdx="2" presStyleCnt="4"/>
      <dgm:spPr/>
      <dgm:t>
        <a:bodyPr/>
        <a:lstStyle/>
        <a:p>
          <a:endParaRPr lang="th-TH"/>
        </a:p>
      </dgm:t>
    </dgm:pt>
    <dgm:pt modelId="{33DB4D53-71E2-46C4-88CC-D6B72C7C69ED}" type="pres">
      <dgm:prSet presAssocID="{A602E2E7-330D-4C4B-9A8A-FD67433AA782}" presName="connTx" presStyleLbl="parChTrans1D4" presStyleIdx="2" presStyleCnt="4"/>
      <dgm:spPr/>
      <dgm:t>
        <a:bodyPr/>
        <a:lstStyle/>
        <a:p>
          <a:endParaRPr lang="th-TH"/>
        </a:p>
      </dgm:t>
    </dgm:pt>
    <dgm:pt modelId="{435B0E5E-9C77-4AE8-8545-96C2526BFD79}" type="pres">
      <dgm:prSet presAssocID="{199D2AF9-6E21-4099-AAD3-4F36D0087A49}" presName="root2" presStyleCnt="0"/>
      <dgm:spPr/>
    </dgm:pt>
    <dgm:pt modelId="{9019E45B-ED95-472F-B472-754F00F0C050}" type="pres">
      <dgm:prSet presAssocID="{199D2AF9-6E21-4099-AAD3-4F36D0087A49}" presName="LevelTwoTextNode" presStyleLbl="node4" presStyleIdx="2" presStyleCnt="4" custScaleX="64206" custLinFactNeighborX="-2073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C21932FB-FBEA-4749-A8F0-2271CBD9A58E}" type="pres">
      <dgm:prSet presAssocID="{199D2AF9-6E21-4099-AAD3-4F36D0087A49}" presName="level3hierChild" presStyleCnt="0"/>
      <dgm:spPr/>
    </dgm:pt>
    <dgm:pt modelId="{C7A515DD-B895-4F6A-83B2-9A96DB2B25BA}" type="pres">
      <dgm:prSet presAssocID="{B22FAF0F-9477-4C09-B21C-649ABEC74B5A}" presName="conn2-1" presStyleLbl="parChTrans1D4" presStyleIdx="3" presStyleCnt="4"/>
      <dgm:spPr/>
      <dgm:t>
        <a:bodyPr/>
        <a:lstStyle/>
        <a:p>
          <a:endParaRPr lang="th-TH"/>
        </a:p>
      </dgm:t>
    </dgm:pt>
    <dgm:pt modelId="{6F7B0A42-3FCC-4138-8821-96607504FBB3}" type="pres">
      <dgm:prSet presAssocID="{B22FAF0F-9477-4C09-B21C-649ABEC74B5A}" presName="connTx" presStyleLbl="parChTrans1D4" presStyleIdx="3" presStyleCnt="4"/>
      <dgm:spPr/>
      <dgm:t>
        <a:bodyPr/>
        <a:lstStyle/>
        <a:p>
          <a:endParaRPr lang="th-TH"/>
        </a:p>
      </dgm:t>
    </dgm:pt>
    <dgm:pt modelId="{01E410BD-7280-417E-B22D-4BFF43725EAB}" type="pres">
      <dgm:prSet presAssocID="{0E17E55A-672A-4CA4-8330-C37486BA3036}" presName="root2" presStyleCnt="0"/>
      <dgm:spPr/>
    </dgm:pt>
    <dgm:pt modelId="{DF9E8436-5F51-4E0C-887E-8E38FABFBB15}" type="pres">
      <dgm:prSet presAssocID="{0E17E55A-672A-4CA4-8330-C37486BA3036}" presName="LevelTwoTextNode" presStyleLbl="node4" presStyleIdx="3" presStyleCnt="4" custScaleX="64206" custLinFactNeighborX="-20730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FAFAB24B-3E5F-4202-B3D9-82292A14A997}" type="pres">
      <dgm:prSet presAssocID="{0E17E55A-672A-4CA4-8330-C37486BA3036}" presName="level3hierChild" presStyleCnt="0"/>
      <dgm:spPr/>
    </dgm:pt>
    <dgm:pt modelId="{039B80BF-1DFA-4F9B-AB2F-96C716CDC174}" type="pres">
      <dgm:prSet presAssocID="{F7CED429-31B4-48A7-84CF-01AE9048B53C}" presName="conn2-1" presStyleLbl="parChTrans1D3" presStyleIdx="1" presStyleCnt="5"/>
      <dgm:spPr/>
      <dgm:t>
        <a:bodyPr/>
        <a:lstStyle/>
        <a:p>
          <a:endParaRPr lang="th-TH"/>
        </a:p>
      </dgm:t>
    </dgm:pt>
    <dgm:pt modelId="{8C9F3D82-56F5-47F3-96DD-3532287CC08F}" type="pres">
      <dgm:prSet presAssocID="{F7CED429-31B4-48A7-84CF-01AE9048B53C}" presName="connTx" presStyleLbl="parChTrans1D3" presStyleIdx="1" presStyleCnt="5"/>
      <dgm:spPr/>
      <dgm:t>
        <a:bodyPr/>
        <a:lstStyle/>
        <a:p>
          <a:endParaRPr lang="th-TH"/>
        </a:p>
      </dgm:t>
    </dgm:pt>
    <dgm:pt modelId="{9AC20B0A-34F2-455B-BE0C-CA99979216BE}" type="pres">
      <dgm:prSet presAssocID="{483BD1B8-0A7D-4B9E-A186-EF51EAACED30}" presName="root2" presStyleCnt="0"/>
      <dgm:spPr/>
    </dgm:pt>
    <dgm:pt modelId="{BF9B6F8A-F4E4-4BC4-9640-44645FFF3CB2}" type="pres">
      <dgm:prSet presAssocID="{483BD1B8-0A7D-4B9E-A186-EF51EAACED30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FC8DA85-E71C-45E8-B270-2EAB4E6CDD86}" type="pres">
      <dgm:prSet presAssocID="{483BD1B8-0A7D-4B9E-A186-EF51EAACED30}" presName="level3hierChild" presStyleCnt="0"/>
      <dgm:spPr/>
    </dgm:pt>
    <dgm:pt modelId="{FF1C3442-B2FB-4428-B8AB-729900D56040}" type="pres">
      <dgm:prSet presAssocID="{752C97E9-FC3D-4A69-A8AF-0D8F211B9F61}" presName="conn2-1" presStyleLbl="parChTrans1D3" presStyleIdx="2" presStyleCnt="5"/>
      <dgm:spPr/>
      <dgm:t>
        <a:bodyPr/>
        <a:lstStyle/>
        <a:p>
          <a:endParaRPr lang="th-TH"/>
        </a:p>
      </dgm:t>
    </dgm:pt>
    <dgm:pt modelId="{6031F3CF-B6F7-40BD-ACD1-07C02D2B1A01}" type="pres">
      <dgm:prSet presAssocID="{752C97E9-FC3D-4A69-A8AF-0D8F211B9F61}" presName="connTx" presStyleLbl="parChTrans1D3" presStyleIdx="2" presStyleCnt="5"/>
      <dgm:spPr/>
      <dgm:t>
        <a:bodyPr/>
        <a:lstStyle/>
        <a:p>
          <a:endParaRPr lang="th-TH"/>
        </a:p>
      </dgm:t>
    </dgm:pt>
    <dgm:pt modelId="{D375B0F4-BB7C-439D-AFE8-12BCFEF91A55}" type="pres">
      <dgm:prSet presAssocID="{11EEFD5E-EF1E-431A-8540-5BBF9781E98D}" presName="root2" presStyleCnt="0"/>
      <dgm:spPr/>
    </dgm:pt>
    <dgm:pt modelId="{EF534634-FF9D-4CD0-828D-5EFF490C3571}" type="pres">
      <dgm:prSet presAssocID="{11EEFD5E-EF1E-431A-8540-5BBF9781E98D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EDE61A68-1BE7-4282-8D00-C62F8E7483BA}" type="pres">
      <dgm:prSet presAssocID="{11EEFD5E-EF1E-431A-8540-5BBF9781E98D}" presName="level3hierChild" presStyleCnt="0"/>
      <dgm:spPr/>
    </dgm:pt>
    <dgm:pt modelId="{E67AA301-EC8C-486D-82C0-76E64A7C599B}" type="pres">
      <dgm:prSet presAssocID="{BA67D4D5-7FC1-4F19-BE74-98B8C677BA25}" presName="conn2-1" presStyleLbl="parChTrans1D2" presStyleIdx="1" presStyleCnt="2"/>
      <dgm:spPr/>
      <dgm:t>
        <a:bodyPr/>
        <a:lstStyle/>
        <a:p>
          <a:endParaRPr lang="th-TH"/>
        </a:p>
      </dgm:t>
    </dgm:pt>
    <dgm:pt modelId="{B015394F-3821-4B1E-99A0-9A4BC6097B1A}" type="pres">
      <dgm:prSet presAssocID="{BA67D4D5-7FC1-4F19-BE74-98B8C677BA25}" presName="connTx" presStyleLbl="parChTrans1D2" presStyleIdx="1" presStyleCnt="2"/>
      <dgm:spPr/>
      <dgm:t>
        <a:bodyPr/>
        <a:lstStyle/>
        <a:p>
          <a:endParaRPr lang="th-TH"/>
        </a:p>
      </dgm:t>
    </dgm:pt>
    <dgm:pt modelId="{9E87ADA1-7DEF-483D-AECE-207CE94A22C5}" type="pres">
      <dgm:prSet presAssocID="{FCA838AF-F72E-4433-AB06-89DD7DAEC2A9}" presName="root2" presStyleCnt="0"/>
      <dgm:spPr/>
    </dgm:pt>
    <dgm:pt modelId="{2794C305-13AC-4865-8FDD-18D13C4824DE}" type="pres">
      <dgm:prSet presAssocID="{FCA838AF-F72E-4433-AB06-89DD7DAEC2A9}" presName="LevelTwoTextNode" presStyleLbl="node2" presStyleIdx="1" presStyleCnt="2" custLinFactNeighborX="-14027" custLinFactNeighborY="12366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3C71F66-B339-4023-8330-78EB64E5D366}" type="pres">
      <dgm:prSet presAssocID="{FCA838AF-F72E-4433-AB06-89DD7DAEC2A9}" presName="level3hierChild" presStyleCnt="0"/>
      <dgm:spPr/>
    </dgm:pt>
    <dgm:pt modelId="{E1B41443-7462-47C8-8E21-C3E3DC730078}" type="pres">
      <dgm:prSet presAssocID="{FD659153-EE47-4A4F-AFD2-DDA71A44D015}" presName="conn2-1" presStyleLbl="parChTrans1D3" presStyleIdx="3" presStyleCnt="5"/>
      <dgm:spPr/>
      <dgm:t>
        <a:bodyPr/>
        <a:lstStyle/>
        <a:p>
          <a:endParaRPr lang="th-TH"/>
        </a:p>
      </dgm:t>
    </dgm:pt>
    <dgm:pt modelId="{F392B697-D08C-464D-B1A0-A53B804A8A2F}" type="pres">
      <dgm:prSet presAssocID="{FD659153-EE47-4A4F-AFD2-DDA71A44D015}" presName="connTx" presStyleLbl="parChTrans1D3" presStyleIdx="3" presStyleCnt="5"/>
      <dgm:spPr/>
      <dgm:t>
        <a:bodyPr/>
        <a:lstStyle/>
        <a:p>
          <a:endParaRPr lang="th-TH"/>
        </a:p>
      </dgm:t>
    </dgm:pt>
    <dgm:pt modelId="{976C09A4-090D-4347-BBF3-BE53A7F5E2A6}" type="pres">
      <dgm:prSet presAssocID="{7E4E0FDB-9344-4E90-939D-5A3468E2AD5B}" presName="root2" presStyleCnt="0"/>
      <dgm:spPr/>
    </dgm:pt>
    <dgm:pt modelId="{11312208-320C-48FB-81A4-715C789F1307}" type="pres">
      <dgm:prSet presAssocID="{7E4E0FDB-9344-4E90-939D-5A3468E2AD5B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07A5313D-50BB-4C34-8DC2-05E8D586713D}" type="pres">
      <dgm:prSet presAssocID="{7E4E0FDB-9344-4E90-939D-5A3468E2AD5B}" presName="level3hierChild" presStyleCnt="0"/>
      <dgm:spPr/>
    </dgm:pt>
    <dgm:pt modelId="{6497C642-1995-4AD1-9775-6A78C6A666D1}" type="pres">
      <dgm:prSet presAssocID="{1D783C28-AFBF-474B-BB38-968D456009DC}" presName="conn2-1" presStyleLbl="parChTrans1D3" presStyleIdx="4" presStyleCnt="5"/>
      <dgm:spPr/>
      <dgm:t>
        <a:bodyPr/>
        <a:lstStyle/>
        <a:p>
          <a:endParaRPr lang="th-TH"/>
        </a:p>
      </dgm:t>
    </dgm:pt>
    <dgm:pt modelId="{CA55D7B4-9A91-4C96-9E02-0926A42C2F68}" type="pres">
      <dgm:prSet presAssocID="{1D783C28-AFBF-474B-BB38-968D456009DC}" presName="connTx" presStyleLbl="parChTrans1D3" presStyleIdx="4" presStyleCnt="5"/>
      <dgm:spPr/>
      <dgm:t>
        <a:bodyPr/>
        <a:lstStyle/>
        <a:p>
          <a:endParaRPr lang="th-TH"/>
        </a:p>
      </dgm:t>
    </dgm:pt>
    <dgm:pt modelId="{E3E5AD31-9BAE-4243-BA08-9031590518D0}" type="pres">
      <dgm:prSet presAssocID="{5401737D-6111-4891-9E16-68F0F22FD2FD}" presName="root2" presStyleCnt="0"/>
      <dgm:spPr/>
    </dgm:pt>
    <dgm:pt modelId="{DF6FBAF5-E9F0-4AB3-853E-202B1B871990}" type="pres">
      <dgm:prSet presAssocID="{5401737D-6111-4891-9E16-68F0F22FD2FD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A72A5A4-70A8-45A8-A6F4-F4045A126779}" type="pres">
      <dgm:prSet presAssocID="{5401737D-6111-4891-9E16-68F0F22FD2FD}" presName="level3hierChild" presStyleCnt="0"/>
      <dgm:spPr/>
    </dgm:pt>
  </dgm:ptLst>
  <dgm:cxnLst>
    <dgm:cxn modelId="{AA813927-CC65-428B-814B-FC6E09A8FDB3}" type="presOf" srcId="{BA67D4D5-7FC1-4F19-BE74-98B8C677BA25}" destId="{E67AA301-EC8C-486D-82C0-76E64A7C599B}" srcOrd="0" destOrd="0" presId="urn:microsoft.com/office/officeart/2005/8/layout/hierarchy2"/>
    <dgm:cxn modelId="{FAB5F71E-076A-4B26-B6B1-C871090412DD}" type="presOf" srcId="{DBBEA500-89D0-4B94-AC74-95CD28902CA1}" destId="{D8567717-B7EA-418C-AF4E-49401FFBF0BB}" srcOrd="0" destOrd="0" presId="urn:microsoft.com/office/officeart/2005/8/layout/hierarchy2"/>
    <dgm:cxn modelId="{7D333B51-7562-407E-8AD7-B51CAA7E80E1}" type="presOf" srcId="{B22FAF0F-9477-4C09-B21C-649ABEC74B5A}" destId="{C7A515DD-B895-4F6A-83B2-9A96DB2B25BA}" srcOrd="0" destOrd="0" presId="urn:microsoft.com/office/officeart/2005/8/layout/hierarchy2"/>
    <dgm:cxn modelId="{25A258C2-2907-4A4A-A449-C4925EA91D94}" type="presOf" srcId="{FD659153-EE47-4A4F-AFD2-DDA71A44D015}" destId="{E1B41443-7462-47C8-8E21-C3E3DC730078}" srcOrd="0" destOrd="0" presId="urn:microsoft.com/office/officeart/2005/8/layout/hierarchy2"/>
    <dgm:cxn modelId="{405577B6-7F18-43A9-9CDC-3CA201431632}" type="presOf" srcId="{6A3118AA-4FBA-42FF-B8FD-BBE1BA79B343}" destId="{414E0A3C-D7F5-4827-B089-B37EA745E5B1}" srcOrd="1" destOrd="0" presId="urn:microsoft.com/office/officeart/2005/8/layout/hierarchy2"/>
    <dgm:cxn modelId="{E9A972E9-429B-42CB-A45C-4528A8CE4C9C}" srcId="{DBBEA500-89D0-4B94-AC74-95CD28902CA1}" destId="{11EEFD5E-EF1E-431A-8540-5BBF9781E98D}" srcOrd="2" destOrd="0" parTransId="{752C97E9-FC3D-4A69-A8AF-0D8F211B9F61}" sibTransId="{EC51B9A3-3C8E-477B-A3E7-BFC2B1438EE9}"/>
    <dgm:cxn modelId="{E1BB7BB4-0D4C-4302-8909-D3AEDCE5C6D4}" srcId="{0E85EF24-DB51-4423-81CC-F849F417A7D2}" destId="{72ABF39D-22E0-4EB4-A5D7-DBEF8C739331}" srcOrd="0" destOrd="0" parTransId="{F01AFE2C-3B82-4B33-B2D0-DE1446A179F0}" sibTransId="{BB9CA609-5B3A-48AD-91FB-60CB67959297}"/>
    <dgm:cxn modelId="{F008BD7B-4102-4E6C-AAE7-323AFC87465B}" type="presOf" srcId="{5401737D-6111-4891-9E16-68F0F22FD2FD}" destId="{DF6FBAF5-E9F0-4AB3-853E-202B1B871990}" srcOrd="0" destOrd="0" presId="urn:microsoft.com/office/officeart/2005/8/layout/hierarchy2"/>
    <dgm:cxn modelId="{87CB7F39-EDD2-41CF-9650-D0A872FAC67F}" type="presOf" srcId="{1D783C28-AFBF-474B-BB38-968D456009DC}" destId="{6497C642-1995-4AD1-9775-6A78C6A666D1}" srcOrd="0" destOrd="0" presId="urn:microsoft.com/office/officeart/2005/8/layout/hierarchy2"/>
    <dgm:cxn modelId="{74BA4B1D-3441-4FA6-B350-D3B3C27F63B8}" srcId="{DBBEA500-89D0-4B94-AC74-95CD28902CA1}" destId="{483BD1B8-0A7D-4B9E-A186-EF51EAACED30}" srcOrd="1" destOrd="0" parTransId="{F7CED429-31B4-48A7-84CF-01AE9048B53C}" sibTransId="{E39FFB2A-D164-4780-B4EF-943B89BA1EEF}"/>
    <dgm:cxn modelId="{F7541200-F22B-4C5B-8DEE-907B95076D5D}" type="presOf" srcId="{0E85EF24-DB51-4423-81CC-F849F417A7D2}" destId="{39B3B059-6357-4D3D-BD16-C5B24627FA55}" srcOrd="0" destOrd="0" presId="urn:microsoft.com/office/officeart/2005/8/layout/hierarchy2"/>
    <dgm:cxn modelId="{9832295B-8391-4416-BC6E-15A9E0B758A1}" type="presOf" srcId="{05F5913C-67A2-4DBE-82AE-ABAA59BBE03E}" destId="{1F4EDCA4-FF4B-485B-930D-0582CF892E62}" srcOrd="0" destOrd="0" presId="urn:microsoft.com/office/officeart/2005/8/layout/hierarchy2"/>
    <dgm:cxn modelId="{0AA5AE0F-20BD-4413-968B-0B72E982F25B}" type="presOf" srcId="{483BD1B8-0A7D-4B9E-A186-EF51EAACED30}" destId="{BF9B6F8A-F4E4-4BC4-9640-44645FFF3CB2}" srcOrd="0" destOrd="0" presId="urn:microsoft.com/office/officeart/2005/8/layout/hierarchy2"/>
    <dgm:cxn modelId="{574B856D-048D-4DC3-BEFB-E9F8E0949A66}" type="presOf" srcId="{FCA838AF-F72E-4433-AB06-89DD7DAEC2A9}" destId="{2794C305-13AC-4865-8FDD-18D13C4824DE}" srcOrd="0" destOrd="0" presId="urn:microsoft.com/office/officeart/2005/8/layout/hierarchy2"/>
    <dgm:cxn modelId="{9ACC4E19-9098-47A3-A526-EC14A5CBE8C5}" type="presOf" srcId="{B860C5F0-8BC3-47AC-8BE0-3F2C467AAF25}" destId="{6D45DE9F-0FD9-4555-A5CD-D0A339A043F0}" srcOrd="0" destOrd="0" presId="urn:microsoft.com/office/officeart/2005/8/layout/hierarchy2"/>
    <dgm:cxn modelId="{E3038189-7B4C-45FF-AD7D-5D830B92319D}" type="presOf" srcId="{A602E2E7-330D-4C4B-9A8A-FD67433AA782}" destId="{95C4A0F9-42EA-422D-9EA3-8FA2591AA24C}" srcOrd="0" destOrd="0" presId="urn:microsoft.com/office/officeart/2005/8/layout/hierarchy2"/>
    <dgm:cxn modelId="{90A760AB-7AB4-4CE6-98FC-B4CE8E4F893F}" type="presOf" srcId="{199D2AF9-6E21-4099-AAD3-4F36D0087A49}" destId="{9019E45B-ED95-472F-B472-754F00F0C050}" srcOrd="0" destOrd="0" presId="urn:microsoft.com/office/officeart/2005/8/layout/hierarchy2"/>
    <dgm:cxn modelId="{285C23B5-4542-4D82-A920-7A03C24CEC9D}" type="presOf" srcId="{11EEFD5E-EF1E-431A-8540-5BBF9781E98D}" destId="{EF534634-FF9D-4CD0-828D-5EFF490C3571}" srcOrd="0" destOrd="0" presId="urn:microsoft.com/office/officeart/2005/8/layout/hierarchy2"/>
    <dgm:cxn modelId="{6879C0F7-3256-4898-9B2A-91A4FF06D22F}" type="presOf" srcId="{752C97E9-FC3D-4A69-A8AF-0D8F211B9F61}" destId="{6031F3CF-B6F7-40BD-ACD1-07C02D2B1A01}" srcOrd="1" destOrd="0" presId="urn:microsoft.com/office/officeart/2005/8/layout/hierarchy2"/>
    <dgm:cxn modelId="{FFE878BB-A07E-4589-8648-BBFA5448F88F}" srcId="{8F71DD56-1EA7-4923-92F7-8E713A591F09}" destId="{0E17E55A-672A-4CA4-8330-C37486BA3036}" srcOrd="3" destOrd="0" parTransId="{B22FAF0F-9477-4C09-B21C-649ABEC74B5A}" sibTransId="{7C0A7E25-48B7-4ED0-8B9E-5AE2202B16F5}"/>
    <dgm:cxn modelId="{9967B378-CE04-4043-8E17-4F7BC8189EB8}" type="presOf" srcId="{F7CED429-31B4-48A7-84CF-01AE9048B53C}" destId="{039B80BF-1DFA-4F9B-AB2F-96C716CDC174}" srcOrd="0" destOrd="0" presId="urn:microsoft.com/office/officeart/2005/8/layout/hierarchy2"/>
    <dgm:cxn modelId="{1EF60D3F-8991-4E26-B8FF-3C64519D00AF}" type="presOf" srcId="{B22FAF0F-9477-4C09-B21C-649ABEC74B5A}" destId="{6F7B0A42-3FCC-4138-8821-96607504FBB3}" srcOrd="1" destOrd="0" presId="urn:microsoft.com/office/officeart/2005/8/layout/hierarchy2"/>
    <dgm:cxn modelId="{E62D88D5-088F-47F7-9170-C5FC89D45F40}" type="presOf" srcId="{FD659153-EE47-4A4F-AFD2-DDA71A44D015}" destId="{F392B697-D08C-464D-B1A0-A53B804A8A2F}" srcOrd="1" destOrd="0" presId="urn:microsoft.com/office/officeart/2005/8/layout/hierarchy2"/>
    <dgm:cxn modelId="{93CDE472-F3ED-4DB4-B086-434ED01619A1}" type="presOf" srcId="{8F71DD56-1EA7-4923-92F7-8E713A591F09}" destId="{C0E10B89-0565-4C7E-A6E7-E4F4C401F8A7}" srcOrd="0" destOrd="0" presId="urn:microsoft.com/office/officeart/2005/8/layout/hierarchy2"/>
    <dgm:cxn modelId="{1208B38F-0AEA-4A87-91A8-2BB897855674}" srcId="{DBBEA500-89D0-4B94-AC74-95CD28902CA1}" destId="{8F71DD56-1EA7-4923-92F7-8E713A591F09}" srcOrd="0" destOrd="0" parTransId="{D80C357C-FD95-43F5-9896-51C3415491D4}" sibTransId="{CCC8D4D9-E5CD-457B-A5C6-69B599C3B321}"/>
    <dgm:cxn modelId="{D5CD2586-B542-4A47-A630-3CFD5EAB388A}" type="presOf" srcId="{1D783C28-AFBF-474B-BB38-968D456009DC}" destId="{CA55D7B4-9A91-4C96-9E02-0926A42C2F68}" srcOrd="1" destOrd="0" presId="urn:microsoft.com/office/officeart/2005/8/layout/hierarchy2"/>
    <dgm:cxn modelId="{1FC6EED0-CDFB-4E24-A92D-17BFFB74D0C6}" type="presOf" srcId="{D80C357C-FD95-43F5-9896-51C3415491D4}" destId="{2ADFDB75-6E7D-46C6-B77F-A6B9945A93F9}" srcOrd="1" destOrd="0" presId="urn:microsoft.com/office/officeart/2005/8/layout/hierarchy2"/>
    <dgm:cxn modelId="{3FAF877E-8398-4D13-8BFB-BD4710280752}" srcId="{8F71DD56-1EA7-4923-92F7-8E713A591F09}" destId="{05F5913C-67A2-4DBE-82AE-ABAA59BBE03E}" srcOrd="1" destOrd="0" parTransId="{30B24565-22C1-42D1-81F9-04010543CE6A}" sibTransId="{88CD4033-14E0-46BE-8743-81D7A563F807}"/>
    <dgm:cxn modelId="{C60BE915-2FB7-4E04-8F81-F251544E9E05}" type="presOf" srcId="{752C97E9-FC3D-4A69-A8AF-0D8F211B9F61}" destId="{FF1C3442-B2FB-4428-B8AB-729900D56040}" srcOrd="0" destOrd="0" presId="urn:microsoft.com/office/officeart/2005/8/layout/hierarchy2"/>
    <dgm:cxn modelId="{B585FC92-0601-4241-8C6D-B8F1B23B6439}" type="presOf" srcId="{A602E2E7-330D-4C4B-9A8A-FD67433AA782}" destId="{33DB4D53-71E2-46C4-88CC-D6B72C7C69ED}" srcOrd="1" destOrd="0" presId="urn:microsoft.com/office/officeart/2005/8/layout/hierarchy2"/>
    <dgm:cxn modelId="{CCE8B0E8-2DD8-4485-9F5F-A20A6293A26A}" srcId="{8F71DD56-1EA7-4923-92F7-8E713A591F09}" destId="{B860C5F0-8BC3-47AC-8BE0-3F2C467AAF25}" srcOrd="0" destOrd="0" parTransId="{D948E670-4EAF-4C86-A870-EFA9E6CB75D9}" sibTransId="{D4432764-567D-43F1-8E9F-941E63233176}"/>
    <dgm:cxn modelId="{F049AF2A-6BF2-4CCE-BDE3-A261ADE84FDD}" type="presOf" srcId="{7E4E0FDB-9344-4E90-939D-5A3468E2AD5B}" destId="{11312208-320C-48FB-81A4-715C789F1307}" srcOrd="0" destOrd="0" presId="urn:microsoft.com/office/officeart/2005/8/layout/hierarchy2"/>
    <dgm:cxn modelId="{10F790A0-D573-4264-BF95-3AE11A0397F9}" type="presOf" srcId="{D80C357C-FD95-43F5-9896-51C3415491D4}" destId="{6688D341-D550-4902-BBA7-114CA8A28F77}" srcOrd="0" destOrd="0" presId="urn:microsoft.com/office/officeart/2005/8/layout/hierarchy2"/>
    <dgm:cxn modelId="{144A2C31-4672-42FD-8860-714DBDCC236A}" type="presOf" srcId="{F7CED429-31B4-48A7-84CF-01AE9048B53C}" destId="{8C9F3D82-56F5-47F3-96DD-3532287CC08F}" srcOrd="1" destOrd="0" presId="urn:microsoft.com/office/officeart/2005/8/layout/hierarchy2"/>
    <dgm:cxn modelId="{9A4B343C-6D43-4923-8FD3-46A6688D318A}" type="presOf" srcId="{72ABF39D-22E0-4EB4-A5D7-DBEF8C739331}" destId="{7A09FAD7-8792-40AF-B740-74D6A4EE6FFA}" srcOrd="0" destOrd="0" presId="urn:microsoft.com/office/officeart/2005/8/layout/hierarchy2"/>
    <dgm:cxn modelId="{6A54BD76-AFDF-488D-BED4-36FC7AF16F08}" type="presOf" srcId="{D948E670-4EAF-4C86-A870-EFA9E6CB75D9}" destId="{3A97B3A3-A8D4-4F84-92C8-4D3E5F36F869}" srcOrd="1" destOrd="0" presId="urn:microsoft.com/office/officeart/2005/8/layout/hierarchy2"/>
    <dgm:cxn modelId="{7DCB0EE9-D806-4FA0-A560-5A13BE71D187}" srcId="{8F71DD56-1EA7-4923-92F7-8E713A591F09}" destId="{199D2AF9-6E21-4099-AAD3-4F36D0087A49}" srcOrd="2" destOrd="0" parTransId="{A602E2E7-330D-4C4B-9A8A-FD67433AA782}" sibTransId="{E6DE389E-458A-4A51-9A55-7A2E2CF4E568}"/>
    <dgm:cxn modelId="{67AA4790-6480-4336-B1A8-029BDF70FCFA}" type="presOf" srcId="{BA67D4D5-7FC1-4F19-BE74-98B8C677BA25}" destId="{B015394F-3821-4B1E-99A0-9A4BC6097B1A}" srcOrd="1" destOrd="0" presId="urn:microsoft.com/office/officeart/2005/8/layout/hierarchy2"/>
    <dgm:cxn modelId="{0FC979B5-E29A-4590-B475-FA422F2D1C22}" srcId="{FCA838AF-F72E-4433-AB06-89DD7DAEC2A9}" destId="{5401737D-6111-4891-9E16-68F0F22FD2FD}" srcOrd="1" destOrd="0" parTransId="{1D783C28-AFBF-474B-BB38-968D456009DC}" sibTransId="{FE7C12FD-6D01-4582-B4D1-AB5A042B0A9E}"/>
    <dgm:cxn modelId="{C3CE15CB-4467-443B-AB4A-AEA59D913A3C}" srcId="{72ABF39D-22E0-4EB4-A5D7-DBEF8C739331}" destId="{FCA838AF-F72E-4433-AB06-89DD7DAEC2A9}" srcOrd="1" destOrd="0" parTransId="{BA67D4D5-7FC1-4F19-BE74-98B8C677BA25}" sibTransId="{3498AD6F-6DC6-46B6-AE46-27B6AB4F07A1}"/>
    <dgm:cxn modelId="{E06F1075-F342-4926-B417-9E130D4FE00E}" srcId="{72ABF39D-22E0-4EB4-A5D7-DBEF8C739331}" destId="{DBBEA500-89D0-4B94-AC74-95CD28902CA1}" srcOrd="0" destOrd="0" parTransId="{6A3118AA-4FBA-42FF-B8FD-BBE1BA79B343}" sibTransId="{BD57CB3E-B2B6-4FF6-95F0-9B33770C851D}"/>
    <dgm:cxn modelId="{467F4DC9-7806-4626-ABFC-7292E36F5B12}" srcId="{FCA838AF-F72E-4433-AB06-89DD7DAEC2A9}" destId="{7E4E0FDB-9344-4E90-939D-5A3468E2AD5B}" srcOrd="0" destOrd="0" parTransId="{FD659153-EE47-4A4F-AFD2-DDA71A44D015}" sibTransId="{A69800CC-B8EE-40C4-AD72-404572324A69}"/>
    <dgm:cxn modelId="{0AF5345D-FD3E-4D34-B303-C9CC1504C5F0}" type="presOf" srcId="{30B24565-22C1-42D1-81F9-04010543CE6A}" destId="{5A60664B-44FE-40BB-A830-61A76C8E25CA}" srcOrd="0" destOrd="0" presId="urn:microsoft.com/office/officeart/2005/8/layout/hierarchy2"/>
    <dgm:cxn modelId="{E0FB8300-5085-4F2B-BAB1-08BC6DFCFD08}" type="presOf" srcId="{6A3118AA-4FBA-42FF-B8FD-BBE1BA79B343}" destId="{97527AA4-C2ED-4FB0-8813-9F0267A420EB}" srcOrd="0" destOrd="0" presId="urn:microsoft.com/office/officeart/2005/8/layout/hierarchy2"/>
    <dgm:cxn modelId="{D6C50BA7-DCEC-4786-8285-E14A9EE68CA8}" type="presOf" srcId="{30B24565-22C1-42D1-81F9-04010543CE6A}" destId="{B4D1F2C1-4EA8-48D2-A8EC-5A8BB1875E3C}" srcOrd="1" destOrd="0" presId="urn:microsoft.com/office/officeart/2005/8/layout/hierarchy2"/>
    <dgm:cxn modelId="{E3B353B6-A40C-4FEB-965D-4BEF5F9C2727}" type="presOf" srcId="{D948E670-4EAF-4C86-A870-EFA9E6CB75D9}" destId="{E7763A70-82FE-460B-8E5E-2438AC16D154}" srcOrd="0" destOrd="0" presId="urn:microsoft.com/office/officeart/2005/8/layout/hierarchy2"/>
    <dgm:cxn modelId="{301A4C9E-23C5-4AA4-8AEA-F37CC2ADBF40}" type="presOf" srcId="{0E17E55A-672A-4CA4-8330-C37486BA3036}" destId="{DF9E8436-5F51-4E0C-887E-8E38FABFBB15}" srcOrd="0" destOrd="0" presId="urn:microsoft.com/office/officeart/2005/8/layout/hierarchy2"/>
    <dgm:cxn modelId="{7CB43869-075B-4756-B255-26ADE5636E35}" type="presParOf" srcId="{39B3B059-6357-4D3D-BD16-C5B24627FA55}" destId="{E8217998-6244-411C-BE0F-23F51E43FCF1}" srcOrd="0" destOrd="0" presId="urn:microsoft.com/office/officeart/2005/8/layout/hierarchy2"/>
    <dgm:cxn modelId="{6F7A758F-140A-469C-8131-E764860C2335}" type="presParOf" srcId="{E8217998-6244-411C-BE0F-23F51E43FCF1}" destId="{7A09FAD7-8792-40AF-B740-74D6A4EE6FFA}" srcOrd="0" destOrd="0" presId="urn:microsoft.com/office/officeart/2005/8/layout/hierarchy2"/>
    <dgm:cxn modelId="{2B1BB477-C959-4154-80A5-F60DC9617C06}" type="presParOf" srcId="{E8217998-6244-411C-BE0F-23F51E43FCF1}" destId="{449D7F9B-4859-4743-B5FB-E12FFA5DA6B4}" srcOrd="1" destOrd="0" presId="urn:microsoft.com/office/officeart/2005/8/layout/hierarchy2"/>
    <dgm:cxn modelId="{7381B65F-8CD6-4903-8DDA-715D5A6C737E}" type="presParOf" srcId="{449D7F9B-4859-4743-B5FB-E12FFA5DA6B4}" destId="{97527AA4-C2ED-4FB0-8813-9F0267A420EB}" srcOrd="0" destOrd="0" presId="urn:microsoft.com/office/officeart/2005/8/layout/hierarchy2"/>
    <dgm:cxn modelId="{9E0454F4-75C3-444D-BC02-954EFD43C958}" type="presParOf" srcId="{97527AA4-C2ED-4FB0-8813-9F0267A420EB}" destId="{414E0A3C-D7F5-4827-B089-B37EA745E5B1}" srcOrd="0" destOrd="0" presId="urn:microsoft.com/office/officeart/2005/8/layout/hierarchy2"/>
    <dgm:cxn modelId="{DCD724CF-5CC6-4C77-905E-EAB4D80B086E}" type="presParOf" srcId="{449D7F9B-4859-4743-B5FB-E12FFA5DA6B4}" destId="{B855A2B0-03D7-4118-9F92-ADF33AF6FA91}" srcOrd="1" destOrd="0" presId="urn:microsoft.com/office/officeart/2005/8/layout/hierarchy2"/>
    <dgm:cxn modelId="{5AEE848F-D655-4D88-B7F7-787FF3D0C39F}" type="presParOf" srcId="{B855A2B0-03D7-4118-9F92-ADF33AF6FA91}" destId="{D8567717-B7EA-418C-AF4E-49401FFBF0BB}" srcOrd="0" destOrd="0" presId="urn:microsoft.com/office/officeart/2005/8/layout/hierarchy2"/>
    <dgm:cxn modelId="{306FAEA9-99BD-4FBC-9C33-6BFAB2EE9C57}" type="presParOf" srcId="{B855A2B0-03D7-4118-9F92-ADF33AF6FA91}" destId="{33E54B3D-89D9-4211-922D-AA9A54FA9097}" srcOrd="1" destOrd="0" presId="urn:microsoft.com/office/officeart/2005/8/layout/hierarchy2"/>
    <dgm:cxn modelId="{4B47059D-E5A8-494C-94CA-63AFC8A6110C}" type="presParOf" srcId="{33E54B3D-89D9-4211-922D-AA9A54FA9097}" destId="{6688D341-D550-4902-BBA7-114CA8A28F77}" srcOrd="0" destOrd="0" presId="urn:microsoft.com/office/officeart/2005/8/layout/hierarchy2"/>
    <dgm:cxn modelId="{F8DBCF37-C608-456D-A268-09759D6A49FD}" type="presParOf" srcId="{6688D341-D550-4902-BBA7-114CA8A28F77}" destId="{2ADFDB75-6E7D-46C6-B77F-A6B9945A93F9}" srcOrd="0" destOrd="0" presId="urn:microsoft.com/office/officeart/2005/8/layout/hierarchy2"/>
    <dgm:cxn modelId="{D63EA267-7A1A-4270-838B-97C151857C23}" type="presParOf" srcId="{33E54B3D-89D9-4211-922D-AA9A54FA9097}" destId="{7AAD5564-8910-4318-8271-47FC7A0DABEF}" srcOrd="1" destOrd="0" presId="urn:microsoft.com/office/officeart/2005/8/layout/hierarchy2"/>
    <dgm:cxn modelId="{FFF05CDE-5533-42BF-B6AF-EAB1840A32E1}" type="presParOf" srcId="{7AAD5564-8910-4318-8271-47FC7A0DABEF}" destId="{C0E10B89-0565-4C7E-A6E7-E4F4C401F8A7}" srcOrd="0" destOrd="0" presId="urn:microsoft.com/office/officeart/2005/8/layout/hierarchy2"/>
    <dgm:cxn modelId="{C11DF4BC-70EC-4995-AD3F-BE9FA268A2F8}" type="presParOf" srcId="{7AAD5564-8910-4318-8271-47FC7A0DABEF}" destId="{DACEC439-F8E6-4C7B-94A1-AA284EFC60A5}" srcOrd="1" destOrd="0" presId="urn:microsoft.com/office/officeart/2005/8/layout/hierarchy2"/>
    <dgm:cxn modelId="{B895712E-6260-419E-A674-28091F0B26AC}" type="presParOf" srcId="{DACEC439-F8E6-4C7B-94A1-AA284EFC60A5}" destId="{E7763A70-82FE-460B-8E5E-2438AC16D154}" srcOrd="0" destOrd="0" presId="urn:microsoft.com/office/officeart/2005/8/layout/hierarchy2"/>
    <dgm:cxn modelId="{F428B49C-D38B-4C8B-BE69-B029456C7200}" type="presParOf" srcId="{E7763A70-82FE-460B-8E5E-2438AC16D154}" destId="{3A97B3A3-A8D4-4F84-92C8-4D3E5F36F869}" srcOrd="0" destOrd="0" presId="urn:microsoft.com/office/officeart/2005/8/layout/hierarchy2"/>
    <dgm:cxn modelId="{1950DFEE-8D2F-4D7B-9B80-FD77EBB6048A}" type="presParOf" srcId="{DACEC439-F8E6-4C7B-94A1-AA284EFC60A5}" destId="{020A3A8C-B7BF-44F7-AE9E-4E1564E44EBA}" srcOrd="1" destOrd="0" presId="urn:microsoft.com/office/officeart/2005/8/layout/hierarchy2"/>
    <dgm:cxn modelId="{1E8714DA-EDFA-49D9-A137-CAA732E84F98}" type="presParOf" srcId="{020A3A8C-B7BF-44F7-AE9E-4E1564E44EBA}" destId="{6D45DE9F-0FD9-4555-A5CD-D0A339A043F0}" srcOrd="0" destOrd="0" presId="urn:microsoft.com/office/officeart/2005/8/layout/hierarchy2"/>
    <dgm:cxn modelId="{6BBC1517-A98B-4DAB-966F-2895CDD0A392}" type="presParOf" srcId="{020A3A8C-B7BF-44F7-AE9E-4E1564E44EBA}" destId="{7751F5E2-0168-49A3-B2E1-0A17D345E76A}" srcOrd="1" destOrd="0" presId="urn:microsoft.com/office/officeart/2005/8/layout/hierarchy2"/>
    <dgm:cxn modelId="{79E27587-31FB-40EF-BC4E-6779521973A5}" type="presParOf" srcId="{DACEC439-F8E6-4C7B-94A1-AA284EFC60A5}" destId="{5A60664B-44FE-40BB-A830-61A76C8E25CA}" srcOrd="2" destOrd="0" presId="urn:microsoft.com/office/officeart/2005/8/layout/hierarchy2"/>
    <dgm:cxn modelId="{29FCD85B-18D8-48A1-82F9-842B5A25997E}" type="presParOf" srcId="{5A60664B-44FE-40BB-A830-61A76C8E25CA}" destId="{B4D1F2C1-4EA8-48D2-A8EC-5A8BB1875E3C}" srcOrd="0" destOrd="0" presId="urn:microsoft.com/office/officeart/2005/8/layout/hierarchy2"/>
    <dgm:cxn modelId="{980C2876-672C-4178-8DF1-2E40A7F60363}" type="presParOf" srcId="{DACEC439-F8E6-4C7B-94A1-AA284EFC60A5}" destId="{C4CB1AFA-F434-40D1-9EB0-70E7992C8796}" srcOrd="3" destOrd="0" presId="urn:microsoft.com/office/officeart/2005/8/layout/hierarchy2"/>
    <dgm:cxn modelId="{172CFC15-BAA1-46A7-843C-53025240C48D}" type="presParOf" srcId="{C4CB1AFA-F434-40D1-9EB0-70E7992C8796}" destId="{1F4EDCA4-FF4B-485B-930D-0582CF892E62}" srcOrd="0" destOrd="0" presId="urn:microsoft.com/office/officeart/2005/8/layout/hierarchy2"/>
    <dgm:cxn modelId="{AB2FCA43-B7BA-4A4E-BEA1-BCD762664212}" type="presParOf" srcId="{C4CB1AFA-F434-40D1-9EB0-70E7992C8796}" destId="{F25EBFA6-AC4F-45EF-AF82-FB97DC280D6D}" srcOrd="1" destOrd="0" presId="urn:microsoft.com/office/officeart/2005/8/layout/hierarchy2"/>
    <dgm:cxn modelId="{37367516-000A-4751-A986-820155745015}" type="presParOf" srcId="{DACEC439-F8E6-4C7B-94A1-AA284EFC60A5}" destId="{95C4A0F9-42EA-422D-9EA3-8FA2591AA24C}" srcOrd="4" destOrd="0" presId="urn:microsoft.com/office/officeart/2005/8/layout/hierarchy2"/>
    <dgm:cxn modelId="{4F89B028-FA84-4A1B-80C9-78395B3ED72C}" type="presParOf" srcId="{95C4A0F9-42EA-422D-9EA3-8FA2591AA24C}" destId="{33DB4D53-71E2-46C4-88CC-D6B72C7C69ED}" srcOrd="0" destOrd="0" presId="urn:microsoft.com/office/officeart/2005/8/layout/hierarchy2"/>
    <dgm:cxn modelId="{F9099C6E-D363-4DCC-8806-4575F9B33AE9}" type="presParOf" srcId="{DACEC439-F8E6-4C7B-94A1-AA284EFC60A5}" destId="{435B0E5E-9C77-4AE8-8545-96C2526BFD79}" srcOrd="5" destOrd="0" presId="urn:microsoft.com/office/officeart/2005/8/layout/hierarchy2"/>
    <dgm:cxn modelId="{D442D154-D6A4-430F-B692-D657ADECC11F}" type="presParOf" srcId="{435B0E5E-9C77-4AE8-8545-96C2526BFD79}" destId="{9019E45B-ED95-472F-B472-754F00F0C050}" srcOrd="0" destOrd="0" presId="urn:microsoft.com/office/officeart/2005/8/layout/hierarchy2"/>
    <dgm:cxn modelId="{933A4227-9F09-47FD-BD32-D6D4C2B782D5}" type="presParOf" srcId="{435B0E5E-9C77-4AE8-8545-96C2526BFD79}" destId="{C21932FB-FBEA-4749-A8F0-2271CBD9A58E}" srcOrd="1" destOrd="0" presId="urn:microsoft.com/office/officeart/2005/8/layout/hierarchy2"/>
    <dgm:cxn modelId="{649E81BD-37C4-493E-85D4-2FF0657E6167}" type="presParOf" srcId="{DACEC439-F8E6-4C7B-94A1-AA284EFC60A5}" destId="{C7A515DD-B895-4F6A-83B2-9A96DB2B25BA}" srcOrd="6" destOrd="0" presId="urn:microsoft.com/office/officeart/2005/8/layout/hierarchy2"/>
    <dgm:cxn modelId="{044DFBBB-05F3-4D82-B359-6F41DC3237E9}" type="presParOf" srcId="{C7A515DD-B895-4F6A-83B2-9A96DB2B25BA}" destId="{6F7B0A42-3FCC-4138-8821-96607504FBB3}" srcOrd="0" destOrd="0" presId="urn:microsoft.com/office/officeart/2005/8/layout/hierarchy2"/>
    <dgm:cxn modelId="{C703FECC-421F-4370-9087-DD5C9FCAC445}" type="presParOf" srcId="{DACEC439-F8E6-4C7B-94A1-AA284EFC60A5}" destId="{01E410BD-7280-417E-B22D-4BFF43725EAB}" srcOrd="7" destOrd="0" presId="urn:microsoft.com/office/officeart/2005/8/layout/hierarchy2"/>
    <dgm:cxn modelId="{AC262769-B8DC-4181-AF5B-740585FD7B41}" type="presParOf" srcId="{01E410BD-7280-417E-B22D-4BFF43725EAB}" destId="{DF9E8436-5F51-4E0C-887E-8E38FABFBB15}" srcOrd="0" destOrd="0" presId="urn:microsoft.com/office/officeart/2005/8/layout/hierarchy2"/>
    <dgm:cxn modelId="{C593E110-E4FA-4DE2-9D5B-8795D5F1CBE4}" type="presParOf" srcId="{01E410BD-7280-417E-B22D-4BFF43725EAB}" destId="{FAFAB24B-3E5F-4202-B3D9-82292A14A997}" srcOrd="1" destOrd="0" presId="urn:microsoft.com/office/officeart/2005/8/layout/hierarchy2"/>
    <dgm:cxn modelId="{9B1FFFF6-E71A-42FE-AE65-32FC6C9CE693}" type="presParOf" srcId="{33E54B3D-89D9-4211-922D-AA9A54FA9097}" destId="{039B80BF-1DFA-4F9B-AB2F-96C716CDC174}" srcOrd="2" destOrd="0" presId="urn:microsoft.com/office/officeart/2005/8/layout/hierarchy2"/>
    <dgm:cxn modelId="{72880123-DD58-4027-B4E4-D0C89EE88504}" type="presParOf" srcId="{039B80BF-1DFA-4F9B-AB2F-96C716CDC174}" destId="{8C9F3D82-56F5-47F3-96DD-3532287CC08F}" srcOrd="0" destOrd="0" presId="urn:microsoft.com/office/officeart/2005/8/layout/hierarchy2"/>
    <dgm:cxn modelId="{19514EE1-BCBA-4A12-86B7-D75533DDA6F3}" type="presParOf" srcId="{33E54B3D-89D9-4211-922D-AA9A54FA9097}" destId="{9AC20B0A-34F2-455B-BE0C-CA99979216BE}" srcOrd="3" destOrd="0" presId="urn:microsoft.com/office/officeart/2005/8/layout/hierarchy2"/>
    <dgm:cxn modelId="{494A44B5-E27D-4C8C-A1CA-24A6B0521FBD}" type="presParOf" srcId="{9AC20B0A-34F2-455B-BE0C-CA99979216BE}" destId="{BF9B6F8A-F4E4-4BC4-9640-44645FFF3CB2}" srcOrd="0" destOrd="0" presId="urn:microsoft.com/office/officeart/2005/8/layout/hierarchy2"/>
    <dgm:cxn modelId="{A245BBED-E2BE-4029-B245-E6DC3B08E799}" type="presParOf" srcId="{9AC20B0A-34F2-455B-BE0C-CA99979216BE}" destId="{5FC8DA85-E71C-45E8-B270-2EAB4E6CDD86}" srcOrd="1" destOrd="0" presId="urn:microsoft.com/office/officeart/2005/8/layout/hierarchy2"/>
    <dgm:cxn modelId="{35CDD1B0-35CB-4B64-A359-35FB44F8C0E3}" type="presParOf" srcId="{33E54B3D-89D9-4211-922D-AA9A54FA9097}" destId="{FF1C3442-B2FB-4428-B8AB-729900D56040}" srcOrd="4" destOrd="0" presId="urn:microsoft.com/office/officeart/2005/8/layout/hierarchy2"/>
    <dgm:cxn modelId="{3C1151F6-4862-42C2-AC79-6553FD87F717}" type="presParOf" srcId="{FF1C3442-B2FB-4428-B8AB-729900D56040}" destId="{6031F3CF-B6F7-40BD-ACD1-07C02D2B1A01}" srcOrd="0" destOrd="0" presId="urn:microsoft.com/office/officeart/2005/8/layout/hierarchy2"/>
    <dgm:cxn modelId="{B4D87B64-BB9E-420E-B4D0-39371BBEB497}" type="presParOf" srcId="{33E54B3D-89D9-4211-922D-AA9A54FA9097}" destId="{D375B0F4-BB7C-439D-AFE8-12BCFEF91A55}" srcOrd="5" destOrd="0" presId="urn:microsoft.com/office/officeart/2005/8/layout/hierarchy2"/>
    <dgm:cxn modelId="{D0F73657-D69B-4527-942E-27B641F75E7C}" type="presParOf" srcId="{D375B0F4-BB7C-439D-AFE8-12BCFEF91A55}" destId="{EF534634-FF9D-4CD0-828D-5EFF490C3571}" srcOrd="0" destOrd="0" presId="urn:microsoft.com/office/officeart/2005/8/layout/hierarchy2"/>
    <dgm:cxn modelId="{862DAFAA-6D19-4CCC-94E4-9711BCCC26D0}" type="presParOf" srcId="{D375B0F4-BB7C-439D-AFE8-12BCFEF91A55}" destId="{EDE61A68-1BE7-4282-8D00-C62F8E7483BA}" srcOrd="1" destOrd="0" presId="urn:microsoft.com/office/officeart/2005/8/layout/hierarchy2"/>
    <dgm:cxn modelId="{A120E018-AF9F-49BF-8057-87BAADCD7432}" type="presParOf" srcId="{449D7F9B-4859-4743-B5FB-E12FFA5DA6B4}" destId="{E67AA301-EC8C-486D-82C0-76E64A7C599B}" srcOrd="2" destOrd="0" presId="urn:microsoft.com/office/officeart/2005/8/layout/hierarchy2"/>
    <dgm:cxn modelId="{728EFBA4-9D08-4139-9B67-384C92F98D52}" type="presParOf" srcId="{E67AA301-EC8C-486D-82C0-76E64A7C599B}" destId="{B015394F-3821-4B1E-99A0-9A4BC6097B1A}" srcOrd="0" destOrd="0" presId="urn:microsoft.com/office/officeart/2005/8/layout/hierarchy2"/>
    <dgm:cxn modelId="{7455F896-7BDB-47D0-83A8-D2A4C03D1AA4}" type="presParOf" srcId="{449D7F9B-4859-4743-B5FB-E12FFA5DA6B4}" destId="{9E87ADA1-7DEF-483D-AECE-207CE94A22C5}" srcOrd="3" destOrd="0" presId="urn:microsoft.com/office/officeart/2005/8/layout/hierarchy2"/>
    <dgm:cxn modelId="{440BD36F-7BD4-4FF6-916C-085E50496B01}" type="presParOf" srcId="{9E87ADA1-7DEF-483D-AECE-207CE94A22C5}" destId="{2794C305-13AC-4865-8FDD-18D13C4824DE}" srcOrd="0" destOrd="0" presId="urn:microsoft.com/office/officeart/2005/8/layout/hierarchy2"/>
    <dgm:cxn modelId="{53FC9175-AD23-49D2-B6EC-9C8EDAB95464}" type="presParOf" srcId="{9E87ADA1-7DEF-483D-AECE-207CE94A22C5}" destId="{93C71F66-B339-4023-8330-78EB64E5D366}" srcOrd="1" destOrd="0" presId="urn:microsoft.com/office/officeart/2005/8/layout/hierarchy2"/>
    <dgm:cxn modelId="{CF8762F7-DE4D-4521-81C7-2E115DA26E85}" type="presParOf" srcId="{93C71F66-B339-4023-8330-78EB64E5D366}" destId="{E1B41443-7462-47C8-8E21-C3E3DC730078}" srcOrd="0" destOrd="0" presId="urn:microsoft.com/office/officeart/2005/8/layout/hierarchy2"/>
    <dgm:cxn modelId="{18FDF946-AA8C-4F82-8058-864E3D5B5ACD}" type="presParOf" srcId="{E1B41443-7462-47C8-8E21-C3E3DC730078}" destId="{F392B697-D08C-464D-B1A0-A53B804A8A2F}" srcOrd="0" destOrd="0" presId="urn:microsoft.com/office/officeart/2005/8/layout/hierarchy2"/>
    <dgm:cxn modelId="{04AD4AD9-D26D-47B4-A0D2-59FAD0AED2BF}" type="presParOf" srcId="{93C71F66-B339-4023-8330-78EB64E5D366}" destId="{976C09A4-090D-4347-BBF3-BE53A7F5E2A6}" srcOrd="1" destOrd="0" presId="urn:microsoft.com/office/officeart/2005/8/layout/hierarchy2"/>
    <dgm:cxn modelId="{3FC904B7-3FF1-4EA6-8C28-483F0BB71BD7}" type="presParOf" srcId="{976C09A4-090D-4347-BBF3-BE53A7F5E2A6}" destId="{11312208-320C-48FB-81A4-715C789F1307}" srcOrd="0" destOrd="0" presId="urn:microsoft.com/office/officeart/2005/8/layout/hierarchy2"/>
    <dgm:cxn modelId="{FF3C3B9F-926E-4D7E-B7C3-59997E57DE68}" type="presParOf" srcId="{976C09A4-090D-4347-BBF3-BE53A7F5E2A6}" destId="{07A5313D-50BB-4C34-8DC2-05E8D586713D}" srcOrd="1" destOrd="0" presId="urn:microsoft.com/office/officeart/2005/8/layout/hierarchy2"/>
    <dgm:cxn modelId="{85915671-72BF-4C85-B04F-459A7D453686}" type="presParOf" srcId="{93C71F66-B339-4023-8330-78EB64E5D366}" destId="{6497C642-1995-4AD1-9775-6A78C6A666D1}" srcOrd="2" destOrd="0" presId="urn:microsoft.com/office/officeart/2005/8/layout/hierarchy2"/>
    <dgm:cxn modelId="{BAD419CF-9433-458E-90CA-EE125C090C98}" type="presParOf" srcId="{6497C642-1995-4AD1-9775-6A78C6A666D1}" destId="{CA55D7B4-9A91-4C96-9E02-0926A42C2F68}" srcOrd="0" destOrd="0" presId="urn:microsoft.com/office/officeart/2005/8/layout/hierarchy2"/>
    <dgm:cxn modelId="{9726CEFF-340E-4E18-9A86-E10F58CCED43}" type="presParOf" srcId="{93C71F66-B339-4023-8330-78EB64E5D366}" destId="{E3E5AD31-9BAE-4243-BA08-9031590518D0}" srcOrd="3" destOrd="0" presId="urn:microsoft.com/office/officeart/2005/8/layout/hierarchy2"/>
    <dgm:cxn modelId="{BB758E62-4C57-4F2C-9186-514016788EDE}" type="presParOf" srcId="{E3E5AD31-9BAE-4243-BA08-9031590518D0}" destId="{DF6FBAF5-E9F0-4AB3-853E-202B1B871990}" srcOrd="0" destOrd="0" presId="urn:microsoft.com/office/officeart/2005/8/layout/hierarchy2"/>
    <dgm:cxn modelId="{AB824FBB-5187-4E20-968D-DBC998DD841B}" type="presParOf" srcId="{E3E5AD31-9BAE-4243-BA08-9031590518D0}" destId="{BA72A5A4-70A8-45A8-A6F4-F4045A12677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C9BF02-21B4-41D3-AD29-957B48892C92}">
      <dsp:nvSpPr>
        <dsp:cNvPr id="0" name=""/>
        <dsp:cNvSpPr/>
      </dsp:nvSpPr>
      <dsp:spPr>
        <a:xfrm>
          <a:off x="37772" y="216308"/>
          <a:ext cx="2145803" cy="186749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kern="1200" dirty="0" smtClean="0"/>
            <a:t>วิเคราะห์สมรรถนะในงาน</a:t>
          </a:r>
          <a:r>
            <a:rPr lang="en-US" sz="2800" kern="1200" dirty="0" smtClean="0"/>
            <a:t>/</a:t>
          </a:r>
          <a:r>
            <a:rPr lang="th-TH" sz="3600" kern="1200" dirty="0" smtClean="0"/>
            <a:t>อาชีพ</a:t>
          </a:r>
          <a:endParaRPr lang="th-TH" sz="3600" kern="1200" dirty="0"/>
        </a:p>
      </dsp:txBody>
      <dsp:txXfrm>
        <a:off x="92469" y="271005"/>
        <a:ext cx="2036409" cy="1758099"/>
      </dsp:txXfrm>
    </dsp:sp>
    <dsp:sp modelId="{DA7C0775-95E9-4577-A38C-459B5E1A4B58}">
      <dsp:nvSpPr>
        <dsp:cNvPr id="0" name=""/>
        <dsp:cNvSpPr/>
      </dsp:nvSpPr>
      <dsp:spPr>
        <a:xfrm>
          <a:off x="2372407" y="883975"/>
          <a:ext cx="454910" cy="5321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/>
        </a:p>
      </dsp:txBody>
      <dsp:txXfrm>
        <a:off x="2372407" y="990407"/>
        <a:ext cx="318437" cy="319295"/>
      </dsp:txXfrm>
    </dsp:sp>
    <dsp:sp modelId="{1F0D9003-D06B-4613-933F-EBC13E64ED32}">
      <dsp:nvSpPr>
        <dsp:cNvPr id="0" name=""/>
        <dsp:cNvSpPr/>
      </dsp:nvSpPr>
      <dsp:spPr>
        <a:xfrm>
          <a:off x="3041898" y="216308"/>
          <a:ext cx="2145803" cy="186749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ออกแบบและพัฒนาหลักสูตรการฝึก</a:t>
          </a:r>
          <a:endParaRPr lang="th-TH" sz="3200" kern="1200" dirty="0"/>
        </a:p>
      </dsp:txBody>
      <dsp:txXfrm>
        <a:off x="3096595" y="271005"/>
        <a:ext cx="2036409" cy="1758099"/>
      </dsp:txXfrm>
    </dsp:sp>
    <dsp:sp modelId="{0F99D592-4A5A-4027-AE7F-F0828A2D0B5E}">
      <dsp:nvSpPr>
        <dsp:cNvPr id="0" name=""/>
        <dsp:cNvSpPr/>
      </dsp:nvSpPr>
      <dsp:spPr>
        <a:xfrm>
          <a:off x="5376532" y="883975"/>
          <a:ext cx="454910" cy="5321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/>
        </a:p>
      </dsp:txBody>
      <dsp:txXfrm>
        <a:off x="5376532" y="990407"/>
        <a:ext cx="318437" cy="319295"/>
      </dsp:txXfrm>
    </dsp:sp>
    <dsp:sp modelId="{3B9ABDFA-BE8B-4C6D-94DD-0989569ED482}">
      <dsp:nvSpPr>
        <dsp:cNvPr id="0" name=""/>
        <dsp:cNvSpPr/>
      </dsp:nvSpPr>
      <dsp:spPr>
        <a:xfrm>
          <a:off x="6046023" y="1890"/>
          <a:ext cx="2145803" cy="22963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-</a:t>
          </a:r>
          <a:r>
            <a:rPr lang="th-TH" sz="3200" kern="1200" dirty="0" smtClean="0"/>
            <a:t>จัดทำหลักสูตร</a:t>
          </a:r>
          <a:br>
            <a:rPr lang="th-TH" sz="3200" kern="1200" dirty="0" smtClean="0"/>
          </a:br>
          <a:r>
            <a:rPr lang="en-US" sz="3200" kern="1200" dirty="0" smtClean="0"/>
            <a:t>-</a:t>
          </a:r>
          <a:r>
            <a:rPr lang="th-TH" sz="3200" kern="1200" dirty="0" smtClean="0"/>
            <a:t>เอกสารการฝึกและแบบทดสอบ</a:t>
          </a:r>
          <a:endParaRPr lang="th-TH" sz="3200" kern="1200" dirty="0"/>
        </a:p>
      </dsp:txBody>
      <dsp:txXfrm>
        <a:off x="6108871" y="64738"/>
        <a:ext cx="2020107" cy="2170631"/>
      </dsp:txXfrm>
    </dsp:sp>
    <dsp:sp modelId="{5FBED65A-EC78-452B-A4F5-3F21FAF054D6}">
      <dsp:nvSpPr>
        <dsp:cNvPr id="0" name=""/>
        <dsp:cNvSpPr/>
      </dsp:nvSpPr>
      <dsp:spPr>
        <a:xfrm rot="5400000">
          <a:off x="6793919" y="2626961"/>
          <a:ext cx="650012" cy="5321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/>
        </a:p>
      </dsp:txBody>
      <dsp:txXfrm rot="-5400000">
        <a:off x="6959277" y="2568035"/>
        <a:ext cx="319295" cy="490364"/>
      </dsp:txXfrm>
    </dsp:sp>
    <dsp:sp modelId="{8B1A42A0-A23D-469B-96A0-FA4B7F5C5DC2}">
      <dsp:nvSpPr>
        <dsp:cNvPr id="0" name=""/>
        <dsp:cNvSpPr/>
      </dsp:nvSpPr>
      <dsp:spPr>
        <a:xfrm>
          <a:off x="6046023" y="3524657"/>
          <a:ext cx="2145803" cy="19826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-</a:t>
          </a:r>
          <a:r>
            <a:rPr lang="th-TH" sz="2800" b="1" kern="1200" dirty="0" smtClean="0"/>
            <a:t>จัดทำสื่อการฝึก</a:t>
          </a:r>
          <a:r>
            <a:rPr lang="en-US" sz="2800" b="1" kern="1200" dirty="0" smtClean="0"/>
            <a:t/>
          </a:r>
          <a:br>
            <a:rPr lang="en-US" sz="2800" b="1" kern="1200" dirty="0" smtClean="0"/>
          </a:br>
          <a:r>
            <a:rPr lang="en-US" sz="2800" b="1" kern="1200" dirty="0" smtClean="0"/>
            <a:t>-</a:t>
          </a:r>
          <a:r>
            <a:rPr lang="th-TH" sz="2800" b="1" kern="1200" dirty="0" smtClean="0"/>
            <a:t>เตรียม อุปกรณ์ เครื่องมือ สถานฝึก</a:t>
          </a:r>
          <a:endParaRPr lang="th-TH" sz="2800" b="1" kern="1200" dirty="0"/>
        </a:p>
      </dsp:txBody>
      <dsp:txXfrm>
        <a:off x="6104092" y="3582726"/>
        <a:ext cx="2029665" cy="1866468"/>
      </dsp:txXfrm>
    </dsp:sp>
    <dsp:sp modelId="{AB66BCA9-0468-40EA-8634-EFF9F0DD5321}">
      <dsp:nvSpPr>
        <dsp:cNvPr id="0" name=""/>
        <dsp:cNvSpPr/>
      </dsp:nvSpPr>
      <dsp:spPr>
        <a:xfrm rot="10800000">
          <a:off x="5402282" y="4249880"/>
          <a:ext cx="454910" cy="5321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kern="1200"/>
        </a:p>
      </dsp:txBody>
      <dsp:txXfrm rot="10800000">
        <a:off x="5538755" y="4356312"/>
        <a:ext cx="318437" cy="319295"/>
      </dsp:txXfrm>
    </dsp:sp>
    <dsp:sp modelId="{7F6E6C4E-A4A5-4F37-B68C-BAEB5AA7D8CD}">
      <dsp:nvSpPr>
        <dsp:cNvPr id="0" name=""/>
        <dsp:cNvSpPr/>
      </dsp:nvSpPr>
      <dsp:spPr>
        <a:xfrm>
          <a:off x="3041898" y="3156540"/>
          <a:ext cx="2145803" cy="271884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/>
            <a:t>นำไปฝึกอบรม</a:t>
          </a:r>
          <a:r>
            <a:rPr lang="th-TH" sz="2000" b="1" kern="1200" dirty="0" smtClean="0"/>
            <a:t>(</a:t>
          </a:r>
          <a:r>
            <a:rPr lang="en-US" sz="2000" b="1" kern="1200" dirty="0" smtClean="0"/>
            <a:t>Off the Job/On the Job</a:t>
          </a:r>
          <a:r>
            <a:rPr lang="th-TH" sz="2400" b="1" kern="1200" dirty="0" smtClean="0"/>
            <a:t> </a:t>
          </a:r>
          <a:r>
            <a:rPr lang="th-TH" sz="2800" b="1" kern="1200" dirty="0" smtClean="0"/>
            <a:t>หรือ สอนงาน</a:t>
          </a:r>
          <a:r>
            <a:rPr lang="th-TH" sz="2000" b="1" kern="1200" dirty="0" smtClean="0"/>
            <a:t>(</a:t>
          </a:r>
          <a:r>
            <a:rPr lang="en-US" sz="2000" b="1" kern="1200" dirty="0" smtClean="0"/>
            <a:t>Job Instruction</a:t>
          </a:r>
          <a:r>
            <a:rPr lang="th-TH" sz="2000" b="1" kern="1200" dirty="0" smtClean="0"/>
            <a:t>)</a:t>
          </a:r>
          <a:endParaRPr lang="th-TH" sz="2000" b="1" kern="1200" dirty="0"/>
        </a:p>
      </dsp:txBody>
      <dsp:txXfrm>
        <a:off x="3104746" y="3219388"/>
        <a:ext cx="2020107" cy="2593144"/>
      </dsp:txXfrm>
    </dsp:sp>
    <dsp:sp modelId="{A62AD971-F4F1-43FD-978B-860CCABEDB03}">
      <dsp:nvSpPr>
        <dsp:cNvPr id="0" name=""/>
        <dsp:cNvSpPr/>
      </dsp:nvSpPr>
      <dsp:spPr>
        <a:xfrm rot="10800000">
          <a:off x="2398156" y="4249880"/>
          <a:ext cx="454910" cy="5321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800" kern="1200"/>
        </a:p>
      </dsp:txBody>
      <dsp:txXfrm rot="10800000">
        <a:off x="2534629" y="4356312"/>
        <a:ext cx="318437" cy="319295"/>
      </dsp:txXfrm>
    </dsp:sp>
    <dsp:sp modelId="{EF350D92-5996-4826-8474-03016F2B9DAA}">
      <dsp:nvSpPr>
        <dsp:cNvPr id="0" name=""/>
        <dsp:cNvSpPr/>
      </dsp:nvSpPr>
      <dsp:spPr>
        <a:xfrm>
          <a:off x="37772" y="3600399"/>
          <a:ext cx="2145803" cy="183112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kern="1200" dirty="0" smtClean="0"/>
            <a:t>ประเมินการฝึกอบรม</a:t>
          </a:r>
          <a:endParaRPr lang="th-TH" sz="3600" kern="1200" dirty="0"/>
        </a:p>
      </dsp:txBody>
      <dsp:txXfrm>
        <a:off x="91404" y="3654031"/>
        <a:ext cx="2038539" cy="17238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B1E7B3-6774-483E-913D-45F0D1905390}">
      <dsp:nvSpPr>
        <dsp:cNvPr id="0" name=""/>
        <dsp:cNvSpPr/>
      </dsp:nvSpPr>
      <dsp:spPr>
        <a:xfrm>
          <a:off x="704898" y="759"/>
          <a:ext cx="1955413" cy="11732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ปฐมนิเทศคณะกรรมการ</a:t>
          </a:r>
          <a:r>
            <a:rPr lang="en-US" sz="2000" b="1" kern="1200" dirty="0" smtClean="0"/>
            <a:t>DACUM</a:t>
          </a:r>
          <a:endParaRPr lang="th-TH" sz="2000" b="1" kern="1200" dirty="0"/>
        </a:p>
      </dsp:txBody>
      <dsp:txXfrm>
        <a:off x="739261" y="35122"/>
        <a:ext cx="1886687" cy="1104521"/>
      </dsp:txXfrm>
    </dsp:sp>
    <dsp:sp modelId="{37F2DBE6-1ED3-4E05-A846-06259FBCC1F1}">
      <dsp:nvSpPr>
        <dsp:cNvPr id="0" name=""/>
        <dsp:cNvSpPr/>
      </dsp:nvSpPr>
      <dsp:spPr>
        <a:xfrm>
          <a:off x="2832387" y="344912"/>
          <a:ext cx="414547" cy="484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800" kern="1200"/>
        </a:p>
      </dsp:txBody>
      <dsp:txXfrm>
        <a:off x="2832387" y="441900"/>
        <a:ext cx="290183" cy="290966"/>
      </dsp:txXfrm>
    </dsp:sp>
    <dsp:sp modelId="{F6D5D3E7-43A4-4E2D-9057-4CBEE93FC109}">
      <dsp:nvSpPr>
        <dsp:cNvPr id="0" name=""/>
        <dsp:cNvSpPr/>
      </dsp:nvSpPr>
      <dsp:spPr>
        <a:xfrm>
          <a:off x="3442476" y="759"/>
          <a:ext cx="1955413" cy="117324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/>
            <a:t>ทบทวนชื่ออาชีพ งานที่วิเคราะห์</a:t>
          </a:r>
          <a:endParaRPr lang="th-TH" sz="2800" kern="1200" dirty="0"/>
        </a:p>
      </dsp:txBody>
      <dsp:txXfrm>
        <a:off x="3476839" y="35122"/>
        <a:ext cx="1886687" cy="1104521"/>
      </dsp:txXfrm>
    </dsp:sp>
    <dsp:sp modelId="{C8720756-00E3-4B73-A4A0-6772610AA197}">
      <dsp:nvSpPr>
        <dsp:cNvPr id="0" name=""/>
        <dsp:cNvSpPr/>
      </dsp:nvSpPr>
      <dsp:spPr>
        <a:xfrm>
          <a:off x="5569966" y="344912"/>
          <a:ext cx="414547" cy="484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800" kern="1200"/>
        </a:p>
      </dsp:txBody>
      <dsp:txXfrm>
        <a:off x="5569966" y="441900"/>
        <a:ext cx="290183" cy="290966"/>
      </dsp:txXfrm>
    </dsp:sp>
    <dsp:sp modelId="{7C569910-F4E3-4600-B666-AFA5CBB7C62F}">
      <dsp:nvSpPr>
        <dsp:cNvPr id="0" name=""/>
        <dsp:cNvSpPr/>
      </dsp:nvSpPr>
      <dsp:spPr>
        <a:xfrm>
          <a:off x="6180055" y="759"/>
          <a:ext cx="1955413" cy="11732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/>
            <a:t>กำหนด </a:t>
          </a:r>
          <a:r>
            <a:rPr lang="en-US" sz="2400" b="1" kern="1200" dirty="0" smtClean="0"/>
            <a:t>Duty</a:t>
          </a:r>
          <a:endParaRPr lang="th-TH" sz="2400" b="1" kern="1200" dirty="0"/>
        </a:p>
      </dsp:txBody>
      <dsp:txXfrm>
        <a:off x="6214418" y="35122"/>
        <a:ext cx="1886687" cy="1104521"/>
      </dsp:txXfrm>
    </dsp:sp>
    <dsp:sp modelId="{75D4126F-7B9C-4F22-853E-C934D1ACF345}">
      <dsp:nvSpPr>
        <dsp:cNvPr id="0" name=""/>
        <dsp:cNvSpPr/>
      </dsp:nvSpPr>
      <dsp:spPr>
        <a:xfrm rot="5400000">
          <a:off x="6950488" y="1310886"/>
          <a:ext cx="414547" cy="484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800" kern="1200"/>
        </a:p>
      </dsp:txBody>
      <dsp:txXfrm rot="-5400000">
        <a:off x="7012279" y="1346083"/>
        <a:ext cx="290966" cy="290183"/>
      </dsp:txXfrm>
    </dsp:sp>
    <dsp:sp modelId="{6C5F8EE4-3BA6-4A36-B625-0DE592C726A9}">
      <dsp:nvSpPr>
        <dsp:cNvPr id="0" name=""/>
        <dsp:cNvSpPr/>
      </dsp:nvSpPr>
      <dsp:spPr>
        <a:xfrm>
          <a:off x="6180055" y="1956172"/>
          <a:ext cx="1955413" cy="117324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/>
            <a:t>กำหนด </a:t>
          </a:r>
          <a:r>
            <a:rPr lang="en-US" sz="2400" kern="1200" dirty="0" smtClean="0"/>
            <a:t>task</a:t>
          </a:r>
          <a:r>
            <a:rPr lang="en-US" sz="2800" kern="1200" dirty="0" smtClean="0"/>
            <a:t> </a:t>
          </a:r>
          <a:r>
            <a:rPr lang="th-TH" sz="2800" kern="1200" dirty="0" smtClean="0"/>
            <a:t>ในแต่ละ </a:t>
          </a:r>
          <a:r>
            <a:rPr lang="en-US" sz="2400" kern="1200" dirty="0" smtClean="0"/>
            <a:t>Duty</a:t>
          </a:r>
          <a:endParaRPr lang="th-TH" sz="2400" kern="1200" dirty="0"/>
        </a:p>
      </dsp:txBody>
      <dsp:txXfrm>
        <a:off x="6214418" y="1990535"/>
        <a:ext cx="1886687" cy="1104521"/>
      </dsp:txXfrm>
    </dsp:sp>
    <dsp:sp modelId="{18EC03F0-E94F-45A2-A6D3-FAEE52CC96DD}">
      <dsp:nvSpPr>
        <dsp:cNvPr id="0" name=""/>
        <dsp:cNvSpPr/>
      </dsp:nvSpPr>
      <dsp:spPr>
        <a:xfrm rot="10800000">
          <a:off x="5593431" y="2300325"/>
          <a:ext cx="414547" cy="484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800" kern="1200"/>
        </a:p>
      </dsp:txBody>
      <dsp:txXfrm rot="10800000">
        <a:off x="5717795" y="2397313"/>
        <a:ext cx="290183" cy="290966"/>
      </dsp:txXfrm>
    </dsp:sp>
    <dsp:sp modelId="{BF88B796-2FC6-4916-A321-53D0FE4F5980}">
      <dsp:nvSpPr>
        <dsp:cNvPr id="0" name=""/>
        <dsp:cNvSpPr/>
      </dsp:nvSpPr>
      <dsp:spPr>
        <a:xfrm>
          <a:off x="3442476" y="1956172"/>
          <a:ext cx="1955413" cy="117324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ทบทวนรายละเอียด </a:t>
          </a:r>
          <a:r>
            <a:rPr lang="en-US" sz="2000" b="1" kern="1200" dirty="0" smtClean="0"/>
            <a:t>Duty</a:t>
          </a:r>
          <a:r>
            <a:rPr lang="en-US" sz="2400" kern="1200" dirty="0" smtClean="0"/>
            <a:t> </a:t>
          </a:r>
          <a:r>
            <a:rPr lang="th-TH" sz="2400" kern="1200" dirty="0" smtClean="0"/>
            <a:t>และ </a:t>
          </a:r>
          <a:r>
            <a:rPr lang="en-US" sz="2000" kern="1200" dirty="0" smtClean="0"/>
            <a:t>task</a:t>
          </a:r>
          <a:r>
            <a:rPr lang="th-TH" sz="2400" kern="1200" dirty="0" smtClean="0"/>
            <a:t>ให้เหมาะสม</a:t>
          </a:r>
          <a:endParaRPr lang="th-TH" sz="2400" kern="1200" dirty="0"/>
        </a:p>
      </dsp:txBody>
      <dsp:txXfrm>
        <a:off x="3476839" y="1990535"/>
        <a:ext cx="1886687" cy="1104521"/>
      </dsp:txXfrm>
    </dsp:sp>
    <dsp:sp modelId="{F8EB190D-239F-4CD0-B7B9-DFD33DD62475}">
      <dsp:nvSpPr>
        <dsp:cNvPr id="0" name=""/>
        <dsp:cNvSpPr/>
      </dsp:nvSpPr>
      <dsp:spPr>
        <a:xfrm rot="10800000">
          <a:off x="2855852" y="2300325"/>
          <a:ext cx="414547" cy="484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800" kern="1200"/>
        </a:p>
      </dsp:txBody>
      <dsp:txXfrm rot="10800000">
        <a:off x="2980216" y="2397313"/>
        <a:ext cx="290183" cy="290966"/>
      </dsp:txXfrm>
    </dsp:sp>
    <dsp:sp modelId="{86A1CCAF-B833-4746-BE79-0E7DDAF3429E}">
      <dsp:nvSpPr>
        <dsp:cNvPr id="0" name=""/>
        <dsp:cNvSpPr/>
      </dsp:nvSpPr>
      <dsp:spPr>
        <a:xfrm>
          <a:off x="704898" y="1956172"/>
          <a:ext cx="1955413" cy="11732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จัดลำดับ </a:t>
          </a:r>
          <a:r>
            <a:rPr lang="en-US" sz="2000" b="1" kern="1200" dirty="0" smtClean="0"/>
            <a:t>Duty</a:t>
          </a:r>
          <a:r>
            <a:rPr lang="en-US" sz="2400" kern="1200" dirty="0" smtClean="0"/>
            <a:t> </a:t>
          </a:r>
          <a:r>
            <a:rPr lang="th-TH" sz="2400" kern="1200" dirty="0" smtClean="0"/>
            <a:t>และ</a:t>
          </a:r>
          <a:r>
            <a:rPr lang="en-US" sz="2400" kern="1200" dirty="0" smtClean="0"/>
            <a:t> </a:t>
          </a:r>
          <a:r>
            <a:rPr lang="en-US" sz="1800" kern="1200" dirty="0" smtClean="0"/>
            <a:t>task</a:t>
          </a:r>
          <a:r>
            <a:rPr lang="en-US" sz="2400" kern="1200" dirty="0" smtClean="0"/>
            <a:t> </a:t>
          </a:r>
          <a:r>
            <a:rPr lang="th-TH" sz="2400" kern="1200" dirty="0" smtClean="0"/>
            <a:t>ให้เหมาะสม</a:t>
          </a:r>
          <a:endParaRPr lang="th-TH" sz="2400" kern="1200" dirty="0"/>
        </a:p>
      </dsp:txBody>
      <dsp:txXfrm>
        <a:off x="739261" y="1990535"/>
        <a:ext cx="1886687" cy="1104521"/>
      </dsp:txXfrm>
    </dsp:sp>
    <dsp:sp modelId="{74AD28EB-E261-449A-8E0D-655F2268AABE}">
      <dsp:nvSpPr>
        <dsp:cNvPr id="0" name=""/>
        <dsp:cNvSpPr/>
      </dsp:nvSpPr>
      <dsp:spPr>
        <a:xfrm rot="5400000">
          <a:off x="1475331" y="3266299"/>
          <a:ext cx="414547" cy="484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800" kern="1200"/>
        </a:p>
      </dsp:txBody>
      <dsp:txXfrm rot="-5400000">
        <a:off x="1537122" y="3301496"/>
        <a:ext cx="290966" cy="290183"/>
      </dsp:txXfrm>
    </dsp:sp>
    <dsp:sp modelId="{BB56BFCA-DC35-4CA2-826C-B30DBA54403C}">
      <dsp:nvSpPr>
        <dsp:cNvPr id="0" name=""/>
        <dsp:cNvSpPr/>
      </dsp:nvSpPr>
      <dsp:spPr>
        <a:xfrm>
          <a:off x="704898" y="3911586"/>
          <a:ext cx="1955413" cy="148825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/>
            <a:t>ประเมิน</a:t>
          </a:r>
          <a:r>
            <a:rPr lang="en-US" sz="2400" kern="1200" dirty="0" smtClean="0"/>
            <a:t> </a:t>
          </a:r>
          <a:r>
            <a:rPr lang="th-TH" sz="2400" kern="1200" dirty="0" smtClean="0"/>
            <a:t>คัดกรอง</a:t>
          </a:r>
          <a:r>
            <a:rPr lang="en-US" sz="1800" kern="1200" dirty="0" smtClean="0"/>
            <a:t>Duty/task</a:t>
          </a:r>
          <a:r>
            <a:rPr lang="en-US" sz="2000" kern="1200" dirty="0" smtClean="0"/>
            <a:t>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000" kern="1200" dirty="0" smtClean="0"/>
            <a:t>(I F D)</a:t>
          </a:r>
          <a:endParaRPr lang="th-TH" sz="2000" kern="1200" dirty="0"/>
        </a:p>
      </dsp:txBody>
      <dsp:txXfrm>
        <a:off x="748487" y="3955175"/>
        <a:ext cx="1868235" cy="1401075"/>
      </dsp:txXfrm>
    </dsp:sp>
    <dsp:sp modelId="{AB766150-1DA3-4363-8D07-E59722504416}">
      <dsp:nvSpPr>
        <dsp:cNvPr id="0" name=""/>
        <dsp:cNvSpPr/>
      </dsp:nvSpPr>
      <dsp:spPr>
        <a:xfrm>
          <a:off x="2832387" y="4413241"/>
          <a:ext cx="414547" cy="4849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800" kern="1200"/>
        </a:p>
      </dsp:txBody>
      <dsp:txXfrm>
        <a:off x="2832387" y="4510229"/>
        <a:ext cx="290183" cy="290966"/>
      </dsp:txXfrm>
    </dsp:sp>
    <dsp:sp modelId="{263E4F2B-B24D-4DB4-AF35-0B6BE7DFF5CF}">
      <dsp:nvSpPr>
        <dsp:cNvPr id="0" name=""/>
        <dsp:cNvSpPr/>
      </dsp:nvSpPr>
      <dsp:spPr>
        <a:xfrm>
          <a:off x="3442476" y="4069088"/>
          <a:ext cx="1955413" cy="11732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ทบทวนรายละเอียดอื่นๆ</a:t>
          </a:r>
          <a:endParaRPr lang="th-TH" sz="2400" kern="1200" dirty="0"/>
        </a:p>
      </dsp:txBody>
      <dsp:txXfrm>
        <a:off x="3476839" y="4103451"/>
        <a:ext cx="1886687" cy="11045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731944-5813-4DE8-AAEC-8E5340326E45}">
      <dsp:nvSpPr>
        <dsp:cNvPr id="0" name=""/>
        <dsp:cNvSpPr/>
      </dsp:nvSpPr>
      <dsp:spPr>
        <a:xfrm>
          <a:off x="2894225" y="1675895"/>
          <a:ext cx="1357788" cy="135778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500" b="1" kern="1200" dirty="0" smtClean="0"/>
            <a:t>ผู้เชี่ยวชาญในอาชีพ</a:t>
          </a:r>
          <a:endParaRPr lang="th-TH" sz="2500" b="1" kern="1200" dirty="0"/>
        </a:p>
      </dsp:txBody>
      <dsp:txXfrm>
        <a:off x="2960507" y="1742177"/>
        <a:ext cx="1225224" cy="1225224"/>
      </dsp:txXfrm>
    </dsp:sp>
    <dsp:sp modelId="{E392EA05-E294-42CF-BAE0-3AB67A1EF224}">
      <dsp:nvSpPr>
        <dsp:cNvPr id="0" name=""/>
        <dsp:cNvSpPr/>
      </dsp:nvSpPr>
      <dsp:spPr>
        <a:xfrm rot="16200000">
          <a:off x="3309532" y="1412309"/>
          <a:ext cx="52717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27173" y="0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F880B7-71B5-4BE6-8D35-2EEC1378521E}">
      <dsp:nvSpPr>
        <dsp:cNvPr id="0" name=""/>
        <dsp:cNvSpPr/>
      </dsp:nvSpPr>
      <dsp:spPr>
        <a:xfrm>
          <a:off x="2925045" y="-147426"/>
          <a:ext cx="1296148" cy="129614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ผู้ชำนาญงาน</a:t>
          </a:r>
          <a:r>
            <a:rPr lang="en-US" sz="2000" b="1" kern="1200" dirty="0" smtClean="0"/>
            <a:t>/</a:t>
          </a:r>
          <a:r>
            <a:rPr lang="th-TH" sz="2000" b="1" kern="1200" dirty="0" smtClean="0"/>
            <a:t>หัวหน้างาน</a:t>
          </a:r>
          <a:endParaRPr lang="th-TH" sz="2000" b="1" kern="1200" dirty="0"/>
        </a:p>
      </dsp:txBody>
      <dsp:txXfrm>
        <a:off x="2988318" y="-84153"/>
        <a:ext cx="1169602" cy="1169602"/>
      </dsp:txXfrm>
    </dsp:sp>
    <dsp:sp modelId="{6D87014A-35C5-4645-9EAD-45BD5510E035}">
      <dsp:nvSpPr>
        <dsp:cNvPr id="0" name=""/>
        <dsp:cNvSpPr/>
      </dsp:nvSpPr>
      <dsp:spPr>
        <a:xfrm rot="19285714">
          <a:off x="4234900" y="1764481"/>
          <a:ext cx="15688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6885" y="0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6661D7-AB2C-497A-A9AF-4BD662F872ED}">
      <dsp:nvSpPr>
        <dsp:cNvPr id="0" name=""/>
        <dsp:cNvSpPr/>
      </dsp:nvSpPr>
      <dsp:spPr>
        <a:xfrm>
          <a:off x="4374671" y="550677"/>
          <a:ext cx="1296148" cy="129614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ผู้ชำนาญงาน</a:t>
          </a:r>
          <a:r>
            <a:rPr lang="en-US" sz="2000" b="1" kern="1200" dirty="0" smtClean="0"/>
            <a:t>/</a:t>
          </a:r>
          <a:r>
            <a:rPr lang="th-TH" sz="2000" b="1" kern="1200" dirty="0" smtClean="0"/>
            <a:t>หัวหน้างาน</a:t>
          </a:r>
          <a:endParaRPr lang="th-TH" sz="2000" kern="1200" dirty="0"/>
        </a:p>
      </dsp:txBody>
      <dsp:txXfrm>
        <a:off x="4437944" y="613950"/>
        <a:ext cx="1169602" cy="1169602"/>
      </dsp:txXfrm>
    </dsp:sp>
    <dsp:sp modelId="{1EFAEFB2-EF1F-4376-9E67-F5F03FC19EC2}">
      <dsp:nvSpPr>
        <dsp:cNvPr id="0" name=""/>
        <dsp:cNvSpPr/>
      </dsp:nvSpPr>
      <dsp:spPr>
        <a:xfrm rot="771429">
          <a:off x="4245833" y="2564600"/>
          <a:ext cx="49304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93047" y="0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FEF640-4365-4469-8024-5C3F0CFA4995}">
      <dsp:nvSpPr>
        <dsp:cNvPr id="0" name=""/>
        <dsp:cNvSpPr/>
      </dsp:nvSpPr>
      <dsp:spPr>
        <a:xfrm>
          <a:off x="4732699" y="2119301"/>
          <a:ext cx="1296148" cy="129614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ผู้ชำนาญงาน</a:t>
          </a:r>
          <a:r>
            <a:rPr lang="en-US" sz="2000" b="1" kern="1200" dirty="0" smtClean="0"/>
            <a:t>/</a:t>
          </a:r>
          <a:r>
            <a:rPr lang="th-TH" sz="2000" b="1" kern="1200" dirty="0" smtClean="0"/>
            <a:t>หัวหน้างาน</a:t>
          </a:r>
          <a:endParaRPr lang="th-TH" sz="2000" kern="1200" dirty="0"/>
        </a:p>
      </dsp:txBody>
      <dsp:txXfrm>
        <a:off x="4795972" y="2182574"/>
        <a:ext cx="1169602" cy="1169602"/>
      </dsp:txXfrm>
    </dsp:sp>
    <dsp:sp modelId="{8B5980E5-0964-4212-A38C-61C3819B633D}">
      <dsp:nvSpPr>
        <dsp:cNvPr id="0" name=""/>
        <dsp:cNvSpPr/>
      </dsp:nvSpPr>
      <dsp:spPr>
        <a:xfrm rot="3857143">
          <a:off x="3792122" y="3205462"/>
          <a:ext cx="38131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1317" y="0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7E56D8-0A6B-46CB-9AA9-2D9F184C7D80}">
      <dsp:nvSpPr>
        <dsp:cNvPr id="0" name=""/>
        <dsp:cNvSpPr/>
      </dsp:nvSpPr>
      <dsp:spPr>
        <a:xfrm>
          <a:off x="3729527" y="3377240"/>
          <a:ext cx="1296148" cy="129614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ผู้ชำนาญงาน</a:t>
          </a:r>
          <a:r>
            <a:rPr lang="en-US" sz="2000" b="1" kern="1200" dirty="0" smtClean="0"/>
            <a:t>/</a:t>
          </a:r>
          <a:r>
            <a:rPr lang="th-TH" sz="2000" b="1" kern="1200" dirty="0" smtClean="0"/>
            <a:t>หัวหน้างาน</a:t>
          </a:r>
          <a:endParaRPr lang="th-TH" sz="2000" kern="1200" dirty="0"/>
        </a:p>
      </dsp:txBody>
      <dsp:txXfrm>
        <a:off x="3792800" y="3440513"/>
        <a:ext cx="1169602" cy="1169602"/>
      </dsp:txXfrm>
    </dsp:sp>
    <dsp:sp modelId="{1A92DCAC-0CA5-487F-83DC-EBECDA321C1C}">
      <dsp:nvSpPr>
        <dsp:cNvPr id="0" name=""/>
        <dsp:cNvSpPr/>
      </dsp:nvSpPr>
      <dsp:spPr>
        <a:xfrm rot="6942857">
          <a:off x="2972798" y="3205462"/>
          <a:ext cx="38131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1317" y="0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38CDA7-7463-4A6D-B6AD-48F117EE0BB8}">
      <dsp:nvSpPr>
        <dsp:cNvPr id="0" name=""/>
        <dsp:cNvSpPr/>
      </dsp:nvSpPr>
      <dsp:spPr>
        <a:xfrm>
          <a:off x="2120562" y="3377240"/>
          <a:ext cx="1296148" cy="129614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ผู้ชำนาญงาน</a:t>
          </a:r>
          <a:r>
            <a:rPr lang="en-US" sz="2000" b="1" kern="1200" dirty="0" smtClean="0"/>
            <a:t>/</a:t>
          </a:r>
          <a:r>
            <a:rPr lang="th-TH" sz="2000" b="1" kern="1200" dirty="0" smtClean="0"/>
            <a:t>หัวหน้างาน</a:t>
          </a:r>
          <a:endParaRPr lang="th-TH" sz="2000" kern="1200" dirty="0"/>
        </a:p>
      </dsp:txBody>
      <dsp:txXfrm>
        <a:off x="2183835" y="3440513"/>
        <a:ext cx="1169602" cy="1169602"/>
      </dsp:txXfrm>
    </dsp:sp>
    <dsp:sp modelId="{EBEDF484-30DD-40B2-A804-19D0A399A683}">
      <dsp:nvSpPr>
        <dsp:cNvPr id="0" name=""/>
        <dsp:cNvSpPr/>
      </dsp:nvSpPr>
      <dsp:spPr>
        <a:xfrm rot="10028571">
          <a:off x="2407358" y="2564600"/>
          <a:ext cx="49304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93047" y="0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A66C2C-9900-442A-8A9D-7123F0CFC651}">
      <dsp:nvSpPr>
        <dsp:cNvPr id="0" name=""/>
        <dsp:cNvSpPr/>
      </dsp:nvSpPr>
      <dsp:spPr>
        <a:xfrm>
          <a:off x="1117390" y="2119301"/>
          <a:ext cx="1296148" cy="129614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ผู้ชำนาญงาน</a:t>
          </a:r>
          <a:r>
            <a:rPr lang="en-US" sz="2000" b="1" kern="1200" dirty="0" smtClean="0"/>
            <a:t>/</a:t>
          </a:r>
          <a:r>
            <a:rPr lang="th-TH" sz="2000" b="1" kern="1200" dirty="0" smtClean="0"/>
            <a:t>หัวหน้างานผู้</a:t>
          </a:r>
          <a:endParaRPr lang="th-TH" sz="2000" kern="1200" dirty="0"/>
        </a:p>
      </dsp:txBody>
      <dsp:txXfrm>
        <a:off x="1180663" y="2182574"/>
        <a:ext cx="1169602" cy="1169602"/>
      </dsp:txXfrm>
    </dsp:sp>
    <dsp:sp modelId="{1668BBA3-F09D-4243-B742-0C0ACBFAA337}">
      <dsp:nvSpPr>
        <dsp:cNvPr id="0" name=""/>
        <dsp:cNvSpPr/>
      </dsp:nvSpPr>
      <dsp:spPr>
        <a:xfrm rot="13114286">
          <a:off x="2754453" y="1764481"/>
          <a:ext cx="15688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6885" y="0"/>
              </a:lnTo>
            </a:path>
          </a:pathLst>
        </a:custGeom>
        <a:noFill/>
        <a:ln w="264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25535C-DDFE-4656-8266-C3B43770C61F}">
      <dsp:nvSpPr>
        <dsp:cNvPr id="0" name=""/>
        <dsp:cNvSpPr/>
      </dsp:nvSpPr>
      <dsp:spPr>
        <a:xfrm>
          <a:off x="1475418" y="550677"/>
          <a:ext cx="1296148" cy="129614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/>
            <a:t>ผู้ชำนาญงาน</a:t>
          </a:r>
          <a:r>
            <a:rPr lang="en-US" sz="2000" b="1" kern="1200" dirty="0" smtClean="0"/>
            <a:t>/</a:t>
          </a:r>
          <a:r>
            <a:rPr lang="th-TH" sz="2000" b="1" kern="1200" dirty="0" smtClean="0"/>
            <a:t>หัวหน้างาน</a:t>
          </a:r>
          <a:endParaRPr lang="th-TH" sz="2000" kern="1200" dirty="0"/>
        </a:p>
      </dsp:txBody>
      <dsp:txXfrm>
        <a:off x="1538691" y="613950"/>
        <a:ext cx="1169602" cy="11696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5462EC-81A3-4B23-9C37-5ECB52D4DC85}">
      <dsp:nvSpPr>
        <dsp:cNvPr id="0" name=""/>
        <dsp:cNvSpPr/>
      </dsp:nvSpPr>
      <dsp:spPr>
        <a:xfrm>
          <a:off x="6410160" y="2619914"/>
          <a:ext cx="1024960" cy="487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413"/>
              </a:lnTo>
              <a:lnTo>
                <a:pt x="1024960" y="332413"/>
              </a:lnTo>
              <a:lnTo>
                <a:pt x="1024960" y="487787"/>
              </a:lnTo>
            </a:path>
          </a:pathLst>
        </a:custGeom>
        <a:noFill/>
        <a:ln w="26425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14C9A-7C7F-456E-817F-A79C663FF97D}">
      <dsp:nvSpPr>
        <dsp:cNvPr id="0" name=""/>
        <dsp:cNvSpPr/>
      </dsp:nvSpPr>
      <dsp:spPr>
        <a:xfrm>
          <a:off x="5385200" y="2619914"/>
          <a:ext cx="1024960" cy="487787"/>
        </a:xfrm>
        <a:custGeom>
          <a:avLst/>
          <a:gdLst/>
          <a:ahLst/>
          <a:cxnLst/>
          <a:rect l="0" t="0" r="0" b="0"/>
          <a:pathLst>
            <a:path>
              <a:moveTo>
                <a:pt x="1024960" y="0"/>
              </a:moveTo>
              <a:lnTo>
                <a:pt x="1024960" y="332413"/>
              </a:lnTo>
              <a:lnTo>
                <a:pt x="0" y="332413"/>
              </a:lnTo>
              <a:lnTo>
                <a:pt x="0" y="487787"/>
              </a:lnTo>
            </a:path>
          </a:pathLst>
        </a:custGeom>
        <a:noFill/>
        <a:ln w="26425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293E40-CA9B-4BF4-80CE-B8F4637A0834}">
      <dsp:nvSpPr>
        <dsp:cNvPr id="0" name=""/>
        <dsp:cNvSpPr/>
      </dsp:nvSpPr>
      <dsp:spPr>
        <a:xfrm>
          <a:off x="3847759" y="1067099"/>
          <a:ext cx="2562400" cy="487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413"/>
              </a:lnTo>
              <a:lnTo>
                <a:pt x="2562400" y="332413"/>
              </a:lnTo>
              <a:lnTo>
                <a:pt x="2562400" y="487787"/>
              </a:lnTo>
            </a:path>
          </a:pathLst>
        </a:custGeom>
        <a:noFill/>
        <a:ln w="26425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20C24A-FAB9-4BD0-BC6C-E15C4A636600}">
      <dsp:nvSpPr>
        <dsp:cNvPr id="0" name=""/>
        <dsp:cNvSpPr/>
      </dsp:nvSpPr>
      <dsp:spPr>
        <a:xfrm>
          <a:off x="3289559" y="4172729"/>
          <a:ext cx="91440" cy="48778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87787"/>
              </a:lnTo>
            </a:path>
          </a:pathLst>
        </a:custGeom>
        <a:noFill/>
        <a:ln w="2642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71C6B8-1CA0-4236-B09F-CE2764717674}">
      <dsp:nvSpPr>
        <dsp:cNvPr id="0" name=""/>
        <dsp:cNvSpPr/>
      </dsp:nvSpPr>
      <dsp:spPr>
        <a:xfrm>
          <a:off x="3289559" y="2619914"/>
          <a:ext cx="91440" cy="48778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87787"/>
              </a:lnTo>
            </a:path>
          </a:pathLst>
        </a:custGeom>
        <a:noFill/>
        <a:ln w="26425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FC33F1-CC54-4965-803F-5453AECCB6A9}">
      <dsp:nvSpPr>
        <dsp:cNvPr id="0" name=""/>
        <dsp:cNvSpPr/>
      </dsp:nvSpPr>
      <dsp:spPr>
        <a:xfrm>
          <a:off x="3335279" y="1067099"/>
          <a:ext cx="512480" cy="487787"/>
        </a:xfrm>
        <a:custGeom>
          <a:avLst/>
          <a:gdLst/>
          <a:ahLst/>
          <a:cxnLst/>
          <a:rect l="0" t="0" r="0" b="0"/>
          <a:pathLst>
            <a:path>
              <a:moveTo>
                <a:pt x="512480" y="0"/>
              </a:moveTo>
              <a:lnTo>
                <a:pt x="512480" y="332413"/>
              </a:lnTo>
              <a:lnTo>
                <a:pt x="0" y="332413"/>
              </a:lnTo>
              <a:lnTo>
                <a:pt x="0" y="487787"/>
              </a:lnTo>
            </a:path>
          </a:pathLst>
        </a:custGeom>
        <a:noFill/>
        <a:ln w="26425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86CB0C-2209-4006-9048-66E18A81AA33}">
      <dsp:nvSpPr>
        <dsp:cNvPr id="0" name=""/>
        <dsp:cNvSpPr/>
      </dsp:nvSpPr>
      <dsp:spPr>
        <a:xfrm>
          <a:off x="1285359" y="1067099"/>
          <a:ext cx="2562400" cy="487787"/>
        </a:xfrm>
        <a:custGeom>
          <a:avLst/>
          <a:gdLst/>
          <a:ahLst/>
          <a:cxnLst/>
          <a:rect l="0" t="0" r="0" b="0"/>
          <a:pathLst>
            <a:path>
              <a:moveTo>
                <a:pt x="2562400" y="0"/>
              </a:moveTo>
              <a:lnTo>
                <a:pt x="2562400" y="332413"/>
              </a:lnTo>
              <a:lnTo>
                <a:pt x="0" y="332413"/>
              </a:lnTo>
              <a:lnTo>
                <a:pt x="0" y="487787"/>
              </a:lnTo>
            </a:path>
          </a:pathLst>
        </a:custGeom>
        <a:noFill/>
        <a:ln w="26425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014AD3-3E53-42F8-97BB-77A0CEE917A4}">
      <dsp:nvSpPr>
        <dsp:cNvPr id="0" name=""/>
        <dsp:cNvSpPr/>
      </dsp:nvSpPr>
      <dsp:spPr>
        <a:xfrm>
          <a:off x="3009155" y="2073"/>
          <a:ext cx="1677207" cy="1065026"/>
        </a:xfrm>
        <a:prstGeom prst="roundRect">
          <a:avLst>
            <a:gd name="adj" fmla="val 10000"/>
          </a:avLst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64BD46-8F4E-469E-A321-5BFDAD8A93F1}">
      <dsp:nvSpPr>
        <dsp:cNvPr id="0" name=""/>
        <dsp:cNvSpPr/>
      </dsp:nvSpPr>
      <dsp:spPr>
        <a:xfrm>
          <a:off x="3195512" y="179111"/>
          <a:ext cx="1677207" cy="10650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i="0" kern="1200" dirty="0" smtClean="0"/>
            <a:t>อาชีพ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i="0" kern="1200" dirty="0" smtClean="0"/>
            <a:t>(</a:t>
          </a:r>
          <a:r>
            <a:rPr lang="en-US" sz="1600" b="1" i="0" kern="1200" dirty="0" smtClean="0"/>
            <a:t>Occupational</a:t>
          </a:r>
          <a:r>
            <a:rPr lang="th-TH" sz="1600" b="1" i="0" kern="1200" dirty="0" smtClean="0"/>
            <a:t>)</a:t>
          </a:r>
          <a:endParaRPr lang="th-TH" sz="1600" b="1" i="0" kern="1200" dirty="0"/>
        </a:p>
      </dsp:txBody>
      <dsp:txXfrm>
        <a:off x="3226706" y="210305"/>
        <a:ext cx="1614819" cy="1002638"/>
      </dsp:txXfrm>
    </dsp:sp>
    <dsp:sp modelId="{21D67522-BA4E-4EFC-941E-D3DCF853A7D0}">
      <dsp:nvSpPr>
        <dsp:cNvPr id="0" name=""/>
        <dsp:cNvSpPr/>
      </dsp:nvSpPr>
      <dsp:spPr>
        <a:xfrm>
          <a:off x="446755" y="1554887"/>
          <a:ext cx="1677207" cy="106502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3DD9F5-D648-4F74-8080-34D243B3153A}">
      <dsp:nvSpPr>
        <dsp:cNvPr id="0" name=""/>
        <dsp:cNvSpPr/>
      </dsp:nvSpPr>
      <dsp:spPr>
        <a:xfrm>
          <a:off x="633111" y="1731926"/>
          <a:ext cx="1677207" cy="10650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งานหลัก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(</a:t>
          </a:r>
          <a:r>
            <a:rPr lang="en-US" sz="2400" b="1" kern="1200" dirty="0" smtClean="0"/>
            <a:t>Job</a:t>
          </a:r>
          <a:r>
            <a:rPr lang="th-TH" sz="2400" b="1" kern="1200" dirty="0" smtClean="0"/>
            <a:t>)</a:t>
          </a:r>
          <a:endParaRPr lang="th-TH" sz="2400" b="1" kern="1200" dirty="0"/>
        </a:p>
      </dsp:txBody>
      <dsp:txXfrm>
        <a:off x="664305" y="1763120"/>
        <a:ext cx="1614819" cy="1002638"/>
      </dsp:txXfrm>
    </dsp:sp>
    <dsp:sp modelId="{F2984F53-9A4B-4E3A-88AA-C94CBBFECED7}">
      <dsp:nvSpPr>
        <dsp:cNvPr id="0" name=""/>
        <dsp:cNvSpPr/>
      </dsp:nvSpPr>
      <dsp:spPr>
        <a:xfrm>
          <a:off x="2496675" y="1554887"/>
          <a:ext cx="1677207" cy="106502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9E757F-C647-46F0-BB1A-650A93E4B2CD}">
      <dsp:nvSpPr>
        <dsp:cNvPr id="0" name=""/>
        <dsp:cNvSpPr/>
      </dsp:nvSpPr>
      <dsp:spPr>
        <a:xfrm>
          <a:off x="2683032" y="1731926"/>
          <a:ext cx="1677207" cy="10650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งานหลัก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(</a:t>
          </a:r>
          <a:r>
            <a:rPr lang="en-US" sz="2400" b="1" kern="1200" dirty="0" smtClean="0"/>
            <a:t>Job</a:t>
          </a:r>
          <a:r>
            <a:rPr lang="th-TH" sz="2400" b="1" kern="1200" dirty="0" smtClean="0"/>
            <a:t>)</a:t>
          </a:r>
          <a:endParaRPr lang="th-TH" sz="2400" b="1" kern="1200" dirty="0"/>
        </a:p>
      </dsp:txBody>
      <dsp:txXfrm>
        <a:off x="2714226" y="1763120"/>
        <a:ext cx="1614819" cy="1002638"/>
      </dsp:txXfrm>
    </dsp:sp>
    <dsp:sp modelId="{F0701FDF-C148-49A7-B997-2BE0A0BC0898}">
      <dsp:nvSpPr>
        <dsp:cNvPr id="0" name=""/>
        <dsp:cNvSpPr/>
      </dsp:nvSpPr>
      <dsp:spPr>
        <a:xfrm>
          <a:off x="2496675" y="3107702"/>
          <a:ext cx="1677207" cy="1065026"/>
        </a:xfrm>
        <a:prstGeom prst="roundRect">
          <a:avLst>
            <a:gd name="adj" fmla="val 10000"/>
          </a:avLst>
        </a:prstGeom>
        <a:solidFill>
          <a:schemeClr val="accent2">
            <a:tint val="99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F87D2C-064F-4D44-A261-8B7D9E876BCB}">
      <dsp:nvSpPr>
        <dsp:cNvPr id="0" name=""/>
        <dsp:cNvSpPr/>
      </dsp:nvSpPr>
      <dsp:spPr>
        <a:xfrm>
          <a:off x="2683032" y="3284741"/>
          <a:ext cx="1677207" cy="10650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/>
            <a:t>งานย่อย</a:t>
          </a:r>
          <a:endParaRPr lang="th-TH" sz="2800" b="1" kern="1200" dirty="0"/>
        </a:p>
      </dsp:txBody>
      <dsp:txXfrm>
        <a:off x="2714226" y="3315935"/>
        <a:ext cx="1614819" cy="1002638"/>
      </dsp:txXfrm>
    </dsp:sp>
    <dsp:sp modelId="{E58970B9-D9F0-4A19-A839-C3E6F3C004B9}">
      <dsp:nvSpPr>
        <dsp:cNvPr id="0" name=""/>
        <dsp:cNvSpPr/>
      </dsp:nvSpPr>
      <dsp:spPr>
        <a:xfrm>
          <a:off x="2496675" y="4660517"/>
          <a:ext cx="1677207" cy="1065026"/>
        </a:xfrm>
        <a:prstGeom prst="roundRect">
          <a:avLst>
            <a:gd name="adj" fmla="val 10000"/>
          </a:avLst>
        </a:prstGeom>
        <a:solidFill>
          <a:schemeClr val="accent2">
            <a:tint val="7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BDD7F4-1474-4C1D-9B97-A81A9D3486CA}">
      <dsp:nvSpPr>
        <dsp:cNvPr id="0" name=""/>
        <dsp:cNvSpPr/>
      </dsp:nvSpPr>
      <dsp:spPr>
        <a:xfrm>
          <a:off x="2683032" y="4837556"/>
          <a:ext cx="1677207" cy="10650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ขั้นตอนการทำงาน</a:t>
          </a:r>
          <a:endParaRPr lang="th-TH" sz="2400" b="1" kern="1200" dirty="0"/>
        </a:p>
      </dsp:txBody>
      <dsp:txXfrm>
        <a:off x="2714226" y="4868750"/>
        <a:ext cx="1614819" cy="1002638"/>
      </dsp:txXfrm>
    </dsp:sp>
    <dsp:sp modelId="{22AAE7FD-77F4-4519-8750-9A8ECA915460}">
      <dsp:nvSpPr>
        <dsp:cNvPr id="0" name=""/>
        <dsp:cNvSpPr/>
      </dsp:nvSpPr>
      <dsp:spPr>
        <a:xfrm>
          <a:off x="5571556" y="1554887"/>
          <a:ext cx="1677207" cy="1065026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D18CEC-0396-4EFF-B50A-12B68C56A33B}">
      <dsp:nvSpPr>
        <dsp:cNvPr id="0" name=""/>
        <dsp:cNvSpPr/>
      </dsp:nvSpPr>
      <dsp:spPr>
        <a:xfrm>
          <a:off x="5757912" y="1731926"/>
          <a:ext cx="1677207" cy="10650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งานหลัก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(</a:t>
          </a:r>
          <a:r>
            <a:rPr lang="en-US" sz="2400" b="1" kern="1200" dirty="0" smtClean="0"/>
            <a:t>Job</a:t>
          </a:r>
          <a:r>
            <a:rPr lang="th-TH" sz="2400" b="1" kern="1200" dirty="0" smtClean="0"/>
            <a:t>)</a:t>
          </a:r>
          <a:endParaRPr lang="th-TH" sz="2400" b="1" kern="1200" dirty="0"/>
        </a:p>
      </dsp:txBody>
      <dsp:txXfrm>
        <a:off x="5789106" y="1763120"/>
        <a:ext cx="1614819" cy="1002638"/>
      </dsp:txXfrm>
    </dsp:sp>
    <dsp:sp modelId="{AD5E5917-EA6B-4EE8-86B6-E0779CEDE1BC}">
      <dsp:nvSpPr>
        <dsp:cNvPr id="0" name=""/>
        <dsp:cNvSpPr/>
      </dsp:nvSpPr>
      <dsp:spPr>
        <a:xfrm>
          <a:off x="4546596" y="3107702"/>
          <a:ext cx="1677207" cy="1065026"/>
        </a:xfrm>
        <a:prstGeom prst="roundRect">
          <a:avLst>
            <a:gd name="adj" fmla="val 10000"/>
          </a:avLst>
        </a:prstGeom>
        <a:solidFill>
          <a:schemeClr val="accent2">
            <a:tint val="99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0FE87E-A6D5-4BFA-8979-8213B699F08B}">
      <dsp:nvSpPr>
        <dsp:cNvPr id="0" name=""/>
        <dsp:cNvSpPr/>
      </dsp:nvSpPr>
      <dsp:spPr>
        <a:xfrm>
          <a:off x="4732952" y="3284741"/>
          <a:ext cx="1677207" cy="10650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/>
            <a:t>งานย่อย</a:t>
          </a:r>
          <a:endParaRPr lang="th-TH" sz="2800" b="1" kern="1200" dirty="0"/>
        </a:p>
      </dsp:txBody>
      <dsp:txXfrm>
        <a:off x="4764146" y="3315935"/>
        <a:ext cx="1614819" cy="1002638"/>
      </dsp:txXfrm>
    </dsp:sp>
    <dsp:sp modelId="{14FA6DCE-0868-403B-A57E-F98AE421C497}">
      <dsp:nvSpPr>
        <dsp:cNvPr id="0" name=""/>
        <dsp:cNvSpPr/>
      </dsp:nvSpPr>
      <dsp:spPr>
        <a:xfrm>
          <a:off x="6596516" y="3107702"/>
          <a:ext cx="1677207" cy="1065026"/>
        </a:xfrm>
        <a:prstGeom prst="roundRect">
          <a:avLst>
            <a:gd name="adj" fmla="val 10000"/>
          </a:avLst>
        </a:prstGeom>
        <a:solidFill>
          <a:schemeClr val="accent2">
            <a:tint val="99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06DA47-5F24-4A8A-B930-FF98AD0957F4}">
      <dsp:nvSpPr>
        <dsp:cNvPr id="0" name=""/>
        <dsp:cNvSpPr/>
      </dsp:nvSpPr>
      <dsp:spPr>
        <a:xfrm>
          <a:off x="6782873" y="3284741"/>
          <a:ext cx="1677207" cy="10650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/>
            <a:t>งานย่อย</a:t>
          </a:r>
          <a:endParaRPr lang="th-TH" sz="2800" b="1" kern="1200" dirty="0"/>
        </a:p>
      </dsp:txBody>
      <dsp:txXfrm>
        <a:off x="6814067" y="3315935"/>
        <a:ext cx="1614819" cy="10026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09FAD7-8792-40AF-B740-74D6A4EE6FFA}">
      <dsp:nvSpPr>
        <dsp:cNvPr id="0" name=""/>
        <dsp:cNvSpPr/>
      </dsp:nvSpPr>
      <dsp:spPr>
        <a:xfrm>
          <a:off x="77736" y="3143695"/>
          <a:ext cx="2309035" cy="126305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/>
            <a:t>อาชีพ</a:t>
          </a:r>
          <a:r>
            <a:rPr lang="en-US" sz="1800" b="1" kern="1200" dirty="0" smtClean="0"/>
            <a:t>(Occupational)</a:t>
          </a:r>
          <a:br>
            <a:rPr lang="en-US" sz="1800" b="1" kern="1200" dirty="0" smtClean="0"/>
          </a:br>
          <a:r>
            <a:rPr lang="en-US" sz="1800" b="1" kern="1200" dirty="0" smtClean="0"/>
            <a:t>/</a:t>
          </a:r>
          <a:r>
            <a:rPr lang="th-TH" sz="1800" b="1" kern="1200" dirty="0" smtClean="0"/>
            <a:t> </a:t>
          </a:r>
          <a:r>
            <a:rPr lang="th-TH" sz="2400" b="1" kern="1200" dirty="0" smtClean="0"/>
            <a:t>ตำแหน่งงาน</a:t>
          </a:r>
          <a:r>
            <a:rPr lang="th-TH" sz="2000" b="1" kern="1200" dirty="0" smtClean="0"/>
            <a:t>(</a:t>
          </a:r>
          <a:r>
            <a:rPr lang="en-US" sz="2000" b="1" kern="1200" dirty="0" smtClean="0"/>
            <a:t>Job)</a:t>
          </a:r>
          <a:endParaRPr lang="th-TH" sz="2000" b="1" kern="1200" dirty="0"/>
        </a:p>
      </dsp:txBody>
      <dsp:txXfrm>
        <a:off x="114730" y="3180689"/>
        <a:ext cx="2235047" cy="1189063"/>
      </dsp:txXfrm>
    </dsp:sp>
    <dsp:sp modelId="{97527AA4-C2ED-4FB0-8813-9F0267A420EB}">
      <dsp:nvSpPr>
        <dsp:cNvPr id="0" name=""/>
        <dsp:cNvSpPr/>
      </dsp:nvSpPr>
      <dsp:spPr>
        <a:xfrm rot="17781736">
          <a:off x="2016129" y="3165605"/>
          <a:ext cx="1333353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1333353" y="12270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2649472" y="3144542"/>
        <a:ext cx="66667" cy="66667"/>
      </dsp:txXfrm>
    </dsp:sp>
    <dsp:sp modelId="{D8567717-B7EA-418C-AF4E-49401FFBF0BB}">
      <dsp:nvSpPr>
        <dsp:cNvPr id="0" name=""/>
        <dsp:cNvSpPr/>
      </dsp:nvSpPr>
      <dsp:spPr>
        <a:xfrm>
          <a:off x="2978840" y="2197642"/>
          <a:ext cx="1531556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งานหลัก(</a:t>
          </a:r>
          <a:r>
            <a:rPr lang="en-US" sz="1600" kern="1200" dirty="0" smtClean="0"/>
            <a:t>Duty</a:t>
          </a:r>
          <a:r>
            <a:rPr lang="th-TH" sz="1600" kern="1200" dirty="0" smtClean="0"/>
            <a:t>)</a:t>
          </a:r>
          <a:endParaRPr lang="th-TH" sz="1600" kern="1200" dirty="0"/>
        </a:p>
      </dsp:txBody>
      <dsp:txXfrm>
        <a:off x="3001269" y="2220071"/>
        <a:ext cx="1486698" cy="720920"/>
      </dsp:txXfrm>
    </dsp:sp>
    <dsp:sp modelId="{6688D341-D550-4902-BBA7-114CA8A28F77}">
      <dsp:nvSpPr>
        <dsp:cNvPr id="0" name=""/>
        <dsp:cNvSpPr/>
      </dsp:nvSpPr>
      <dsp:spPr>
        <a:xfrm rot="19083299">
          <a:off x="4343075" y="2131748"/>
          <a:ext cx="1306108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1306108" y="12270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63476" y="2111366"/>
        <a:ext cx="65305" cy="65305"/>
      </dsp:txXfrm>
    </dsp:sp>
    <dsp:sp modelId="{C0E10B89-0565-4C7E-A6E7-E4F4C401F8A7}">
      <dsp:nvSpPr>
        <dsp:cNvPr id="0" name=""/>
        <dsp:cNvSpPr/>
      </dsp:nvSpPr>
      <dsp:spPr>
        <a:xfrm>
          <a:off x="5481862" y="1324617"/>
          <a:ext cx="1531556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งานย่อย(</a:t>
          </a:r>
          <a:r>
            <a:rPr lang="en-US" sz="1600" kern="1200" dirty="0" smtClean="0"/>
            <a:t>Task</a:t>
          </a:r>
          <a:r>
            <a:rPr lang="th-TH" sz="1600" kern="1200" dirty="0" smtClean="0"/>
            <a:t>)</a:t>
          </a:r>
          <a:endParaRPr lang="th-TH" sz="1600" kern="1200" dirty="0"/>
        </a:p>
      </dsp:txBody>
      <dsp:txXfrm>
        <a:off x="5504291" y="1347046"/>
        <a:ext cx="1486698" cy="720920"/>
      </dsp:txXfrm>
    </dsp:sp>
    <dsp:sp modelId="{E7763A70-82FE-460B-8E5E-2438AC16D154}">
      <dsp:nvSpPr>
        <dsp:cNvPr id="0" name=""/>
        <dsp:cNvSpPr/>
      </dsp:nvSpPr>
      <dsp:spPr>
        <a:xfrm rot="16955652">
          <a:off x="6484216" y="1034751"/>
          <a:ext cx="1353534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1353534" y="12270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300" kern="1200"/>
        </a:p>
      </dsp:txBody>
      <dsp:txXfrm>
        <a:off x="7127145" y="1013184"/>
        <a:ext cx="67676" cy="67676"/>
      </dsp:txXfrm>
    </dsp:sp>
    <dsp:sp modelId="{6D45DE9F-0FD9-4555-A5CD-D0A339A043F0}">
      <dsp:nvSpPr>
        <dsp:cNvPr id="0" name=""/>
        <dsp:cNvSpPr/>
      </dsp:nvSpPr>
      <dsp:spPr>
        <a:xfrm>
          <a:off x="7308549" y="3650"/>
          <a:ext cx="839338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ขั้นตอนที่</a:t>
          </a:r>
          <a:r>
            <a:rPr lang="en-US" sz="1600" kern="1200" dirty="0" smtClean="0"/>
            <a:t>1</a:t>
          </a:r>
          <a:endParaRPr lang="th-TH" sz="1600" kern="1200" dirty="0"/>
        </a:p>
      </dsp:txBody>
      <dsp:txXfrm>
        <a:off x="7330978" y="26079"/>
        <a:ext cx="794480" cy="720920"/>
      </dsp:txXfrm>
    </dsp:sp>
    <dsp:sp modelId="{5A60664B-44FE-40BB-A830-61A76C8E25CA}">
      <dsp:nvSpPr>
        <dsp:cNvPr id="0" name=""/>
        <dsp:cNvSpPr/>
      </dsp:nvSpPr>
      <dsp:spPr>
        <a:xfrm rot="18229944">
          <a:off x="6895943" y="1475074"/>
          <a:ext cx="530081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530081" y="12270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300" kern="1200"/>
        </a:p>
      </dsp:txBody>
      <dsp:txXfrm>
        <a:off x="7147731" y="1474092"/>
        <a:ext cx="26504" cy="26504"/>
      </dsp:txXfrm>
    </dsp:sp>
    <dsp:sp modelId="{1F4EDCA4-FF4B-485B-930D-0582CF892E62}">
      <dsp:nvSpPr>
        <dsp:cNvPr id="0" name=""/>
        <dsp:cNvSpPr/>
      </dsp:nvSpPr>
      <dsp:spPr>
        <a:xfrm>
          <a:off x="7308549" y="884294"/>
          <a:ext cx="888379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ขั้นตอนที่</a:t>
          </a:r>
          <a:r>
            <a:rPr lang="en-US" sz="1600" kern="1200" dirty="0" smtClean="0"/>
            <a:t>2</a:t>
          </a:r>
          <a:endParaRPr lang="th-TH" sz="1600" kern="1200" dirty="0"/>
        </a:p>
      </dsp:txBody>
      <dsp:txXfrm>
        <a:off x="7330978" y="906723"/>
        <a:ext cx="843521" cy="720920"/>
      </dsp:txXfrm>
    </dsp:sp>
    <dsp:sp modelId="{95C4A0F9-42EA-422D-9EA3-8FA2591AA24C}">
      <dsp:nvSpPr>
        <dsp:cNvPr id="0" name=""/>
        <dsp:cNvSpPr/>
      </dsp:nvSpPr>
      <dsp:spPr>
        <a:xfrm rot="3370056">
          <a:off x="6895943" y="1915396"/>
          <a:ext cx="530081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530081" y="12270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300" kern="1200"/>
        </a:p>
      </dsp:txBody>
      <dsp:txXfrm>
        <a:off x="7147731" y="1914415"/>
        <a:ext cx="26504" cy="26504"/>
      </dsp:txXfrm>
    </dsp:sp>
    <dsp:sp modelId="{9019E45B-ED95-472F-B472-754F00F0C050}">
      <dsp:nvSpPr>
        <dsp:cNvPr id="0" name=""/>
        <dsp:cNvSpPr/>
      </dsp:nvSpPr>
      <dsp:spPr>
        <a:xfrm>
          <a:off x="7308549" y="1764939"/>
          <a:ext cx="983350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ขั้นตอนที่</a:t>
          </a:r>
          <a:r>
            <a:rPr lang="en-US" sz="1600" kern="1200" dirty="0" smtClean="0"/>
            <a:t>3</a:t>
          </a:r>
          <a:endParaRPr lang="th-TH" sz="1600" kern="1200" dirty="0"/>
        </a:p>
      </dsp:txBody>
      <dsp:txXfrm>
        <a:off x="7330978" y="1787368"/>
        <a:ext cx="938492" cy="720920"/>
      </dsp:txXfrm>
    </dsp:sp>
    <dsp:sp modelId="{C7A515DD-B895-4F6A-83B2-9A96DB2B25BA}">
      <dsp:nvSpPr>
        <dsp:cNvPr id="0" name=""/>
        <dsp:cNvSpPr/>
      </dsp:nvSpPr>
      <dsp:spPr>
        <a:xfrm rot="4644348">
          <a:off x="6484216" y="2355718"/>
          <a:ext cx="1353534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1353534" y="12270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33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300" kern="1200"/>
        </a:p>
      </dsp:txBody>
      <dsp:txXfrm>
        <a:off x="7127145" y="2334151"/>
        <a:ext cx="67676" cy="67676"/>
      </dsp:txXfrm>
    </dsp:sp>
    <dsp:sp modelId="{DF9E8436-5F51-4E0C-887E-8E38FABFBB15}">
      <dsp:nvSpPr>
        <dsp:cNvPr id="0" name=""/>
        <dsp:cNvSpPr/>
      </dsp:nvSpPr>
      <dsp:spPr>
        <a:xfrm>
          <a:off x="7308549" y="2645584"/>
          <a:ext cx="983350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ขั้นตอนที่</a:t>
          </a:r>
          <a:r>
            <a:rPr lang="en-US" sz="1600" kern="1200" dirty="0" smtClean="0"/>
            <a:t>4</a:t>
          </a:r>
          <a:endParaRPr lang="th-TH" sz="1600" kern="1200" dirty="0"/>
        </a:p>
      </dsp:txBody>
      <dsp:txXfrm>
        <a:off x="7330978" y="2668013"/>
        <a:ext cx="938492" cy="720920"/>
      </dsp:txXfrm>
    </dsp:sp>
    <dsp:sp modelId="{039B80BF-1DFA-4F9B-AB2F-96C716CDC174}">
      <dsp:nvSpPr>
        <dsp:cNvPr id="0" name=""/>
        <dsp:cNvSpPr/>
      </dsp:nvSpPr>
      <dsp:spPr>
        <a:xfrm rot="26963">
          <a:off x="4510381" y="2572070"/>
          <a:ext cx="971495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971495" y="12270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71841" y="2560053"/>
        <a:ext cx="48574" cy="48574"/>
      </dsp:txXfrm>
    </dsp:sp>
    <dsp:sp modelId="{BF9B6F8A-F4E4-4BC4-9640-44645FFF3CB2}">
      <dsp:nvSpPr>
        <dsp:cNvPr id="0" name=""/>
        <dsp:cNvSpPr/>
      </dsp:nvSpPr>
      <dsp:spPr>
        <a:xfrm>
          <a:off x="5481862" y="2205261"/>
          <a:ext cx="1531556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งานย่อย(</a:t>
          </a:r>
          <a:r>
            <a:rPr lang="en-US" sz="1600" kern="1200" dirty="0" smtClean="0"/>
            <a:t>Task</a:t>
          </a:r>
          <a:r>
            <a:rPr lang="th-TH" sz="1600" kern="1200" dirty="0" smtClean="0"/>
            <a:t>)</a:t>
          </a:r>
          <a:endParaRPr lang="th-TH" sz="1600" kern="1200" dirty="0"/>
        </a:p>
      </dsp:txBody>
      <dsp:txXfrm>
        <a:off x="5504291" y="2227690"/>
        <a:ext cx="1486698" cy="720920"/>
      </dsp:txXfrm>
    </dsp:sp>
    <dsp:sp modelId="{FF1C3442-B2FB-4428-B8AB-729900D56040}">
      <dsp:nvSpPr>
        <dsp:cNvPr id="0" name=""/>
        <dsp:cNvSpPr/>
      </dsp:nvSpPr>
      <dsp:spPr>
        <a:xfrm rot="2546302">
          <a:off x="4337957" y="3012392"/>
          <a:ext cx="1316343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1316343" y="12270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4963220" y="2991754"/>
        <a:ext cx="65817" cy="65817"/>
      </dsp:txXfrm>
    </dsp:sp>
    <dsp:sp modelId="{EF534634-FF9D-4CD0-828D-5EFF490C3571}">
      <dsp:nvSpPr>
        <dsp:cNvPr id="0" name=""/>
        <dsp:cNvSpPr/>
      </dsp:nvSpPr>
      <dsp:spPr>
        <a:xfrm>
          <a:off x="5481862" y="3085906"/>
          <a:ext cx="1531556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งานย่อย(</a:t>
          </a:r>
          <a:r>
            <a:rPr lang="en-US" sz="1600" kern="1200" dirty="0" smtClean="0"/>
            <a:t>Task</a:t>
          </a:r>
          <a:r>
            <a:rPr lang="th-TH" sz="1600" kern="1200" dirty="0" smtClean="0"/>
            <a:t>)</a:t>
          </a:r>
          <a:endParaRPr lang="th-TH" sz="1600" kern="1200" dirty="0"/>
        </a:p>
      </dsp:txBody>
      <dsp:txXfrm>
        <a:off x="5504291" y="3108335"/>
        <a:ext cx="1486698" cy="720920"/>
      </dsp:txXfrm>
    </dsp:sp>
    <dsp:sp modelId="{E67AA301-EC8C-486D-82C0-76E64A7C599B}">
      <dsp:nvSpPr>
        <dsp:cNvPr id="0" name=""/>
        <dsp:cNvSpPr/>
      </dsp:nvSpPr>
      <dsp:spPr>
        <a:xfrm rot="3385923">
          <a:off x="2089187" y="4317569"/>
          <a:ext cx="1331248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1331248" y="12270"/>
              </a:lnTo>
            </a:path>
          </a:pathLst>
        </a:custGeom>
        <a:noFill/>
        <a:ln w="264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2721530" y="4296558"/>
        <a:ext cx="66562" cy="66562"/>
      </dsp:txXfrm>
    </dsp:sp>
    <dsp:sp modelId="{2794C305-13AC-4865-8FDD-18D13C4824DE}">
      <dsp:nvSpPr>
        <dsp:cNvPr id="0" name=""/>
        <dsp:cNvSpPr/>
      </dsp:nvSpPr>
      <dsp:spPr>
        <a:xfrm>
          <a:off x="3122852" y="4501569"/>
          <a:ext cx="1531556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งานหลัก(</a:t>
          </a:r>
          <a:r>
            <a:rPr lang="en-US" sz="1600" kern="1200" dirty="0" smtClean="0"/>
            <a:t>Duty</a:t>
          </a:r>
          <a:r>
            <a:rPr lang="th-TH" sz="1600" kern="1200" dirty="0" smtClean="0"/>
            <a:t>)</a:t>
          </a:r>
          <a:endParaRPr lang="th-TH" sz="1600" kern="1200" dirty="0"/>
        </a:p>
      </dsp:txBody>
      <dsp:txXfrm>
        <a:off x="3145281" y="4523998"/>
        <a:ext cx="1486698" cy="720920"/>
      </dsp:txXfrm>
    </dsp:sp>
    <dsp:sp modelId="{E1B41443-7462-47C8-8E21-C3E3DC730078}">
      <dsp:nvSpPr>
        <dsp:cNvPr id="0" name=""/>
        <dsp:cNvSpPr/>
      </dsp:nvSpPr>
      <dsp:spPr>
        <a:xfrm rot="19626836">
          <a:off x="4575457" y="4604678"/>
          <a:ext cx="985355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985355" y="12270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5043501" y="4592315"/>
        <a:ext cx="49267" cy="49267"/>
      </dsp:txXfrm>
    </dsp:sp>
    <dsp:sp modelId="{11312208-320C-48FB-81A4-715C789F1307}">
      <dsp:nvSpPr>
        <dsp:cNvPr id="0" name=""/>
        <dsp:cNvSpPr/>
      </dsp:nvSpPr>
      <dsp:spPr>
        <a:xfrm>
          <a:off x="5481862" y="3966551"/>
          <a:ext cx="1531556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งานย่อย(</a:t>
          </a:r>
          <a:r>
            <a:rPr lang="en-US" sz="1600" kern="1200" dirty="0" smtClean="0"/>
            <a:t>Task</a:t>
          </a:r>
          <a:r>
            <a:rPr lang="th-TH" sz="1600" kern="1200" dirty="0" smtClean="0"/>
            <a:t>)</a:t>
          </a:r>
          <a:endParaRPr lang="th-TH" sz="1600" kern="1200" dirty="0"/>
        </a:p>
      </dsp:txBody>
      <dsp:txXfrm>
        <a:off x="5504291" y="3988980"/>
        <a:ext cx="1486698" cy="720920"/>
      </dsp:txXfrm>
    </dsp:sp>
    <dsp:sp modelId="{6497C642-1995-4AD1-9775-6A78C6A666D1}">
      <dsp:nvSpPr>
        <dsp:cNvPr id="0" name=""/>
        <dsp:cNvSpPr/>
      </dsp:nvSpPr>
      <dsp:spPr>
        <a:xfrm rot="1360213">
          <a:off x="4619766" y="5045001"/>
          <a:ext cx="896736" cy="24541"/>
        </a:xfrm>
        <a:custGeom>
          <a:avLst/>
          <a:gdLst/>
          <a:ahLst/>
          <a:cxnLst/>
          <a:rect l="0" t="0" r="0" b="0"/>
          <a:pathLst>
            <a:path>
              <a:moveTo>
                <a:pt x="0" y="12270"/>
              </a:moveTo>
              <a:lnTo>
                <a:pt x="896736" y="12270"/>
              </a:lnTo>
            </a:path>
          </a:pathLst>
        </a:custGeom>
        <a:noFill/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500" kern="1200"/>
        </a:p>
      </dsp:txBody>
      <dsp:txXfrm>
        <a:off x="5045717" y="5034853"/>
        <a:ext cx="44836" cy="44836"/>
      </dsp:txXfrm>
    </dsp:sp>
    <dsp:sp modelId="{DF6FBAF5-E9F0-4AB3-853E-202B1B871990}">
      <dsp:nvSpPr>
        <dsp:cNvPr id="0" name=""/>
        <dsp:cNvSpPr/>
      </dsp:nvSpPr>
      <dsp:spPr>
        <a:xfrm>
          <a:off x="5481862" y="4847195"/>
          <a:ext cx="1531556" cy="76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งานย่อย(</a:t>
          </a:r>
          <a:r>
            <a:rPr lang="en-US" sz="1600" kern="1200" dirty="0" smtClean="0"/>
            <a:t>Task</a:t>
          </a:r>
          <a:r>
            <a:rPr lang="th-TH" sz="1600" kern="1200" dirty="0" smtClean="0"/>
            <a:t>)</a:t>
          </a:r>
          <a:endParaRPr lang="th-TH" sz="1600" kern="1200" dirty="0"/>
        </a:p>
      </dsp:txBody>
      <dsp:txXfrm>
        <a:off x="5504291" y="4869624"/>
        <a:ext cx="1486698" cy="720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BECC7-7D22-4D58-BED4-8B7760AF981B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523E8-28F3-4AA8-8C73-9009F0E222B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8950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ให้ดูเอกสารคู่มือการปฏิบัติงานเจ้าหน้าที่การออกแบบและพัฒนาหลักสูตรอิงสมรรถนะ(</a:t>
            </a:r>
            <a:r>
              <a:rPr lang="en-US" dirty="0" smtClean="0"/>
              <a:t>CBC</a:t>
            </a:r>
            <a:r>
              <a:rPr lang="th-TH" dirty="0" smtClean="0"/>
              <a:t>) ให้สถานประกอบกิจการ (</a:t>
            </a:r>
            <a:r>
              <a:rPr lang="en-US" dirty="0" smtClean="0"/>
              <a:t>Industry</a:t>
            </a:r>
            <a:r>
              <a:rPr lang="th-TH" dirty="0" smtClean="0"/>
              <a:t>)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88727-EDFE-4B75-9DCE-37537F4B28E7}" type="slidenum">
              <a:rPr lang="th-TH" smtClean="0"/>
              <a:pPr>
                <a:defRPr/>
              </a:pPr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1115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ให้ดูคู่มือการเข้าสถานประกอบกิจการ 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DA2BD1-99DF-4D82-B1F3-BB3472D7A8F2}" type="slidenum">
              <a:rPr lang="th-TH" smtClean="0"/>
              <a:pPr>
                <a:defRPr/>
              </a:pPr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71473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การ  หรือ งาน  ก็ได้   เป็น </a:t>
            </a:r>
            <a:r>
              <a:rPr lang="en-US" dirty="0" smtClean="0"/>
              <a:t>duty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88727-EDFE-4B75-9DCE-37537F4B28E7}" type="slidenum">
              <a:rPr lang="th-TH" smtClean="0"/>
              <a:pPr>
                <a:defRPr/>
              </a:pPr>
              <a:t>68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2307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i="1" dirty="0"/>
              <a:t>(การวิเคราะห์ภาระหน้าที่ </a:t>
            </a:r>
            <a:r>
              <a:rPr lang="en-US" sz="1200" i="1" dirty="0"/>
              <a:t>Task Analysis </a:t>
            </a:r>
            <a:r>
              <a:rPr lang="th-TH" i="1" dirty="0"/>
              <a:t>ในขั้นตอนการให้บริการตัดผม ของอาชีพช่างตัดผมชาย)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88727-EDFE-4B75-9DCE-37537F4B28E7}" type="slidenum">
              <a:rPr lang="th-TH" smtClean="0"/>
              <a:pPr>
                <a:defRPr/>
              </a:pPr>
              <a:t>81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565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88727-EDFE-4B75-9DCE-37537F4B28E7}" type="slidenum">
              <a:rPr lang="th-TH" smtClean="0"/>
              <a:pPr>
                <a:defRPr/>
              </a:pPr>
              <a:t>89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6897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สังเกตได้ยาก</a:t>
            </a:r>
            <a:r>
              <a:rPr lang="th-TH" baseline="0" dirty="0" smtClean="0"/>
              <a:t>  วัดและประเมินยาก  แต่สามารถสร้างให้เกิดขึ้นได้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523E8-28F3-4AA8-8C73-9009F0E222B6}" type="slidenum">
              <a:rPr lang="th-TH" smtClean="0"/>
              <a:t>92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7222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F72D7CF-0CF6-46DA-AA3F-0BC0643E573D}" type="datetimeFigureOut">
              <a:rPr lang="th-TH" smtClean="0"/>
              <a:t>24/11/59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4D5979E4-A9A3-4E62-AB27-939B80A4BD9B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mailto:komtach@gmail.com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komtach@gmail.com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revenflo.com/wp-content/uploads/DACUM-panel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revenflo.com/wp-content/uploads/DACUM-pane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mailto:komtach@gmail.com" TargetMode="Externa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5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584176"/>
          </a:xfrm>
          <a:solidFill>
            <a:schemeClr val="accent5">
              <a:lumMod val="75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h-TH" sz="5400" b="1" dirty="0" smtClean="0">
                <a:solidFill>
                  <a:schemeClr val="bg1"/>
                </a:solidFill>
              </a:rPr>
              <a:t>นายคม</a:t>
            </a:r>
            <a:r>
              <a:rPr lang="th-TH" sz="5400" b="1" dirty="0">
                <a:solidFill>
                  <a:schemeClr val="bg1"/>
                </a:solidFill>
              </a:rPr>
              <a:t>ธัช รัต</a:t>
            </a:r>
            <a:r>
              <a:rPr lang="th-TH" sz="5400" b="1" dirty="0" err="1">
                <a:solidFill>
                  <a:schemeClr val="bg1"/>
                </a:solidFill>
              </a:rPr>
              <a:t>นคช</a:t>
            </a:r>
            <a:r>
              <a:rPr lang="th-TH" sz="5400" b="1" dirty="0">
                <a:solidFill>
                  <a:schemeClr val="bg1"/>
                </a:solidFill>
              </a:rPr>
              <a:t> </a:t>
            </a:r>
            <a:br>
              <a:rPr lang="th-TH" sz="5400" b="1" dirty="0">
                <a:solidFill>
                  <a:schemeClr val="bg1"/>
                </a:solidFill>
              </a:rPr>
            </a:br>
            <a:r>
              <a:rPr lang="th-TH" b="1" dirty="0">
                <a:solidFill>
                  <a:schemeClr val="bg1"/>
                </a:solidFill>
              </a:rPr>
              <a:t>ตำแหน่ง</a:t>
            </a:r>
            <a:r>
              <a:rPr lang="en-US" b="1" dirty="0">
                <a:solidFill>
                  <a:schemeClr val="bg1"/>
                </a:solidFill>
              </a:rPr>
              <a:t>: </a:t>
            </a:r>
            <a:r>
              <a:rPr lang="th-TH" b="1" dirty="0">
                <a:solidFill>
                  <a:schemeClr val="bg1"/>
                </a:solidFill>
              </a:rPr>
              <a:t>นักวิชาการพัฒนาฝีมือแรงงานชำนาญการ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43" t="27985" r="33209" b="37888"/>
          <a:stretch/>
        </p:blipFill>
        <p:spPr>
          <a:xfrm>
            <a:off x="2195736" y="1988840"/>
            <a:ext cx="5434589" cy="4104455"/>
          </a:xfrm>
        </p:spPr>
      </p:pic>
      <p:pic>
        <p:nvPicPr>
          <p:cNvPr id="1026" name="Picture 2" descr="ผลการค้นหารูปภาพสำหรับ โดม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062" y="1988840"/>
            <a:ext cx="334117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27356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3663966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วัตถุประสงค์ </a:t>
            </a:r>
            <a:r>
              <a:rPr lang="th-TH" sz="2800" b="1" dirty="0" smtClean="0"/>
              <a:t>(</a:t>
            </a:r>
            <a:r>
              <a:rPr lang="en-US" sz="2800" b="1" dirty="0" smtClean="0"/>
              <a:t>Objective</a:t>
            </a:r>
            <a:r>
              <a:rPr lang="th-TH" sz="2800" b="1" dirty="0" smtClean="0"/>
              <a:t>)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h-TH" sz="3200" b="1" dirty="0"/>
              <a:t>วิเคราะห์และจัดทำข้อมูลตำแหน่งงาน หรือ ข้อมูลอาชีพได้</a:t>
            </a:r>
          </a:p>
          <a:p>
            <a:pPr lvl="1"/>
            <a:r>
              <a:rPr lang="th-TH" sz="2800" b="1" dirty="0" smtClean="0"/>
              <a:t>จัดทำข้อมูล</a:t>
            </a:r>
            <a:r>
              <a:rPr lang="th-TH" sz="2800" b="1" dirty="0"/>
              <a:t>ความรู้ ทักษะและทัศนคติ( </a:t>
            </a:r>
            <a:r>
              <a:rPr lang="en-US" b="1" dirty="0"/>
              <a:t>K S A</a:t>
            </a:r>
            <a:r>
              <a:rPr lang="th-TH" sz="2800" b="1" dirty="0"/>
              <a:t>)ในตำแหน่งงาน </a:t>
            </a:r>
            <a:r>
              <a:rPr lang="en-US" sz="2800" b="1" dirty="0"/>
              <a:t>/</a:t>
            </a:r>
            <a:r>
              <a:rPr lang="th-TH" sz="2800" b="1" dirty="0" smtClean="0"/>
              <a:t>อาชีพ</a:t>
            </a:r>
            <a:r>
              <a:rPr lang="th-TH" sz="2800" b="1" dirty="0"/>
              <a:t>ได้</a:t>
            </a:r>
          </a:p>
          <a:p>
            <a:r>
              <a:rPr lang="th-TH" sz="3200" b="1" dirty="0"/>
              <a:t>จัดทำหลักสูตรการฝึกได้</a:t>
            </a:r>
          </a:p>
          <a:p>
            <a:pPr lvl="1"/>
            <a:r>
              <a:rPr lang="th-TH" sz="2800" b="1" dirty="0" smtClean="0"/>
              <a:t>กำหนดโครงสร้างหลักสูตรอิงสมรรถนะได้</a:t>
            </a:r>
            <a:endParaRPr lang="th-TH" sz="2800" b="1" dirty="0"/>
          </a:p>
          <a:p>
            <a:pPr lvl="1"/>
            <a:r>
              <a:rPr lang="th-TH" sz="2800" b="1" dirty="0" smtClean="0"/>
              <a:t>กำหนดโมดูล</a:t>
            </a:r>
            <a:r>
              <a:rPr lang="th-TH" sz="2800" b="1" dirty="0"/>
              <a:t>การฝึก หรือ งานที่</a:t>
            </a:r>
            <a:r>
              <a:rPr lang="th-TH" sz="2800" b="1" dirty="0" smtClean="0"/>
              <a:t>ฝึกได้</a:t>
            </a:r>
          </a:p>
          <a:p>
            <a:pPr lvl="1"/>
            <a:r>
              <a:rPr lang="th-TH" sz="2800" b="1" dirty="0" smtClean="0"/>
              <a:t>เขียนวัตถุประสงค์การเรียนรู้ได้</a:t>
            </a:r>
            <a:endParaRPr lang="th-TH" sz="2800" b="1" dirty="0"/>
          </a:p>
          <a:p>
            <a:pPr lvl="1"/>
            <a:r>
              <a:rPr lang="th-TH" sz="2800" b="1" dirty="0" smtClean="0"/>
              <a:t>กำหนดเนื้อหา หัวข้อที่</a:t>
            </a:r>
            <a:r>
              <a:rPr lang="th-TH" sz="2800" b="1" dirty="0"/>
              <a:t>ฝึกได้</a:t>
            </a:r>
          </a:p>
          <a:p>
            <a:pPr lvl="1"/>
            <a:r>
              <a:rPr lang="th-TH" sz="2800" b="1" dirty="0" smtClean="0"/>
              <a:t>กำหนดวิธีการ</a:t>
            </a:r>
            <a:r>
              <a:rPr lang="th-TH" sz="2800" b="1" dirty="0"/>
              <a:t>สอนและกำหนดวิธีการประเมินได้</a:t>
            </a:r>
          </a:p>
          <a:p>
            <a:pPr lvl="1"/>
            <a:r>
              <a:rPr lang="th-TH" sz="2800" b="1" dirty="0" smtClean="0"/>
              <a:t>เขียนรายการ</a:t>
            </a:r>
            <a:r>
              <a:rPr lang="th-TH" sz="2800" b="1" dirty="0"/>
              <a:t>วัสดุ เครื่องมือ อุปกรณ์และสิ่งอำนวยความสะดวกในการฝึก</a:t>
            </a:r>
            <a:r>
              <a:rPr lang="th-TH" sz="2800" b="1" dirty="0" smtClean="0"/>
              <a:t>ได้</a:t>
            </a:r>
            <a:endParaRPr lang="th-TH" sz="2800" b="1" dirty="0"/>
          </a:p>
        </p:txBody>
      </p:sp>
    </p:spTree>
    <p:extLst>
      <p:ext uri="{BB962C8B-B14F-4D97-AF65-F5344CB8AC3E}">
        <p14:creationId xmlns:p14="http://schemas.microsoft.com/office/powerpoint/2010/main" val="402017150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วัตถุประสงค์ </a:t>
            </a:r>
            <a:r>
              <a:rPr lang="th-TH" sz="2800" b="1" dirty="0" smtClean="0"/>
              <a:t>(</a:t>
            </a:r>
            <a:r>
              <a:rPr lang="en-US" sz="2800" b="1" dirty="0" smtClean="0"/>
              <a:t>Objective</a:t>
            </a:r>
            <a:r>
              <a:rPr lang="th-TH" sz="2800" b="1" dirty="0" smtClean="0"/>
              <a:t>)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h-TH" sz="3600" b="1" dirty="0" smtClean="0"/>
              <a:t>เขียนแผนการ</a:t>
            </a:r>
            <a:r>
              <a:rPr lang="th-TH" sz="3600" b="1" dirty="0"/>
              <a:t>ประเมินได้</a:t>
            </a:r>
          </a:p>
          <a:p>
            <a:r>
              <a:rPr lang="th-TH" sz="3600" b="1" dirty="0"/>
              <a:t>จัดทำเอกสาร คู่มือ ได้</a:t>
            </a:r>
          </a:p>
          <a:p>
            <a:r>
              <a:rPr lang="th-TH" sz="3600" b="1" dirty="0"/>
              <a:t>จัดทำสื่อการฝึก </a:t>
            </a:r>
            <a:r>
              <a:rPr lang="th-TH" sz="3600" b="1" dirty="0" smtClean="0"/>
              <a:t>ชุดการฝึกได้</a:t>
            </a:r>
            <a:endParaRPr lang="th-TH" sz="3600" b="1" dirty="0"/>
          </a:p>
          <a:p>
            <a:r>
              <a:rPr lang="th-TH" sz="3600" b="1" dirty="0" smtClean="0"/>
              <a:t>เขียนแผนการ</a:t>
            </a:r>
            <a:r>
              <a:rPr lang="th-TH" sz="3600" b="1" dirty="0"/>
              <a:t>ฝึกได้</a:t>
            </a:r>
          </a:p>
          <a:p>
            <a:r>
              <a:rPr lang="th-TH" sz="3600" b="1" dirty="0"/>
              <a:t>เตรียมสถานที่ฝึกอบรม เครื่องมือ เครื่องจักร และครู</a:t>
            </a:r>
            <a:r>
              <a:rPr lang="th-TH" sz="3600" b="1" dirty="0" smtClean="0"/>
              <a:t>ฝึก</a:t>
            </a:r>
            <a:r>
              <a:rPr lang="en-US" sz="3600" b="1" dirty="0" smtClean="0"/>
              <a:t>/</a:t>
            </a:r>
            <a:r>
              <a:rPr lang="th-TH" sz="3600" b="1" dirty="0" smtClean="0"/>
              <a:t>ผู้สอนได้</a:t>
            </a:r>
            <a:endParaRPr lang="th-TH" sz="3600" b="1" dirty="0"/>
          </a:p>
          <a:p>
            <a:pPr lvl="0"/>
            <a:r>
              <a:rPr lang="th-TH" sz="3200" b="1" dirty="0" smtClean="0"/>
              <a:t>นำไป</a:t>
            </a:r>
            <a:r>
              <a:rPr lang="th-TH" sz="3200" b="1" dirty="0"/>
              <a:t>ฝึกอบรม</a:t>
            </a:r>
            <a:r>
              <a:rPr lang="th-TH" sz="2000" b="1" dirty="0"/>
              <a:t>(</a:t>
            </a:r>
            <a:r>
              <a:rPr lang="en-US" sz="2000" b="1" dirty="0"/>
              <a:t>Off the Job/On the Job</a:t>
            </a:r>
            <a:r>
              <a:rPr lang="th-TH" sz="2000" b="1" dirty="0"/>
              <a:t> </a:t>
            </a:r>
            <a:r>
              <a:rPr lang="th-TH" sz="2800" b="1" dirty="0"/>
              <a:t>หรือ สอนงาน</a:t>
            </a:r>
            <a:r>
              <a:rPr lang="th-TH" b="1" dirty="0"/>
              <a:t>(</a:t>
            </a:r>
            <a:r>
              <a:rPr lang="en-US" sz="2000" b="1" dirty="0"/>
              <a:t>Job Instruction</a:t>
            </a:r>
            <a:r>
              <a:rPr lang="th-TH" sz="2000" b="1" dirty="0"/>
              <a:t>)</a:t>
            </a:r>
            <a:endParaRPr lang="th-TH" b="1" dirty="0"/>
          </a:p>
          <a:p>
            <a:r>
              <a:rPr lang="th-TH" sz="3200" b="1" dirty="0"/>
              <a:t>ประเมินการฝึกอบรม</a:t>
            </a:r>
          </a:p>
          <a:p>
            <a:pPr lvl="0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2826253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กิจกรรมการเรียนรู้ (</a:t>
            </a:r>
            <a:r>
              <a:rPr lang="en-US" sz="2800" b="1" dirty="0" smtClean="0"/>
              <a:t>LA</a:t>
            </a:r>
            <a:r>
              <a:rPr lang="th-TH" b="1" dirty="0" smtClean="0"/>
              <a:t>)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LA1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  <a:r>
              <a:rPr lang="th-TH" b="1" dirty="0" smtClean="0">
                <a:solidFill>
                  <a:srgbClr val="FF0000"/>
                </a:solidFill>
              </a:rPr>
              <a:t> </a:t>
            </a:r>
            <a:r>
              <a:rPr lang="th-TH" sz="3200" b="1" dirty="0" smtClean="0">
                <a:solidFill>
                  <a:srgbClr val="FF0000"/>
                </a:solidFill>
              </a:rPr>
              <a:t>จัดทำ</a:t>
            </a:r>
            <a:r>
              <a:rPr lang="th-TH" sz="3200" b="1" dirty="0" smtClean="0">
                <a:solidFill>
                  <a:srgbClr val="FF0000"/>
                </a:solidFill>
              </a:rPr>
              <a:t>ข้อมูล รายละเอียดอาชีพ หรือ ตำแหน่งงาน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LA2:</a:t>
            </a:r>
            <a:r>
              <a:rPr lang="th-TH" b="1" dirty="0" smtClean="0">
                <a:solidFill>
                  <a:srgbClr val="FF0000"/>
                </a:solidFill>
              </a:rPr>
              <a:t> </a:t>
            </a:r>
            <a:r>
              <a:rPr lang="th-TH" sz="3200" b="1" dirty="0" smtClean="0">
                <a:solidFill>
                  <a:srgbClr val="FF0000"/>
                </a:solidFill>
              </a:rPr>
              <a:t>ออกแบบ</a:t>
            </a:r>
            <a:r>
              <a:rPr lang="th-TH" sz="3200" b="1" dirty="0" smtClean="0">
                <a:solidFill>
                  <a:srgbClr val="FF0000"/>
                </a:solidFill>
              </a:rPr>
              <a:t>และพัฒนาหลักสูตรการฝึกอบรมจากข้อมูล รายละเอียดตำแหน่งงาน หรือ อาชีพ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LA3: </a:t>
            </a:r>
            <a:r>
              <a:rPr lang="th-TH" sz="3200" b="1" dirty="0">
                <a:solidFill>
                  <a:srgbClr val="FF0000"/>
                </a:solidFill>
              </a:rPr>
              <a:t>เตรียมเอกสาร คู่มือการฝึก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LA4:</a:t>
            </a:r>
            <a:r>
              <a:rPr lang="th-TH" sz="3200" b="1" dirty="0" smtClean="0">
                <a:solidFill>
                  <a:srgbClr val="FF0000"/>
                </a:solidFill>
              </a:rPr>
              <a:t>จัดทำ</a:t>
            </a:r>
            <a:r>
              <a:rPr lang="th-TH" sz="3200" b="1" dirty="0" smtClean="0">
                <a:solidFill>
                  <a:srgbClr val="FF0000"/>
                </a:solidFill>
              </a:rPr>
              <a:t>สื่อการฝึก  เช่น สื่อสิ่งพิมพ์  สื่ออิเล็กทรอนิกส์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LA5:</a:t>
            </a:r>
            <a:r>
              <a:rPr lang="th-TH" sz="3200" b="1" dirty="0" smtClean="0">
                <a:solidFill>
                  <a:srgbClr val="002060"/>
                </a:solidFill>
              </a:rPr>
              <a:t>จัดทำ</a:t>
            </a:r>
            <a:r>
              <a:rPr lang="th-TH" sz="3200" b="1" dirty="0">
                <a:solidFill>
                  <a:srgbClr val="002060"/>
                </a:solidFill>
              </a:rPr>
              <a:t>แผนการประเมิน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2060"/>
                </a:solidFill>
              </a:rPr>
              <a:t>LA6:</a:t>
            </a:r>
            <a:r>
              <a:rPr lang="th-TH" sz="3200" b="1" dirty="0" smtClean="0">
                <a:solidFill>
                  <a:srgbClr val="002060"/>
                </a:solidFill>
              </a:rPr>
              <a:t>เตรียม</a:t>
            </a:r>
            <a:r>
              <a:rPr lang="th-TH" sz="3200" b="1" dirty="0" smtClean="0">
                <a:solidFill>
                  <a:srgbClr val="002060"/>
                </a:solidFill>
              </a:rPr>
              <a:t>แผนการสอน</a:t>
            </a:r>
          </a:p>
          <a:p>
            <a:r>
              <a:rPr lang="th-TH" sz="2800" b="1" dirty="0" smtClean="0"/>
              <a:t>นำไปสอนแบบ </a:t>
            </a:r>
            <a:r>
              <a:rPr lang="en-US" sz="2000" b="1" dirty="0"/>
              <a:t>Off the Job  / On the Job </a:t>
            </a:r>
            <a:r>
              <a:rPr lang="en-US" sz="2000" b="1" dirty="0" smtClean="0"/>
              <a:t> Training</a:t>
            </a:r>
          </a:p>
          <a:p>
            <a:r>
              <a:rPr lang="th-TH" sz="2800" b="1" dirty="0" smtClean="0"/>
              <a:t>ประเมินผลระบบการฝึก</a:t>
            </a:r>
            <a:endParaRPr lang="th-TH" sz="2800" b="1" dirty="0"/>
          </a:p>
        </p:txBody>
      </p:sp>
    </p:spTree>
    <p:extLst>
      <p:ext uri="{BB962C8B-B14F-4D97-AF65-F5344CB8AC3E}">
        <p14:creationId xmlns:p14="http://schemas.microsoft.com/office/powerpoint/2010/main" val="88664847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th-TH" b="1" dirty="0" smtClean="0">
                <a:solidFill>
                  <a:schemeClr val="bg1"/>
                </a:solidFill>
              </a:rPr>
              <a:t>ความรู้ความสามารถที่จะได้รับ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  <a:endParaRPr lang="th-TH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0337265"/>
              </p:ext>
            </p:extLst>
          </p:nvPr>
        </p:nvGraphicFramePr>
        <p:xfrm>
          <a:off x="457200" y="980728"/>
          <a:ext cx="8229600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47" y="11691"/>
            <a:ext cx="1222353" cy="96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2028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OUTCOMEs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dirty="0" smtClean="0"/>
              <a:t>ตารางรายละเอียดข้อมูล ความรู้ ทักษะ และคุณลักษณะ </a:t>
            </a:r>
            <a:r>
              <a:rPr lang="th-TH" sz="3600" dirty="0" smtClean="0"/>
              <a:t>ที่จำเป็นใน</a:t>
            </a:r>
            <a:r>
              <a:rPr lang="th-TH" sz="3600" dirty="0" smtClean="0"/>
              <a:t>ตำแหน่งงาน </a:t>
            </a:r>
            <a:r>
              <a:rPr lang="en-US" sz="3600" dirty="0" smtClean="0"/>
              <a:t>/</a:t>
            </a:r>
            <a:r>
              <a:rPr lang="th-TH" sz="3600" dirty="0" smtClean="0"/>
              <a:t>ใน</a:t>
            </a:r>
            <a:r>
              <a:rPr lang="th-TH" sz="3600" dirty="0" smtClean="0"/>
              <a:t>อาชีพ </a:t>
            </a:r>
            <a:r>
              <a:rPr lang="th-TH" sz="2000" dirty="0" smtClean="0"/>
              <a:t>(</a:t>
            </a:r>
            <a:r>
              <a:rPr lang="en-US" sz="2000" dirty="0" smtClean="0"/>
              <a:t>DACUM Chart</a:t>
            </a:r>
            <a:r>
              <a:rPr lang="th-TH" sz="2000" dirty="0" smtClean="0"/>
              <a:t>)</a:t>
            </a:r>
            <a:r>
              <a:rPr lang="en-US" sz="2000" dirty="0" smtClean="0"/>
              <a:t>, </a:t>
            </a:r>
            <a:r>
              <a:rPr lang="en-US" sz="2000" dirty="0"/>
              <a:t>(</a:t>
            </a:r>
            <a:r>
              <a:rPr lang="en-US" sz="2000" dirty="0" smtClean="0"/>
              <a:t>Task Analysis: K&amp;USA)</a:t>
            </a:r>
            <a:endParaRPr lang="th-TH" sz="2000" dirty="0" smtClean="0"/>
          </a:p>
          <a:p>
            <a:r>
              <a:rPr lang="th-TH" sz="3600" dirty="0" smtClean="0"/>
              <a:t>เอกสารหลักสูตร</a:t>
            </a:r>
          </a:p>
          <a:p>
            <a:r>
              <a:rPr lang="th-TH" sz="3600" dirty="0" smtClean="0"/>
              <a:t>เอกสารการฝึก คู่มือในการฝึก</a:t>
            </a:r>
          </a:p>
          <a:p>
            <a:r>
              <a:rPr lang="th-TH" sz="3600" dirty="0" smtClean="0"/>
              <a:t>สื่อการฝึก  สื่อกระดาษ  สื่ออิเล็กทรอนิกส์</a:t>
            </a:r>
          </a:p>
          <a:p>
            <a:r>
              <a:rPr lang="th-TH" sz="3600" dirty="0" smtClean="0"/>
              <a:t>เอกสารแผนการฝึกอบรมด้านความรู้ ทักษะ</a:t>
            </a:r>
          </a:p>
          <a:p>
            <a:r>
              <a:rPr lang="th-TH" sz="3600" dirty="0" smtClean="0"/>
              <a:t>เอกสารแผนการประเมินความรู้ ทักษะ </a:t>
            </a:r>
          </a:p>
          <a:p>
            <a:endParaRPr lang="th-TH" sz="3600" dirty="0" smtClean="0"/>
          </a:p>
        </p:txBody>
      </p:sp>
    </p:spTree>
    <p:extLst>
      <p:ext uri="{BB962C8B-B14F-4D97-AF65-F5344CB8AC3E}">
        <p14:creationId xmlns:p14="http://schemas.microsoft.com/office/powerpoint/2010/main" val="347176651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Training Method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dirty="0" smtClean="0"/>
              <a:t>บรรยายให้ข้อมูล แลกเปลี่ยนความคิดเห็น</a:t>
            </a:r>
          </a:p>
          <a:p>
            <a:r>
              <a:rPr lang="th-TH" sz="4000" dirty="0" smtClean="0"/>
              <a:t>ฝึกปฏิบัติงาน</a:t>
            </a:r>
            <a:r>
              <a:rPr lang="th-TH" sz="4000" dirty="0"/>
              <a:t>เป็นกลุ่ม</a:t>
            </a:r>
          </a:p>
          <a:p>
            <a:r>
              <a:rPr lang="th-TH" sz="4000" dirty="0" smtClean="0"/>
              <a:t>อภิปรายรายบุคล และเป็นกลุ่ม</a:t>
            </a:r>
          </a:p>
          <a:p>
            <a:r>
              <a:rPr lang="th-TH" sz="4000" dirty="0" smtClean="0"/>
              <a:t>นำเสนอผลงานของแต่ละกลุ่ม และรายบุคคล</a:t>
            </a:r>
          </a:p>
        </p:txBody>
      </p:sp>
    </p:spTree>
    <p:extLst>
      <p:ext uri="{BB962C8B-B14F-4D97-AF65-F5344CB8AC3E}">
        <p14:creationId xmlns:p14="http://schemas.microsoft.com/office/powerpoint/2010/main" val="125388472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*</a:t>
            </a:r>
            <a:r>
              <a:rPr lang="en-US" b="1" dirty="0" smtClean="0"/>
              <a:t>Assessment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dirty="0"/>
              <a:t>จำนวนวันในการเข้ารับการฝึก ไม่น้อยกว่าร้อยละ </a:t>
            </a:r>
            <a:r>
              <a:rPr lang="en-US" dirty="0"/>
              <a:t>80</a:t>
            </a:r>
          </a:p>
          <a:p>
            <a:r>
              <a:rPr lang="th-TH" sz="4000" dirty="0"/>
              <a:t>ผลงานของแต่ละ</a:t>
            </a:r>
            <a:r>
              <a:rPr lang="th-TH" sz="4000" dirty="0" smtClean="0"/>
              <a:t>กลุ่ม </a:t>
            </a:r>
            <a:r>
              <a:rPr lang="th-TH" sz="2000" dirty="0" smtClean="0"/>
              <a:t>(</a:t>
            </a:r>
            <a:r>
              <a:rPr lang="en-US" sz="2000" dirty="0" smtClean="0"/>
              <a:t>OUTCOMEs</a:t>
            </a:r>
            <a:r>
              <a:rPr lang="th-TH" sz="2000" dirty="0" smtClean="0"/>
              <a:t>)</a:t>
            </a:r>
          </a:p>
          <a:p>
            <a:r>
              <a:rPr lang="th-TH" sz="4000" dirty="0" smtClean="0"/>
              <a:t>การประเมินความรู้รายบุคคล ด้วยวิธีการซักถาม</a:t>
            </a:r>
            <a:r>
              <a:rPr lang="th-TH" sz="3200" dirty="0" smtClean="0"/>
              <a:t> </a:t>
            </a:r>
            <a:r>
              <a:rPr lang="th-TH" dirty="0" smtClean="0"/>
              <a:t>(</a:t>
            </a:r>
            <a:r>
              <a:rPr lang="en-US" dirty="0" smtClean="0"/>
              <a:t>Oral Test)</a:t>
            </a:r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pPr marL="0" indent="0">
              <a:buNone/>
            </a:pPr>
            <a:r>
              <a:rPr lang="en-US" sz="3200" i="1" dirty="0" smtClean="0">
                <a:solidFill>
                  <a:srgbClr val="C00000"/>
                </a:solidFill>
              </a:rPr>
              <a:t>*</a:t>
            </a:r>
            <a:r>
              <a:rPr lang="th-TH" sz="3200" i="1" dirty="0" smtClean="0">
                <a:solidFill>
                  <a:srgbClr val="C00000"/>
                </a:solidFill>
              </a:rPr>
              <a:t>เปลี่ยนแปลงตามความเหมาะสม</a:t>
            </a:r>
            <a:endParaRPr lang="en-US" sz="3200" i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0678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 smtClean="0"/>
              <a:t>เครื่องมือ อุปกรณ์ และสิ่งอำนวยความสะดวกที่ทุกกลุ่มควรมี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Laptop </a:t>
            </a:r>
            <a:r>
              <a:rPr lang="en-US" sz="3200" b="1" i="1" dirty="0" smtClean="0"/>
              <a:t>(Note Book Computer)</a:t>
            </a:r>
          </a:p>
          <a:p>
            <a:r>
              <a:rPr lang="en-US" sz="3200" b="1" i="1" dirty="0" smtClean="0"/>
              <a:t>Write board ,Flip Chart</a:t>
            </a:r>
          </a:p>
          <a:p>
            <a:r>
              <a:rPr lang="en-US" sz="3200" b="1" i="1" dirty="0" smtClean="0"/>
              <a:t>Paper </a:t>
            </a:r>
          </a:p>
          <a:p>
            <a:r>
              <a:rPr lang="en-US" sz="3200" b="1" i="1" dirty="0" smtClean="0"/>
              <a:t>Pens, Pencils</a:t>
            </a:r>
          </a:p>
          <a:p>
            <a:r>
              <a:rPr lang="en-US" sz="3200" b="1" i="1" dirty="0" smtClean="0"/>
              <a:t>Paper Tape</a:t>
            </a:r>
            <a:endParaRPr lang="th-TH" sz="3200" b="1" i="1" dirty="0"/>
          </a:p>
        </p:txBody>
      </p:sp>
    </p:spTree>
    <p:extLst>
      <p:ext uri="{BB962C8B-B14F-4D97-AF65-F5344CB8AC3E}">
        <p14:creationId xmlns:p14="http://schemas.microsoft.com/office/powerpoint/2010/main" val="176645089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75656" y="188640"/>
            <a:ext cx="5832648" cy="5760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schemeClr val="tx1"/>
                </a:solidFill>
              </a:rPr>
              <a:t>หน้าเวที</a:t>
            </a:r>
            <a:endParaRPr lang="th-TH" sz="32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95854" y="1700808"/>
            <a:ext cx="172819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Group1</a:t>
            </a:r>
            <a:endParaRPr lang="th-TH" dirty="0"/>
          </a:p>
        </p:txBody>
      </p:sp>
      <p:sp>
        <p:nvSpPr>
          <p:cNvPr id="7" name="Oval 6"/>
          <p:cNvSpPr/>
          <p:nvPr/>
        </p:nvSpPr>
        <p:spPr>
          <a:xfrm>
            <a:off x="3185955" y="2420888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Oval 7"/>
          <p:cNvSpPr/>
          <p:nvPr/>
        </p:nvSpPr>
        <p:spPr>
          <a:xfrm>
            <a:off x="3185955" y="1798803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Oval 8"/>
          <p:cNvSpPr/>
          <p:nvPr/>
        </p:nvSpPr>
        <p:spPr>
          <a:xfrm>
            <a:off x="1961819" y="1052736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Oval 9"/>
          <p:cNvSpPr/>
          <p:nvPr/>
        </p:nvSpPr>
        <p:spPr>
          <a:xfrm>
            <a:off x="1889811" y="3212976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Oval 10"/>
          <p:cNvSpPr/>
          <p:nvPr/>
        </p:nvSpPr>
        <p:spPr>
          <a:xfrm>
            <a:off x="665675" y="2151820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Rectangle 11"/>
          <p:cNvSpPr/>
          <p:nvPr/>
        </p:nvSpPr>
        <p:spPr>
          <a:xfrm>
            <a:off x="5850251" y="1700808"/>
            <a:ext cx="172819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Group2</a:t>
            </a:r>
            <a:endParaRPr lang="th-TH" dirty="0"/>
          </a:p>
        </p:txBody>
      </p:sp>
      <p:sp>
        <p:nvSpPr>
          <p:cNvPr id="13" name="Oval 12"/>
          <p:cNvSpPr/>
          <p:nvPr/>
        </p:nvSpPr>
        <p:spPr>
          <a:xfrm>
            <a:off x="7740352" y="2420888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Oval 13"/>
          <p:cNvSpPr/>
          <p:nvPr/>
        </p:nvSpPr>
        <p:spPr>
          <a:xfrm>
            <a:off x="7740352" y="1798803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Oval 14"/>
          <p:cNvSpPr/>
          <p:nvPr/>
        </p:nvSpPr>
        <p:spPr>
          <a:xfrm>
            <a:off x="6516216" y="1052736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Oval 15"/>
          <p:cNvSpPr/>
          <p:nvPr/>
        </p:nvSpPr>
        <p:spPr>
          <a:xfrm>
            <a:off x="6444208" y="3212976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Oval 16"/>
          <p:cNvSpPr/>
          <p:nvPr/>
        </p:nvSpPr>
        <p:spPr>
          <a:xfrm>
            <a:off x="5220072" y="2151820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Rectangle 17"/>
          <p:cNvSpPr/>
          <p:nvPr/>
        </p:nvSpPr>
        <p:spPr>
          <a:xfrm>
            <a:off x="1223846" y="4661792"/>
            <a:ext cx="172819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Group3</a:t>
            </a:r>
            <a:endParaRPr lang="th-TH" dirty="0"/>
          </a:p>
        </p:txBody>
      </p:sp>
      <p:sp>
        <p:nvSpPr>
          <p:cNvPr id="19" name="Oval 18"/>
          <p:cNvSpPr/>
          <p:nvPr/>
        </p:nvSpPr>
        <p:spPr>
          <a:xfrm>
            <a:off x="3113947" y="5381872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Oval 19"/>
          <p:cNvSpPr/>
          <p:nvPr/>
        </p:nvSpPr>
        <p:spPr>
          <a:xfrm>
            <a:off x="3113947" y="4759787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Oval 20"/>
          <p:cNvSpPr/>
          <p:nvPr/>
        </p:nvSpPr>
        <p:spPr>
          <a:xfrm>
            <a:off x="1889811" y="4013720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Oval 21"/>
          <p:cNvSpPr/>
          <p:nvPr/>
        </p:nvSpPr>
        <p:spPr>
          <a:xfrm>
            <a:off x="1817803" y="6173960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Oval 22"/>
          <p:cNvSpPr/>
          <p:nvPr/>
        </p:nvSpPr>
        <p:spPr>
          <a:xfrm>
            <a:off x="593667" y="5112804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Rectangle 23"/>
          <p:cNvSpPr/>
          <p:nvPr/>
        </p:nvSpPr>
        <p:spPr>
          <a:xfrm>
            <a:off x="5832140" y="4696163"/>
            <a:ext cx="172819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Group4</a:t>
            </a:r>
            <a:endParaRPr lang="th-TH" dirty="0"/>
          </a:p>
        </p:txBody>
      </p:sp>
      <p:sp>
        <p:nvSpPr>
          <p:cNvPr id="25" name="Oval 24"/>
          <p:cNvSpPr/>
          <p:nvPr/>
        </p:nvSpPr>
        <p:spPr>
          <a:xfrm>
            <a:off x="7722241" y="5416243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Oval 25"/>
          <p:cNvSpPr/>
          <p:nvPr/>
        </p:nvSpPr>
        <p:spPr>
          <a:xfrm>
            <a:off x="7722241" y="4794158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Oval 26"/>
          <p:cNvSpPr/>
          <p:nvPr/>
        </p:nvSpPr>
        <p:spPr>
          <a:xfrm>
            <a:off x="6498105" y="4048091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Oval 27"/>
          <p:cNvSpPr/>
          <p:nvPr/>
        </p:nvSpPr>
        <p:spPr>
          <a:xfrm>
            <a:off x="6426097" y="6208331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Oval 28"/>
          <p:cNvSpPr/>
          <p:nvPr/>
        </p:nvSpPr>
        <p:spPr>
          <a:xfrm>
            <a:off x="5201961" y="5147175"/>
            <a:ext cx="504056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281541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txBody>
          <a:bodyPr rtlCol="0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Lecturer Profile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b="1" dirty="0" smtClean="0"/>
              <a:t>Name : Mr. </a:t>
            </a:r>
            <a:r>
              <a:rPr lang="en-US" b="1" dirty="0" err="1" smtClean="0"/>
              <a:t>Komtach</a:t>
            </a:r>
            <a:r>
              <a:rPr lang="en-US" b="1" dirty="0"/>
              <a:t> </a:t>
            </a:r>
            <a:r>
              <a:rPr lang="en-US" b="1" dirty="0" err="1" smtClean="0"/>
              <a:t>Rattanakot</a:t>
            </a:r>
            <a:r>
              <a:rPr lang="en-US" b="1" dirty="0" smtClean="0"/>
              <a:t> </a:t>
            </a:r>
            <a:r>
              <a:rPr lang="th-TH" sz="3200" b="1" i="1" dirty="0" smtClean="0"/>
              <a:t>(คมธัช  รัตนคช)</a:t>
            </a:r>
            <a:endParaRPr lang="en-US" sz="3200" b="1" i="1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/>
              <a:t>Job Position: </a:t>
            </a:r>
            <a:r>
              <a:rPr lang="en-US" dirty="0" smtClean="0"/>
              <a:t>Skill Development Technical Officer, </a:t>
            </a:r>
            <a:r>
              <a:rPr lang="en-US" dirty="0"/>
              <a:t>Professional </a:t>
            </a:r>
            <a:r>
              <a:rPr lang="en-US" dirty="0" smtClean="0"/>
              <a:t>Level.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b="1" u="sng" dirty="0" smtClean="0"/>
              <a:t>Education </a:t>
            </a:r>
            <a:r>
              <a:rPr lang="en-US" b="1" u="sng" dirty="0"/>
              <a:t>and Training </a:t>
            </a:r>
            <a:r>
              <a:rPr lang="en-US" b="1" u="sng" dirty="0" smtClean="0"/>
              <a:t>Experience</a:t>
            </a:r>
            <a:endParaRPr lang="en-US" b="1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Vocational </a:t>
            </a:r>
            <a:r>
              <a:rPr lang="en-US" dirty="0"/>
              <a:t>Certificate in </a:t>
            </a:r>
            <a:r>
              <a:rPr lang="en-US" dirty="0" smtClean="0"/>
              <a:t>Electronics Technicians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High Vocational Certificate in Electronics Technicians</a:t>
            </a:r>
            <a:br>
              <a:rPr lang="en-US" dirty="0" smtClean="0"/>
            </a:br>
            <a:r>
              <a:rPr lang="en-US" dirty="0" smtClean="0"/>
              <a:t>Graduate from </a:t>
            </a:r>
            <a:r>
              <a:rPr lang="en-US" dirty="0" err="1" smtClean="0"/>
              <a:t>Minbury</a:t>
            </a:r>
            <a:r>
              <a:rPr lang="en-US" dirty="0" smtClean="0"/>
              <a:t> Technical College, BBK, Thailand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Bachelor degree in Telecommunication Engineering</a:t>
            </a:r>
            <a:br>
              <a:rPr lang="en-US" dirty="0" smtClean="0"/>
            </a:br>
            <a:r>
              <a:rPr lang="en-US" dirty="0" smtClean="0"/>
              <a:t>Graduate </a:t>
            </a:r>
            <a:r>
              <a:rPr lang="en-US" dirty="0"/>
              <a:t>from </a:t>
            </a:r>
            <a:r>
              <a:rPr lang="en-US" dirty="0" smtClean="0"/>
              <a:t>King Mongkut's Institute </a:t>
            </a:r>
            <a:r>
              <a:rPr lang="en-US" dirty="0"/>
              <a:t>of </a:t>
            </a:r>
            <a:r>
              <a:rPr lang="en-US" dirty="0" smtClean="0"/>
              <a:t>Technology </a:t>
            </a:r>
            <a:r>
              <a:rPr lang="en-US" dirty="0" err="1" smtClean="0"/>
              <a:t>Ladkrabang</a:t>
            </a:r>
            <a:r>
              <a:rPr lang="en-US" dirty="0" smtClean="0"/>
              <a:t> (KMITL), BBK, Thailand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Master degree in Educational Technology </a:t>
            </a:r>
            <a:br>
              <a:rPr lang="en-US" dirty="0" smtClean="0"/>
            </a:br>
            <a:r>
              <a:rPr lang="en-US" dirty="0" smtClean="0"/>
              <a:t>Graduate from </a:t>
            </a:r>
            <a:r>
              <a:rPr lang="en-US" dirty="0" err="1" smtClean="0"/>
              <a:t>Kasetsart</a:t>
            </a:r>
            <a:r>
              <a:rPr lang="en-US" dirty="0" smtClean="0"/>
              <a:t> University, BBK, Thailand.</a:t>
            </a:r>
          </a:p>
        </p:txBody>
      </p:sp>
    </p:spTree>
    <p:extLst>
      <p:ext uri="{BB962C8B-B14F-4D97-AF65-F5344CB8AC3E}">
        <p14:creationId xmlns:p14="http://schemas.microsoft.com/office/powerpoint/2010/main" val="125822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/>
              <a:t>การจัดกลุ่ม</a:t>
            </a:r>
            <a:endParaRPr lang="th-TH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แบ่งตามตำแหน่งงานของผู้เข้าอบรม</a:t>
            </a:r>
          </a:p>
          <a:p>
            <a:r>
              <a:rPr lang="th-TH" sz="4000" b="1" dirty="0" smtClean="0"/>
              <a:t>แบ่งตามความพึงพอใจ</a:t>
            </a:r>
            <a:endParaRPr lang="th-TH" sz="4000" b="1" dirty="0"/>
          </a:p>
        </p:txBody>
      </p:sp>
    </p:spTree>
    <p:extLst>
      <p:ext uri="{BB962C8B-B14F-4D97-AF65-F5344CB8AC3E}">
        <p14:creationId xmlns:p14="http://schemas.microsoft.com/office/powerpoint/2010/main" val="351036318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ตำแหน่งงาน 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อาชีพ ที่แต่ละกลุ่มเลือก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9257244"/>
              </p:ext>
            </p:extLst>
          </p:nvPr>
        </p:nvGraphicFramePr>
        <p:xfrm>
          <a:off x="179512" y="1600200"/>
          <a:ext cx="8712968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76328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กลุ่มที่</a:t>
                      </a:r>
                      <a:endParaRPr lang="th-TH" sz="3600" b="1" dirty="0"/>
                    </a:p>
                  </a:txBody>
                  <a:tcPr marL="89203" marR="89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/>
                        <a:t>ตำแหน่งงาน </a:t>
                      </a:r>
                      <a:r>
                        <a:rPr lang="en-US" sz="3600" b="1" dirty="0" smtClean="0"/>
                        <a:t>/</a:t>
                      </a:r>
                      <a:r>
                        <a:rPr lang="th-TH" sz="3600" b="1" dirty="0" smtClean="0"/>
                        <a:t> อาชีพ ที่จะฝึกอบรม</a:t>
                      </a:r>
                      <a:endParaRPr lang="th-TH" sz="3600" b="1" dirty="0"/>
                    </a:p>
                  </a:txBody>
                  <a:tcPr marL="89203" marR="89203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1.</a:t>
                      </a:r>
                      <a:endParaRPr lang="th-TH" sz="2800" b="1" dirty="0"/>
                    </a:p>
                  </a:txBody>
                  <a:tcPr marL="89203" marR="89203"/>
                </a:tc>
                <a:tc>
                  <a:txBody>
                    <a:bodyPr/>
                    <a:lstStyle/>
                    <a:p>
                      <a:r>
                        <a:rPr lang="th-TH" sz="3600" b="1" dirty="0" smtClean="0"/>
                        <a:t>เจ้าหน้าที่</a:t>
                      </a:r>
                      <a:r>
                        <a:rPr lang="th-TH" sz="3600" b="1" dirty="0" smtClean="0"/>
                        <a:t>ประสานการ</a:t>
                      </a:r>
                      <a:r>
                        <a:rPr lang="th-TH" sz="3600" b="1" dirty="0" smtClean="0"/>
                        <a:t>ฝึก </a:t>
                      </a:r>
                      <a:r>
                        <a:rPr lang="th-TH" sz="3600" b="1" i="1" dirty="0" smtClean="0"/>
                        <a:t>(</a:t>
                      </a:r>
                      <a:r>
                        <a:rPr lang="th-TH" sz="3600" b="1" i="1" dirty="0" smtClean="0"/>
                        <a:t>พี่สุการ)</a:t>
                      </a:r>
                      <a:endParaRPr lang="th-TH" sz="3600" b="1" i="1" dirty="0"/>
                    </a:p>
                  </a:txBody>
                  <a:tcPr marL="89203" marR="89203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2.</a:t>
                      </a:r>
                      <a:endParaRPr lang="th-TH" sz="2800" b="1" dirty="0"/>
                    </a:p>
                  </a:txBody>
                  <a:tcPr marL="89203" marR="89203"/>
                </a:tc>
                <a:tc>
                  <a:txBody>
                    <a:bodyPr/>
                    <a:lstStyle/>
                    <a:p>
                      <a:r>
                        <a:rPr lang="th-TH" sz="3600" b="1" dirty="0" smtClean="0"/>
                        <a:t>เจ้าหน้าที่งานรับรองความรู้ความสามารถ</a:t>
                      </a:r>
                      <a:r>
                        <a:rPr lang="th-TH" sz="3600" b="1" i="1" dirty="0" smtClean="0"/>
                        <a:t>(คุณสามารถ</a:t>
                      </a:r>
                      <a:r>
                        <a:rPr lang="th-TH" sz="3600" b="1" i="1" dirty="0" smtClean="0"/>
                        <a:t>)</a:t>
                      </a:r>
                      <a:endParaRPr lang="th-TH" sz="3600" b="1" i="1" dirty="0"/>
                    </a:p>
                  </a:txBody>
                  <a:tcPr marL="89203" marR="89203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3.</a:t>
                      </a:r>
                      <a:endParaRPr lang="th-TH" sz="2800" b="1" dirty="0"/>
                    </a:p>
                  </a:txBody>
                  <a:tcPr marL="89203" marR="89203"/>
                </a:tc>
                <a:tc>
                  <a:txBody>
                    <a:bodyPr/>
                    <a:lstStyle/>
                    <a:p>
                      <a:r>
                        <a:rPr lang="th-TH" sz="3600" b="1" dirty="0" smtClean="0"/>
                        <a:t>เจ้าหน้าที่ดำเนินการฝึกอบรม </a:t>
                      </a:r>
                      <a:r>
                        <a:rPr lang="th-TH" sz="3600" b="1" i="1" dirty="0" smtClean="0"/>
                        <a:t>(พี่</a:t>
                      </a:r>
                      <a:r>
                        <a:rPr lang="th-TH" sz="3600" b="1" i="1" dirty="0" err="1" smtClean="0"/>
                        <a:t>สมพงษ์</a:t>
                      </a:r>
                      <a:r>
                        <a:rPr lang="th-TH" sz="3600" b="1" i="1" dirty="0" smtClean="0"/>
                        <a:t>)</a:t>
                      </a:r>
                      <a:endParaRPr lang="th-TH" sz="3600" b="1" i="1" dirty="0"/>
                    </a:p>
                  </a:txBody>
                  <a:tcPr marL="89203" marR="89203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4.</a:t>
                      </a:r>
                      <a:endParaRPr lang="th-TH" sz="2800" b="1" dirty="0"/>
                    </a:p>
                  </a:txBody>
                  <a:tcPr marL="89203" marR="89203"/>
                </a:tc>
                <a:tc>
                  <a:txBody>
                    <a:bodyPr/>
                    <a:lstStyle/>
                    <a:p>
                      <a:r>
                        <a:rPr lang="th-TH" sz="3600" b="1" dirty="0" smtClean="0"/>
                        <a:t>เจ้าหน้าที่สนับสนุนทดสอบมาตรฐานฝีมือแรงงาน</a:t>
                      </a:r>
                      <a:r>
                        <a:rPr lang="th-TH" sz="3600" b="1" i="1" dirty="0" smtClean="0"/>
                        <a:t>(คุณธิดา</a:t>
                      </a:r>
                      <a:r>
                        <a:rPr lang="th-TH" sz="3600" b="1" i="1" dirty="0" smtClean="0"/>
                        <a:t>รัตน์)</a:t>
                      </a:r>
                      <a:endParaRPr lang="th-TH" sz="3600" b="1" i="1" dirty="0"/>
                    </a:p>
                  </a:txBody>
                  <a:tcPr marL="89203" marR="8920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325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คำแนะนำ</a:t>
            </a:r>
            <a:r>
              <a:rPr lang="en-US" b="1" dirty="0" smtClean="0"/>
              <a:t>: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h-TH" sz="3600" dirty="0"/>
              <a:t>ให้ทบทวนงาน หรือ ตำแหน่งที่แต่ละคนจัดทำ</a:t>
            </a:r>
            <a:r>
              <a:rPr lang="th-TH" sz="3600" dirty="0" smtClean="0"/>
              <a:t>ขึ้น </a:t>
            </a:r>
            <a:r>
              <a:rPr lang="th-TH" sz="3600" b="1" dirty="0" smtClean="0">
                <a:solidFill>
                  <a:srgbClr val="FF0000"/>
                </a:solidFill>
              </a:rPr>
              <a:t>หรือ จัดทำขึ้นใหม่</a:t>
            </a:r>
            <a:endParaRPr lang="th-TH" sz="3600" b="1" dirty="0">
              <a:solidFill>
                <a:srgbClr val="FF0000"/>
              </a:solidFill>
            </a:endParaRPr>
          </a:p>
          <a:p>
            <a:r>
              <a:rPr lang="th-TH" sz="3600" dirty="0" smtClean="0"/>
              <a:t>แต่ละกลุ่ม เลือก </a:t>
            </a:r>
            <a:r>
              <a:rPr lang="en-US" sz="3600" dirty="0"/>
              <a:t>1 </a:t>
            </a:r>
            <a:r>
              <a:rPr lang="th-TH" sz="3600" dirty="0"/>
              <a:t>ตำแหน่งงาน เพื่อวิเคราะห์รายละเอียดใน</a:t>
            </a:r>
            <a:r>
              <a:rPr lang="th-TH" sz="3600" dirty="0" smtClean="0"/>
              <a:t>งานย่อย(</a:t>
            </a:r>
            <a:r>
              <a:rPr lang="en-US" sz="2800" i="1" dirty="0"/>
              <a:t>Task Analysis</a:t>
            </a:r>
            <a:r>
              <a:rPr lang="th-TH" sz="2800" i="1" dirty="0"/>
              <a:t>)</a:t>
            </a:r>
            <a:r>
              <a:rPr lang="th-TH" sz="3600" dirty="0"/>
              <a:t> ให้ได้ ความรู้ </a:t>
            </a:r>
            <a:r>
              <a:rPr lang="th-TH" sz="3600" dirty="0" smtClean="0"/>
              <a:t>(</a:t>
            </a:r>
            <a:r>
              <a:rPr lang="en-US" dirty="0" smtClean="0"/>
              <a:t>K</a:t>
            </a:r>
            <a:r>
              <a:rPr lang="th-TH" sz="3600" dirty="0" smtClean="0"/>
              <a:t>) ทักษะ(</a:t>
            </a:r>
            <a:r>
              <a:rPr lang="en-US" dirty="0" smtClean="0"/>
              <a:t>S</a:t>
            </a:r>
            <a:r>
              <a:rPr lang="th-TH" sz="3600" dirty="0" smtClean="0"/>
              <a:t>) </a:t>
            </a:r>
            <a:r>
              <a:rPr lang="th-TH" sz="3600" dirty="0"/>
              <a:t>และ</a:t>
            </a:r>
            <a:r>
              <a:rPr lang="th-TH" sz="3600" dirty="0" smtClean="0"/>
              <a:t>ทัศนคติ(</a:t>
            </a:r>
            <a:r>
              <a:rPr lang="en-US" dirty="0" smtClean="0"/>
              <a:t>A</a:t>
            </a:r>
            <a:r>
              <a:rPr lang="th-TH" sz="3600" dirty="0" smtClean="0"/>
              <a:t>)ที่</a:t>
            </a:r>
            <a:r>
              <a:rPr lang="th-TH" sz="3600" dirty="0"/>
              <a:t>จำเป็นในงาน เพื่อนำไปพัฒนาหลักสูตรการฝึก</a:t>
            </a:r>
            <a:r>
              <a:rPr lang="th-TH" sz="3600" dirty="0" smtClean="0"/>
              <a:t>ต่อไป</a:t>
            </a:r>
          </a:p>
          <a:p>
            <a:r>
              <a:rPr lang="th-TH" sz="3600" dirty="0" smtClean="0"/>
              <a:t>ให้แต่ละกลุ่มทบทวนงานหลัก </a:t>
            </a:r>
            <a:r>
              <a:rPr lang="th-TH" sz="2800" dirty="0" smtClean="0"/>
              <a:t>(</a:t>
            </a:r>
            <a:r>
              <a:rPr lang="en-US" sz="2800" dirty="0" smtClean="0"/>
              <a:t>Duty</a:t>
            </a:r>
            <a:r>
              <a:rPr lang="th-TH" sz="2800" dirty="0" smtClean="0"/>
              <a:t>) </a:t>
            </a:r>
            <a:r>
              <a:rPr lang="th-TH" sz="3600" dirty="0" smtClean="0"/>
              <a:t>กำหนดงานย่อย</a:t>
            </a:r>
            <a:r>
              <a:rPr lang="th-TH" sz="2800" dirty="0" smtClean="0"/>
              <a:t>(</a:t>
            </a:r>
            <a:r>
              <a:rPr lang="en-US" sz="2800" dirty="0" smtClean="0"/>
              <a:t>Task</a:t>
            </a:r>
            <a:r>
              <a:rPr lang="th-TH" sz="2800" dirty="0" smtClean="0"/>
              <a:t>) </a:t>
            </a:r>
            <a:r>
              <a:rPr lang="th-TH" sz="3600" dirty="0" smtClean="0"/>
              <a:t>ให้ครบทั้งตำแหน่งงาน</a:t>
            </a:r>
          </a:p>
          <a:p>
            <a:r>
              <a:rPr lang="th-TH" sz="3600" dirty="0" smtClean="0"/>
              <a:t>ให้วิเคราะห์งานย่อย </a:t>
            </a:r>
            <a:r>
              <a:rPr lang="th-TH" dirty="0" smtClean="0"/>
              <a:t>(</a:t>
            </a:r>
            <a:r>
              <a:rPr lang="en-US" dirty="0" smtClean="0"/>
              <a:t>Task</a:t>
            </a:r>
            <a:r>
              <a:rPr lang="th-TH" dirty="0" smtClean="0"/>
              <a:t>) </a:t>
            </a:r>
            <a:r>
              <a:rPr lang="th-TH" sz="3600" dirty="0" smtClean="0"/>
              <a:t>เพื่อกำหนด </a:t>
            </a:r>
            <a:r>
              <a:rPr lang="en-US" sz="2800" dirty="0" smtClean="0"/>
              <a:t>K S A </a:t>
            </a:r>
            <a:r>
              <a:rPr lang="th-TH" sz="3600" dirty="0" smtClean="0"/>
              <a:t>ที่จำเป็นในงานจนได้ข้อมูลเพียงพอที่จะนำไปแปลงเป็นหลักสูตรอิงสมรรถนะ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90119243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การส่งงาน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dirty="0" smtClean="0"/>
              <a:t>ส่งเอกสารสิ่งพิมพ์(</a:t>
            </a:r>
            <a:r>
              <a:rPr lang="en-US" sz="2800" dirty="0" smtClean="0"/>
              <a:t>Printed</a:t>
            </a:r>
            <a:r>
              <a:rPr lang="th-TH" sz="2800" dirty="0" smtClean="0"/>
              <a:t>)  </a:t>
            </a:r>
            <a:r>
              <a:rPr lang="th-TH" sz="3600" dirty="0" smtClean="0"/>
              <a:t>และเก็บในแฟ้มสะสมงาน ในแต่ละกลุ่ม</a:t>
            </a:r>
          </a:p>
          <a:p>
            <a:r>
              <a:rPr lang="th-TH" sz="3600" dirty="0" smtClean="0"/>
              <a:t>ส่งไฟล์อิเล็กทรอนิกส์ </a:t>
            </a:r>
            <a:r>
              <a:rPr lang="th-TH" sz="2800" dirty="0" smtClean="0"/>
              <a:t>(</a:t>
            </a:r>
            <a:r>
              <a:rPr lang="en-US" sz="2800" dirty="0" smtClean="0"/>
              <a:t>Soft copy</a:t>
            </a:r>
            <a:r>
              <a:rPr lang="th-TH" sz="2800" dirty="0" smtClean="0"/>
              <a:t>) </a:t>
            </a:r>
          </a:p>
          <a:p>
            <a:pPr marL="0" indent="0">
              <a:buNone/>
            </a:pPr>
            <a:r>
              <a:rPr lang="en-US" sz="3200" i="1" dirty="0" smtClean="0"/>
              <a:t>Email: </a:t>
            </a:r>
            <a:r>
              <a:rPr lang="en-US" sz="3200" i="1" dirty="0" smtClean="0">
                <a:hlinkClick r:id="rId2"/>
              </a:rPr>
              <a:t>komtach@gmail.com</a:t>
            </a:r>
            <a:endParaRPr lang="en-US" sz="3200" i="1" dirty="0" smtClean="0"/>
          </a:p>
          <a:p>
            <a:pPr marL="0" indent="0">
              <a:buNone/>
            </a:pPr>
            <a:endParaRPr lang="th-TH" sz="800" dirty="0" smtClean="0"/>
          </a:p>
          <a:p>
            <a:pPr marL="0" indent="0">
              <a:buNone/>
            </a:pPr>
            <a:r>
              <a:rPr lang="th-TH" sz="4000" dirty="0" smtClean="0"/>
              <a:t>โดยสร้าง</a:t>
            </a:r>
            <a:r>
              <a:rPr lang="th-TH" sz="3600" dirty="0" smtClean="0"/>
              <a:t> </a:t>
            </a:r>
            <a:r>
              <a:rPr lang="en-US" sz="2800" dirty="0" smtClean="0"/>
              <a:t>Folder</a:t>
            </a:r>
            <a:r>
              <a:rPr lang="en-US" sz="3600" dirty="0" smtClean="0"/>
              <a:t> </a:t>
            </a:r>
            <a:r>
              <a:rPr lang="th-TH" sz="4000" dirty="0" smtClean="0"/>
              <a:t>เป็นชื่อ </a:t>
            </a:r>
            <a:r>
              <a:rPr lang="en-US" sz="2800" dirty="0" smtClean="0"/>
              <a:t>Group</a:t>
            </a:r>
            <a:r>
              <a:rPr lang="th-TH" sz="4000" dirty="0" smtClean="0"/>
              <a:t> ของท่าน เช่น </a:t>
            </a:r>
            <a:r>
              <a:rPr lang="en-US" sz="3200" dirty="0" smtClean="0"/>
              <a:t>Group1</a:t>
            </a:r>
            <a:endParaRPr lang="th-TH" sz="3200" dirty="0" smtClean="0"/>
          </a:p>
          <a:p>
            <a:pPr marL="0" indent="0">
              <a:buNone/>
            </a:pPr>
            <a:r>
              <a:rPr lang="th-TH" sz="4000" dirty="0" smtClean="0"/>
              <a:t>และ ตั้งชื่อไฟล์งานตามชื่องาน เช่น </a:t>
            </a:r>
            <a:r>
              <a:rPr lang="en-US" sz="2800" dirty="0" smtClean="0"/>
              <a:t>DACUM Chart, Curriculum, Lesson plan</a:t>
            </a:r>
            <a:r>
              <a:rPr lang="en-US" sz="4000" dirty="0" smtClean="0"/>
              <a:t> </a:t>
            </a:r>
            <a:r>
              <a:rPr lang="th-TH" sz="4000" dirty="0" smtClean="0"/>
              <a:t>เป็นต้น</a:t>
            </a:r>
          </a:p>
        </p:txBody>
      </p:sp>
    </p:spTree>
    <p:extLst>
      <p:ext uri="{BB962C8B-B14F-4D97-AF65-F5344CB8AC3E}">
        <p14:creationId xmlns:p14="http://schemas.microsoft.com/office/powerpoint/2010/main" val="32747172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การส่งมอบเอกสารการฝึก และ สไลด์การนำเสนอ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 smtClean="0"/>
              <a:t>โดยจะส่งเอกสารประกอบการฝึกและสไลด์การนำเสนอ </a:t>
            </a:r>
            <a:r>
              <a:rPr lang="th-TH" sz="3200" b="1" dirty="0" smtClean="0"/>
              <a:t>(</a:t>
            </a:r>
            <a:r>
              <a:rPr lang="en-US" sz="3200" b="1" dirty="0" smtClean="0"/>
              <a:t>PPT</a:t>
            </a:r>
            <a:r>
              <a:rPr lang="th-TH" sz="3200" b="1" dirty="0" smtClean="0"/>
              <a:t>) </a:t>
            </a:r>
            <a:r>
              <a:rPr lang="th-TH" sz="4000" b="1" dirty="0" smtClean="0"/>
              <a:t>ผ่าน </a:t>
            </a:r>
            <a:r>
              <a:rPr lang="en-US" sz="2800" b="1" dirty="0" smtClean="0"/>
              <a:t>E-mail. </a:t>
            </a:r>
            <a:r>
              <a:rPr lang="th-TH" sz="4000" b="1" dirty="0" smtClean="0"/>
              <a:t>หลังสิ้นสุดการบรรยายแต่ละครั้ง</a:t>
            </a:r>
          </a:p>
          <a:p>
            <a:pPr marL="0" indent="0">
              <a:buNone/>
            </a:pPr>
            <a:r>
              <a:rPr lang="en-US" sz="4000" b="1" dirty="0" smtClean="0"/>
              <a:t>***  </a:t>
            </a:r>
            <a:r>
              <a:rPr lang="th-TH" sz="4000" b="1" dirty="0" smtClean="0"/>
              <a:t>โดยให้ทุกท่าน </a:t>
            </a:r>
            <a:r>
              <a:rPr lang="en-US" sz="4000" b="1" dirty="0" smtClean="0"/>
              <a:t>email </a:t>
            </a:r>
            <a:r>
              <a:rPr lang="th-TH" sz="4000" b="1" dirty="0" smtClean="0"/>
              <a:t>มาที่ </a:t>
            </a:r>
          </a:p>
          <a:p>
            <a:pPr marL="0" indent="0">
              <a:buNone/>
            </a:pPr>
            <a:r>
              <a:rPr lang="en-US" sz="4000" b="1" dirty="0" smtClean="0">
                <a:hlinkClick r:id="rId2"/>
              </a:rPr>
              <a:t>komtach@gmail.com</a:t>
            </a:r>
            <a:endParaRPr lang="en-US" sz="4000" b="1" dirty="0" smtClean="0"/>
          </a:p>
          <a:p>
            <a:pPr marL="0" indent="0">
              <a:buNone/>
            </a:pPr>
            <a:endParaRPr lang="en-US" sz="4000" b="1" dirty="0"/>
          </a:p>
          <a:p>
            <a:pPr marL="0" indent="0">
              <a:buNone/>
            </a:pPr>
            <a:r>
              <a:rPr lang="th-TH" sz="4000" b="1" i="1" dirty="0" smtClean="0"/>
              <a:t>โดยให้ผู้แทนแต่ละกลุ่มส่ง </a:t>
            </a:r>
            <a:r>
              <a:rPr lang="en-US" sz="4000" b="1" i="1" dirty="0" smtClean="0"/>
              <a:t>mail </a:t>
            </a:r>
            <a:r>
              <a:rPr lang="th-TH" sz="4000" b="1" i="1" dirty="0" smtClean="0"/>
              <a:t>มาตามที่ระบุ</a:t>
            </a:r>
            <a:endParaRPr lang="th-TH" sz="4000" b="1" i="1" dirty="0"/>
          </a:p>
        </p:txBody>
      </p:sp>
    </p:spTree>
    <p:extLst>
      <p:ext uri="{BB962C8B-B14F-4D97-AF65-F5344CB8AC3E}">
        <p14:creationId xmlns:p14="http://schemas.microsoft.com/office/powerpoint/2010/main" val="156011849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h-TH" alt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วิธีการวิเคราะห์สมรรถนะใน</a:t>
            </a:r>
            <a:r>
              <a:rPr lang="th-TH" alt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อาชีพ </a:t>
            </a:r>
            <a:r>
              <a:rPr lang="en-US" alt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 </a:t>
            </a:r>
            <a:r>
              <a:rPr lang="th-TH" alt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ในตำแหน่งงาน</a:t>
            </a:r>
            <a:endParaRPr lang="th-TH" sz="4400" dirty="0"/>
          </a:p>
        </p:txBody>
      </p:sp>
      <p:pic>
        <p:nvPicPr>
          <p:cNvPr id="6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18796"/>
            <a:ext cx="3053734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97980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th-TH" b="1" dirty="0"/>
              <a:t>วิธีการวิเคราะห์สมรรถนะใน</a:t>
            </a:r>
            <a:r>
              <a:rPr lang="th-TH" altLang="th-TH" b="1" dirty="0" smtClean="0"/>
              <a:t>อาชีพ </a:t>
            </a:r>
            <a:r>
              <a:rPr lang="en-US" altLang="th-TH" sz="2400" b="1" dirty="0" smtClean="0"/>
              <a:t>/ </a:t>
            </a:r>
            <a:r>
              <a:rPr lang="th-TH" altLang="th-TH" b="1" dirty="0" smtClean="0"/>
              <a:t>ในตำแหน่งงาน</a:t>
            </a:r>
            <a:endParaRPr lang="th-TH" altLang="th-TH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686800" cy="4876800"/>
          </a:xfrm>
        </p:spPr>
        <p:txBody>
          <a:bodyPr>
            <a:normAutofit/>
          </a:bodyPr>
          <a:lstStyle/>
          <a:p>
            <a:r>
              <a:rPr lang="th-TH" altLang="th-TH" sz="2800" b="1" dirty="0" smtClean="0"/>
              <a:t>เข้า สปก</a:t>
            </a:r>
            <a:r>
              <a:rPr lang="en-US" altLang="th-TH" sz="2800" b="1" dirty="0" smtClean="0"/>
              <a:t>. </a:t>
            </a:r>
            <a:r>
              <a:rPr lang="th-TH" altLang="th-TH" sz="2800" b="1" dirty="0" smtClean="0"/>
              <a:t>เพื่อสังเกตการณ์ปฏิบัติงาน ตำแหน่งงานที่ต้องการวิเคราะห์งาน</a:t>
            </a:r>
          </a:p>
          <a:p>
            <a:r>
              <a:rPr lang="th-TH" altLang="th-TH" sz="2800" b="1" dirty="0" smtClean="0"/>
              <a:t>วิเคราะห์อาชีพ </a:t>
            </a:r>
            <a:r>
              <a:rPr lang="en-US" altLang="th-TH" sz="2800" b="1" dirty="0" smtClean="0"/>
              <a:t>/ </a:t>
            </a:r>
            <a:r>
              <a:rPr lang="th-TH" altLang="th-TH" sz="2800" b="1" dirty="0" smtClean="0"/>
              <a:t>ตำแหน่งงาน  </a:t>
            </a:r>
            <a:endParaRPr lang="en-US" altLang="th-TH" sz="2000" dirty="0"/>
          </a:p>
          <a:p>
            <a:pPr lvl="1"/>
            <a:r>
              <a:rPr lang="en-US" altLang="th-TH" sz="1800" b="1" dirty="0" smtClean="0">
                <a:solidFill>
                  <a:srgbClr val="0070C0"/>
                </a:solidFill>
              </a:rPr>
              <a:t>Job </a:t>
            </a:r>
            <a:r>
              <a:rPr lang="en-US" altLang="th-TH" sz="1800" b="1" dirty="0">
                <a:solidFill>
                  <a:srgbClr val="0070C0"/>
                </a:solidFill>
              </a:rPr>
              <a:t>Analysis :JA </a:t>
            </a:r>
            <a:endParaRPr lang="en-US" altLang="th-TH" sz="1800" b="1" dirty="0" smtClean="0">
              <a:solidFill>
                <a:srgbClr val="0070C0"/>
              </a:solidFill>
            </a:endParaRPr>
          </a:p>
          <a:p>
            <a:pPr lvl="1"/>
            <a:r>
              <a:rPr lang="en-US" altLang="th-TH" sz="1800" dirty="0" smtClean="0"/>
              <a:t>Functional </a:t>
            </a:r>
            <a:r>
              <a:rPr lang="en-US" altLang="th-TH" sz="1800" dirty="0"/>
              <a:t>Analysis : </a:t>
            </a:r>
            <a:r>
              <a:rPr lang="en-US" altLang="th-TH" sz="1800" dirty="0" smtClean="0"/>
              <a:t>FA</a:t>
            </a:r>
          </a:p>
          <a:p>
            <a:pPr lvl="1"/>
            <a:r>
              <a:rPr lang="en-US" altLang="th-TH" sz="1800" dirty="0" smtClean="0"/>
              <a:t>Competency Analysis</a:t>
            </a:r>
            <a:endParaRPr lang="th-TH" altLang="th-TH" sz="1800" dirty="0"/>
          </a:p>
          <a:p>
            <a:r>
              <a:rPr lang="th-TH" altLang="th-TH" sz="2800" b="1" dirty="0" smtClean="0"/>
              <a:t>จัดทำรายการความสามารถขึ้นมาแล้วส่งให้ ผู้เชี่ยวชาญหน้างานพิจารณา ตามเกณฑ์การพิจารณาคัดเลือกงานหลัก งานย่อยที่กำหนดขึ้น</a:t>
            </a:r>
            <a:r>
              <a:rPr lang="en-US" altLang="th-TH" sz="2800" b="1" dirty="0" smtClean="0"/>
              <a:t> </a:t>
            </a:r>
            <a:r>
              <a:rPr lang="th-TH" altLang="th-TH" b="1" dirty="0" smtClean="0"/>
              <a:t>(เรียกวิธี </a:t>
            </a:r>
            <a:r>
              <a:rPr lang="en-US" altLang="th-TH" sz="1800" dirty="0"/>
              <a:t>ROAM) </a:t>
            </a:r>
            <a:endParaRPr lang="th-TH" altLang="th-TH" sz="1800" dirty="0"/>
          </a:p>
          <a:p>
            <a:r>
              <a:rPr lang="th-TH" altLang="th-TH" sz="2800" b="1" dirty="0"/>
              <a:t>จัดประชุมคณะกรรมการดาคัม </a:t>
            </a:r>
            <a:r>
              <a:rPr lang="th-TH" altLang="th-TH" sz="1800" b="1" dirty="0"/>
              <a:t>(</a:t>
            </a:r>
            <a:r>
              <a:rPr lang="en-US" altLang="th-TH" sz="1800" b="1" dirty="0"/>
              <a:t>DACUM Committee</a:t>
            </a:r>
            <a:r>
              <a:rPr lang="th-TH" altLang="th-TH" sz="1800" b="1" dirty="0"/>
              <a:t>) </a:t>
            </a:r>
            <a:r>
              <a:rPr lang="th-TH" altLang="th-TH" sz="2800" b="1" dirty="0"/>
              <a:t>ด้วยวิธีเต็มรูปแบบ</a:t>
            </a:r>
          </a:p>
        </p:txBody>
      </p:sp>
      <p:pic>
        <p:nvPicPr>
          <p:cNvPr id="4" name="Picture 5" descr="Illustration of an Happy Window Cleaner Stock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634" y="4869160"/>
            <a:ext cx="1462174" cy="196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onstraction Worker -- Carpenter Royalty Free Stock Photograph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154" y="4869160"/>
            <a:ext cx="1790880" cy="196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Free stock photos - Rgbstock -Free stock images | Worker | ba1969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830" y="4869160"/>
            <a:ext cx="225271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17600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5" name="Group 4"/>
          <p:cNvGrpSpPr>
            <a:grpSpLocks/>
          </p:cNvGrpSpPr>
          <p:nvPr/>
        </p:nvGrpSpPr>
        <p:grpSpPr>
          <a:xfrm>
            <a:off x="2043564" y="116632"/>
            <a:ext cx="5528340" cy="6463722"/>
            <a:chOff x="139700" y="0"/>
            <a:chExt cx="6440170" cy="7529830"/>
          </a:xfrm>
        </p:grpSpPr>
        <p:grpSp>
          <p:nvGrpSpPr>
            <p:cNvPr id="6" name="Group 5"/>
            <p:cNvGrpSpPr/>
            <p:nvPr/>
          </p:nvGrpSpPr>
          <p:grpSpPr>
            <a:xfrm>
              <a:off x="139700" y="450850"/>
              <a:ext cx="6440170" cy="7078980"/>
              <a:chOff x="139700" y="0"/>
              <a:chExt cx="6440170" cy="7078980"/>
            </a:xfrm>
          </p:grpSpPr>
          <p:sp>
            <p:nvSpPr>
              <p:cNvPr id="9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3251200" y="1250950"/>
                <a:ext cx="688341" cy="752935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F79646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200" b="1" kern="1200" dirty="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Duty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sz="1200" b="1" kern="1200" dirty="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Task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sz="1200" b="1" kern="1200" dirty="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Step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10" name="ลูกศรเชื่อมต่อแบบตรง 15"/>
              <p:cNvCxnSpPr/>
              <p:nvPr/>
            </p:nvCxnSpPr>
            <p:spPr bwMode="auto">
              <a:xfrm>
                <a:off x="2228850" y="596900"/>
                <a:ext cx="0" cy="20066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" name="Text Box 10"/>
              <p:cNvSpPr txBox="1">
                <a:spLocks noChangeArrowheads="1"/>
              </p:cNvSpPr>
              <p:nvPr/>
            </p:nvSpPr>
            <p:spPr bwMode="auto">
              <a:xfrm>
                <a:off x="1631950" y="228600"/>
                <a:ext cx="1178560" cy="327025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4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บรรยายภาพรวม</a:t>
                </a:r>
                <a:endParaRPr lang="en-US" sz="1200" dirty="0">
                  <a:effectLst/>
                  <a:latin typeface="Tahoma"/>
                  <a:ea typeface="Times New Roman"/>
                </a:endParaRPr>
              </a:p>
            </p:txBody>
          </p:sp>
          <p:sp>
            <p:nvSpPr>
              <p:cNvPr id="12" name="Text Box 11"/>
              <p:cNvSpPr txBox="1">
                <a:spLocks noChangeArrowheads="1"/>
              </p:cNvSpPr>
              <p:nvPr/>
            </p:nvSpPr>
            <p:spPr bwMode="auto">
              <a:xfrm>
                <a:off x="1612900" y="812800"/>
                <a:ext cx="1212215" cy="316230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400" b="1" kern="120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เลือกตำแหน่งงาน</a:t>
                </a:r>
                <a:endParaRPr lang="en-US" sz="1200">
                  <a:effectLst/>
                  <a:latin typeface="Tahoma"/>
                  <a:ea typeface="Times New Roman"/>
                </a:endParaRPr>
              </a:p>
            </p:txBody>
          </p:sp>
          <p:sp>
            <p:nvSpPr>
              <p:cNvPr id="13" name="Text Box 12"/>
              <p:cNvSpPr txBox="1">
                <a:spLocks noChangeArrowheads="1"/>
              </p:cNvSpPr>
              <p:nvPr/>
            </p:nvSpPr>
            <p:spPr bwMode="auto">
              <a:xfrm>
                <a:off x="1555750" y="1394615"/>
                <a:ext cx="1321435" cy="430249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800" b="1" kern="1200" dirty="0">
                    <a:solidFill>
                      <a:srgbClr val="FF0000"/>
                    </a:solidFill>
                    <a:effectLst/>
                    <a:latin typeface="TH SarabunIT๙"/>
                    <a:ea typeface="Times New Roman"/>
                  </a:rPr>
                  <a:t>DACUM</a:t>
                </a:r>
                <a:endParaRPr lang="en-US" sz="1800" dirty="0">
                  <a:solidFill>
                    <a:srgbClr val="FF0000"/>
                  </a:solidFill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14" name="ลูกศรเชื่อมต่อแบบตรง 15"/>
              <p:cNvCxnSpPr/>
              <p:nvPr/>
            </p:nvCxnSpPr>
            <p:spPr bwMode="auto">
              <a:xfrm>
                <a:off x="2228850" y="0"/>
                <a:ext cx="0" cy="20066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5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152400" y="596900"/>
                <a:ext cx="946785" cy="699153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8064A2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100" kern="1200" dirty="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WI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100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จากสถานที่จริง/ประสบการณ์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16" name="ลูกศรเชื่อมต่อแบบตรง 15"/>
              <p:cNvCxnSpPr/>
              <p:nvPr/>
            </p:nvCxnSpPr>
            <p:spPr bwMode="auto">
              <a:xfrm>
                <a:off x="1149350" y="952500"/>
                <a:ext cx="391795" cy="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7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4210050" y="1314450"/>
                <a:ext cx="1402080" cy="699153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8064A2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th-TH" sz="1100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ความรู้ที่จำเป็น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100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เครื่องมือวัสดุ อุปกรณ์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100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มาตรฐาน / ทัศนคติ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18" name="ลูกศรเชื่อมต่อแบบตรง 15"/>
              <p:cNvCxnSpPr/>
              <p:nvPr/>
            </p:nvCxnSpPr>
            <p:spPr bwMode="auto">
              <a:xfrm flipV="1">
                <a:off x="2901950" y="1612900"/>
                <a:ext cx="295910" cy="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ลูกศรเชื่อมต่อแบบตรง 15"/>
              <p:cNvCxnSpPr/>
              <p:nvPr/>
            </p:nvCxnSpPr>
            <p:spPr bwMode="auto">
              <a:xfrm>
                <a:off x="4019550" y="1625600"/>
                <a:ext cx="124460" cy="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4210050" y="920750"/>
                <a:ext cx="1402080" cy="304759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100" kern="120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Competency Standard</a:t>
                </a:r>
                <a:endParaRPr lang="en-US" sz="120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21" name="ลูกศรเชื่อมต่อแบบตรง 15"/>
              <p:cNvCxnSpPr/>
              <p:nvPr/>
            </p:nvCxnSpPr>
            <p:spPr bwMode="auto">
              <a:xfrm>
                <a:off x="2222500" y="1168400"/>
                <a:ext cx="0" cy="20066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2" name="Text Box 21"/>
              <p:cNvSpPr txBox="1">
                <a:spLocks noChangeArrowheads="1"/>
              </p:cNvSpPr>
              <p:nvPr/>
            </p:nvSpPr>
            <p:spPr bwMode="auto">
              <a:xfrm>
                <a:off x="1549400" y="2146300"/>
                <a:ext cx="1321435" cy="609518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4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จัดทำหลักสูตรฝึกอบรม</a:t>
                </a:r>
                <a:endParaRPr lang="en-US" sz="1200" dirty="0">
                  <a:effectLst/>
                  <a:latin typeface="Tahoma"/>
                  <a:ea typeface="Times New Roman"/>
                </a:endParaRPr>
              </a:p>
            </p:txBody>
          </p:sp>
          <p:sp>
            <p:nvSpPr>
              <p:cNvPr id="23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146050" y="1454150"/>
                <a:ext cx="937260" cy="1398308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8064A2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th-TH" sz="9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หลักสูตร</a:t>
                </a:r>
                <a:endParaRPr lang="en-US" sz="10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9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วัตถุประสงค์</a:t>
                </a:r>
                <a:endParaRPr lang="en-US" sz="10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9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รูปแบบ</a:t>
                </a:r>
                <a:endParaRPr lang="en-US" sz="10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9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เครื่องมือ/อุปกรณ์</a:t>
                </a:r>
                <a:endParaRPr lang="en-US" sz="10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9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สิ่งอำนวยความสะดวก</a:t>
                </a:r>
                <a:endParaRPr lang="en-US" sz="10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9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คุณลักษณะต่างๆ</a:t>
                </a:r>
                <a:endParaRPr lang="en-US" sz="10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9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บุคลากร/วิทยากร/</a:t>
                </a:r>
                <a:endParaRPr lang="en-US" sz="1000" dirty="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24" name="ลูกศรเชื่อมต่อแบบตรง 15"/>
              <p:cNvCxnSpPr/>
              <p:nvPr/>
            </p:nvCxnSpPr>
            <p:spPr bwMode="auto">
              <a:xfrm flipH="1">
                <a:off x="1098550" y="2457450"/>
                <a:ext cx="398145" cy="381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5" name="Text Box 24"/>
              <p:cNvSpPr txBox="1">
                <a:spLocks noChangeArrowheads="1"/>
              </p:cNvSpPr>
              <p:nvPr/>
            </p:nvSpPr>
            <p:spPr bwMode="auto">
              <a:xfrm>
                <a:off x="1549400" y="3022600"/>
                <a:ext cx="1321435" cy="358541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400" b="1" kern="120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สร้างคู่มือ</a:t>
                </a:r>
                <a:endParaRPr lang="en-US" sz="1200">
                  <a:effectLst/>
                  <a:latin typeface="Tahoma"/>
                  <a:ea typeface="Times New Roman"/>
                </a:endParaRPr>
              </a:p>
            </p:txBody>
          </p:sp>
          <p:sp>
            <p:nvSpPr>
              <p:cNvPr id="26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3352800" y="2165350"/>
                <a:ext cx="1707515" cy="1434161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8064A2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คู่มือผู้เรียน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คู่มือผู้สอน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คู่มือประเมิน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   ข้อสอบทฤษฎี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   ข้อสอบภาคปฏิบัติ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สื่อการฝึก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27" name="ลูกศรเชื่อมต่อแบบตรง 15"/>
              <p:cNvCxnSpPr/>
              <p:nvPr/>
            </p:nvCxnSpPr>
            <p:spPr bwMode="auto">
              <a:xfrm flipV="1">
                <a:off x="2927350" y="3181350"/>
                <a:ext cx="336550" cy="889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ลูกศรเชื่อมต่อแบบตรง 15"/>
              <p:cNvCxnSpPr/>
              <p:nvPr/>
            </p:nvCxnSpPr>
            <p:spPr bwMode="auto">
              <a:xfrm>
                <a:off x="2203450" y="3448050"/>
                <a:ext cx="0" cy="25527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9" name="Text Box 28"/>
              <p:cNvSpPr txBox="1">
                <a:spLocks noChangeArrowheads="1"/>
              </p:cNvSpPr>
              <p:nvPr/>
            </p:nvSpPr>
            <p:spPr bwMode="auto">
              <a:xfrm>
                <a:off x="1492250" y="3771900"/>
                <a:ext cx="1406525" cy="358541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4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ทดลองใช้หลักสูตร</a:t>
                </a:r>
                <a:endParaRPr lang="en-US" sz="1200" dirty="0">
                  <a:effectLst/>
                  <a:latin typeface="Tahoma"/>
                  <a:ea typeface="Times New Roman"/>
                </a:endParaRPr>
              </a:p>
            </p:txBody>
          </p:sp>
          <p:sp>
            <p:nvSpPr>
              <p:cNvPr id="30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3359150" y="3867150"/>
                <a:ext cx="1701800" cy="1003913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8064A2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เตรียมความพร้อมวิทยากร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การดำเนินการฝึกทฤษฎี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การดำเนินการฝึกปฏิบัติ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การประเมินการฝึก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31" name="ลูกศรเชื่อมต่อแบบตรง 15"/>
              <p:cNvCxnSpPr/>
              <p:nvPr/>
            </p:nvCxnSpPr>
            <p:spPr bwMode="auto">
              <a:xfrm flipV="1">
                <a:off x="2959100" y="3930650"/>
                <a:ext cx="342900" cy="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2" name="Text Box 31"/>
              <p:cNvSpPr txBox="1">
                <a:spLocks noChangeArrowheads="1"/>
              </p:cNvSpPr>
              <p:nvPr/>
            </p:nvSpPr>
            <p:spPr bwMode="auto">
              <a:xfrm>
                <a:off x="1524000" y="5759450"/>
                <a:ext cx="1355725" cy="358541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4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ประเมินผลหลักสูตร</a:t>
                </a:r>
                <a:endParaRPr lang="en-US" sz="1200" dirty="0">
                  <a:effectLst/>
                  <a:latin typeface="Tahoma"/>
                  <a:ea typeface="Times New Roman"/>
                </a:endParaRPr>
              </a:p>
            </p:txBody>
          </p:sp>
          <p:sp>
            <p:nvSpPr>
              <p:cNvPr id="33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3378200" y="5524501"/>
                <a:ext cx="1683385" cy="752935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8064A2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แบบสอบถาม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ข้อมูลทางสถิติ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  <a:p>
                <a:pPr>
                  <a:spcAft>
                    <a:spcPts val="0"/>
                  </a:spcAft>
                </a:pPr>
                <a:r>
                  <a:rPr lang="th-TH" sz="12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สรุปผล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34" name="Straight Connector 33"/>
              <p:cNvCxnSpPr/>
              <p:nvPr/>
            </p:nvCxnSpPr>
            <p:spPr bwMode="auto">
              <a:xfrm>
                <a:off x="146050" y="5016500"/>
                <a:ext cx="6425565" cy="0"/>
              </a:xfrm>
              <a:prstGeom prst="line">
                <a:avLst/>
              </a:prstGeom>
              <a:noFill/>
              <a:ln w="3175">
                <a:solidFill>
                  <a:srgbClr val="4A7EBB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Straight Connector 34"/>
              <p:cNvCxnSpPr/>
              <p:nvPr/>
            </p:nvCxnSpPr>
            <p:spPr bwMode="auto">
              <a:xfrm>
                <a:off x="152400" y="5416550"/>
                <a:ext cx="6382385" cy="0"/>
              </a:xfrm>
              <a:prstGeom prst="line">
                <a:avLst/>
              </a:prstGeom>
              <a:noFill/>
              <a:ln w="3175">
                <a:solidFill>
                  <a:srgbClr val="4A7EBB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6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571500" y="5060950"/>
                <a:ext cx="5040630" cy="35854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th-TH" sz="1400" b="1" kern="120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ให้เวลาในการทำโมดุลอื่นเพิ่มเติม ลักษณะเป็น </a:t>
                </a:r>
                <a:r>
                  <a:rPr lang="en-US" sz="1300" b="1" kern="120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On the job Training</a:t>
                </a:r>
                <a:endParaRPr lang="en-US" sz="120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37" name="ลูกศรเชื่อมต่อแบบตรง 15"/>
              <p:cNvCxnSpPr/>
              <p:nvPr/>
            </p:nvCxnSpPr>
            <p:spPr bwMode="auto">
              <a:xfrm>
                <a:off x="2203450" y="4184650"/>
                <a:ext cx="0" cy="60706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8" name="ลูกศรเชื่อมต่อแบบตรง 15"/>
              <p:cNvCxnSpPr/>
              <p:nvPr/>
            </p:nvCxnSpPr>
            <p:spPr bwMode="auto">
              <a:xfrm flipV="1">
                <a:off x="2959100" y="5937250"/>
                <a:ext cx="342900" cy="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9" name="วงรี 5"/>
              <p:cNvSpPr>
                <a:spLocks noChangeArrowheads="1"/>
              </p:cNvSpPr>
              <p:nvPr/>
            </p:nvSpPr>
            <p:spPr bwMode="auto">
              <a:xfrm>
                <a:off x="1295400" y="6496050"/>
                <a:ext cx="1840865" cy="582930"/>
              </a:xfrm>
              <a:prstGeom prst="ellipse">
                <a:avLst/>
              </a:prstGeom>
              <a:noFill/>
              <a:ln w="25400">
                <a:solidFill>
                  <a:srgbClr val="385D8A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132080" tIns="66040" rIns="132080" bIns="66040" anchor="ctr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th-TH" sz="1600" b="1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สิ้นสุดโครงการ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40" name="Straight Connector 39"/>
              <p:cNvCxnSpPr/>
              <p:nvPr/>
            </p:nvCxnSpPr>
            <p:spPr bwMode="auto">
              <a:xfrm>
                <a:off x="1149350" y="2095500"/>
                <a:ext cx="4462780" cy="0"/>
              </a:xfrm>
              <a:prstGeom prst="line">
                <a:avLst/>
              </a:prstGeom>
              <a:noFill/>
              <a:ln w="6350">
                <a:solidFill>
                  <a:srgbClr val="4A7EBB"/>
                </a:solidFill>
                <a:prstDash val="lg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1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5867400" y="774700"/>
                <a:ext cx="701040" cy="286832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00" kern="120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1 </a:t>
                </a:r>
                <a:r>
                  <a:rPr lang="th-TH" sz="1000" kern="120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วัน</a:t>
                </a:r>
                <a:endParaRPr lang="en-US" sz="1200">
                  <a:effectLst/>
                  <a:latin typeface="Tahoma"/>
                  <a:ea typeface="Times New Roman"/>
                </a:endParaRPr>
              </a:p>
            </p:txBody>
          </p:sp>
          <p:sp>
            <p:nvSpPr>
              <p:cNvPr id="42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5867400" y="3359150"/>
                <a:ext cx="701040" cy="286832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000" kern="120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1 </a:t>
                </a:r>
                <a:r>
                  <a:rPr lang="th-TH" sz="1000" kern="120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วัน</a:t>
                </a:r>
                <a:endParaRPr lang="en-US" sz="1200">
                  <a:effectLst/>
                  <a:latin typeface="Tahoma"/>
                  <a:ea typeface="Times New Roman"/>
                </a:endParaRPr>
              </a:p>
            </p:txBody>
          </p:sp>
          <p:sp>
            <p:nvSpPr>
              <p:cNvPr id="43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5867400" y="5054600"/>
                <a:ext cx="712470" cy="322686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5-10 </a:t>
                </a:r>
                <a:r>
                  <a:rPr lang="th-TH" sz="1200" kern="120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วัน</a:t>
                </a:r>
                <a:endParaRPr lang="en-US" sz="1200">
                  <a:effectLst/>
                  <a:latin typeface="Tahoma"/>
                  <a:ea typeface="Times New Roman"/>
                </a:endParaRPr>
              </a:p>
            </p:txBody>
          </p:sp>
          <p:sp>
            <p:nvSpPr>
              <p:cNvPr id="44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5867400" y="5524501"/>
                <a:ext cx="701040" cy="322686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1 </a:t>
                </a:r>
                <a:r>
                  <a:rPr lang="th-TH" sz="1200" kern="1200">
                    <a:solidFill>
                      <a:srgbClr val="000000"/>
                    </a:solidFill>
                    <a:effectLst/>
                    <a:latin typeface="TH SarabunIT๙"/>
                    <a:ea typeface="Times New Roman"/>
                  </a:rPr>
                  <a:t>วัน</a:t>
                </a:r>
                <a:endParaRPr lang="en-US" sz="1200">
                  <a:effectLst/>
                  <a:latin typeface="Tahoma"/>
                  <a:ea typeface="Times New Roman"/>
                </a:endParaRPr>
              </a:p>
            </p:txBody>
          </p:sp>
          <p:sp>
            <p:nvSpPr>
              <p:cNvPr id="45" name="กล่องข้อความ 167"/>
              <p:cNvSpPr txBox="1">
                <a:spLocks noChangeArrowheads="1"/>
              </p:cNvSpPr>
              <p:nvPr/>
            </p:nvSpPr>
            <p:spPr bwMode="auto">
              <a:xfrm>
                <a:off x="139700" y="2988426"/>
                <a:ext cx="937260" cy="295796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4F81BD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th-TH" sz="1050" kern="1200" dirty="0">
                    <a:solidFill>
                      <a:srgbClr val="000000"/>
                    </a:solidFill>
                    <a:effectLst/>
                    <a:latin typeface="Tahoma"/>
                    <a:ea typeface="Times New Roman"/>
                    <a:cs typeface="TH SarabunIT๙"/>
                  </a:rPr>
                  <a:t>ชุดฝึกอบรม</a:t>
                </a:r>
                <a:endParaRPr lang="en-US" sz="1100" dirty="0">
                  <a:effectLst/>
                  <a:latin typeface="Tahoma"/>
                  <a:ea typeface="Times New Roman"/>
                </a:endParaRPr>
              </a:p>
            </p:txBody>
          </p:sp>
          <p:cxnSp>
            <p:nvCxnSpPr>
              <p:cNvPr id="46" name="ลูกศรเชื่อมต่อแบบตรง 15"/>
              <p:cNvCxnSpPr/>
              <p:nvPr/>
            </p:nvCxnSpPr>
            <p:spPr bwMode="auto">
              <a:xfrm>
                <a:off x="2216150" y="1803400"/>
                <a:ext cx="0" cy="25527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" name="ลูกศรเชื่อมต่อแบบตรง 15"/>
              <p:cNvCxnSpPr/>
              <p:nvPr/>
            </p:nvCxnSpPr>
            <p:spPr bwMode="auto">
              <a:xfrm>
                <a:off x="2209800" y="2794000"/>
                <a:ext cx="0" cy="20066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8" name="ลูกศรเชื่อมต่อแบบตรง 15"/>
              <p:cNvCxnSpPr/>
              <p:nvPr/>
            </p:nvCxnSpPr>
            <p:spPr bwMode="auto">
              <a:xfrm>
                <a:off x="2209800" y="5448300"/>
                <a:ext cx="0" cy="25527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9" name="ลูกศรเชื่อมต่อแบบตรง 15"/>
              <p:cNvCxnSpPr/>
              <p:nvPr/>
            </p:nvCxnSpPr>
            <p:spPr bwMode="auto">
              <a:xfrm>
                <a:off x="2216150" y="6191250"/>
                <a:ext cx="0" cy="255270"/>
              </a:xfrm>
              <a:prstGeom prst="straightConnector1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" name="วงรี 5"/>
            <p:cNvSpPr>
              <a:spLocks noChangeArrowheads="1"/>
            </p:cNvSpPr>
            <p:nvPr/>
          </p:nvSpPr>
          <p:spPr bwMode="auto">
            <a:xfrm>
              <a:off x="1790700" y="6350"/>
              <a:ext cx="876300" cy="364490"/>
            </a:xfrm>
            <a:prstGeom prst="ellipse">
              <a:avLst/>
            </a:prstGeom>
            <a:noFill/>
            <a:ln w="25400">
              <a:solidFill>
                <a:srgbClr val="385D8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132080" tIns="66040" rIns="132080" bIns="66040" anchor="ctr" anchorCtr="0" upright="1">
              <a:noAutofit/>
            </a:bodyPr>
            <a:lstStyle/>
            <a:p>
              <a:endParaRPr lang="th-TH"/>
            </a:p>
          </p:txBody>
        </p:sp>
        <p:sp>
          <p:nvSpPr>
            <p:cNvPr id="8" name="กล่องข้อความ 10"/>
            <p:cNvSpPr txBox="1">
              <a:spLocks noChangeArrowheads="1"/>
            </p:cNvSpPr>
            <p:nvPr/>
          </p:nvSpPr>
          <p:spPr bwMode="auto">
            <a:xfrm>
              <a:off x="1892300" y="0"/>
              <a:ext cx="674370" cy="410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1800" b="1" kern="1200">
                  <a:solidFill>
                    <a:srgbClr val="E36C0A"/>
                  </a:solidFill>
                  <a:effectLst/>
                  <a:latin typeface="Tahoma"/>
                  <a:ea typeface="Times New Roman"/>
                  <a:cs typeface="TH SarabunIT๙"/>
                </a:rPr>
                <a:t>เริ่ม</a:t>
              </a:r>
              <a:endParaRPr lang="en-US" sz="1200">
                <a:effectLst/>
                <a:latin typeface="Tahoma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933656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alt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DACUM</a:t>
            </a:r>
            <a:endParaRPr lang="th-TH" altLang="th-TH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th-TH" sz="4400" b="1" dirty="0" smtClean="0">
                <a:solidFill>
                  <a:srgbClr val="FF0000"/>
                </a:solidFill>
              </a:rPr>
              <a:t>D</a:t>
            </a:r>
            <a:r>
              <a:rPr lang="en-US" altLang="th-TH" sz="4400" dirty="0" smtClean="0"/>
              <a:t>eveloping </a:t>
            </a:r>
            <a:r>
              <a:rPr lang="en-US" altLang="th-TH" sz="4400" b="1" dirty="0" smtClean="0">
                <a:solidFill>
                  <a:srgbClr val="FF0000"/>
                </a:solidFill>
              </a:rPr>
              <a:t>A</a:t>
            </a:r>
            <a:r>
              <a:rPr lang="en-US" altLang="th-TH" sz="4400" dirty="0" smtClean="0"/>
              <a:t> </a:t>
            </a:r>
            <a:r>
              <a:rPr lang="en-US" altLang="th-TH" sz="4400" b="1" dirty="0" smtClean="0">
                <a:solidFill>
                  <a:srgbClr val="FF0000"/>
                </a:solidFill>
              </a:rPr>
              <a:t>C</a:t>
            </a:r>
            <a:r>
              <a:rPr lang="en-US" altLang="th-TH" sz="4400" dirty="0" smtClean="0"/>
              <a:t>urricul</a:t>
            </a:r>
            <a:r>
              <a:rPr lang="en-US" altLang="th-TH" sz="4400" b="1" dirty="0" smtClean="0">
                <a:solidFill>
                  <a:srgbClr val="FF0000"/>
                </a:solidFill>
              </a:rPr>
              <a:t>um</a:t>
            </a:r>
          </a:p>
          <a:p>
            <a:pPr marL="0" indent="0" algn="ctr">
              <a:buNone/>
            </a:pPr>
            <a:r>
              <a:rPr lang="th-TH" altLang="th-TH" sz="4000" b="1" dirty="0" smtClean="0">
                <a:solidFill>
                  <a:schemeClr val="bg1">
                    <a:lumMod val="50000"/>
                  </a:schemeClr>
                </a:solidFill>
              </a:rPr>
              <a:t>การพัฒนาหลักสูตรการฝึกอิงสมรรถนะ</a:t>
            </a:r>
          </a:p>
        </p:txBody>
      </p:sp>
      <p:sp>
        <p:nvSpPr>
          <p:cNvPr id="4" name="Rectangle 3"/>
          <p:cNvSpPr/>
          <p:nvPr/>
        </p:nvSpPr>
        <p:spPr>
          <a:xfrm>
            <a:off x="2245588" y="404664"/>
            <a:ext cx="24343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th-TH" sz="4000" b="1" dirty="0"/>
              <a:t>(</a:t>
            </a:r>
            <a:r>
              <a:rPr lang="en-US" altLang="th-TH" sz="4000" b="1" dirty="0" smtClean="0"/>
              <a:t>day-</a:t>
            </a:r>
            <a:r>
              <a:rPr lang="en-US" altLang="th-TH" sz="4000" b="1" dirty="0" err="1" smtClean="0"/>
              <a:t>kum</a:t>
            </a:r>
            <a:r>
              <a:rPr lang="en-US" altLang="th-TH" sz="4000" b="1" dirty="0" smtClean="0"/>
              <a:t>)</a:t>
            </a:r>
            <a:endParaRPr lang="th-TH" sz="4000" dirty="0"/>
          </a:p>
        </p:txBody>
      </p:sp>
      <p:pic>
        <p:nvPicPr>
          <p:cNvPr id="5" name="Picture 5" descr="http://www.auditask.com/DACUM_Board_Carto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090" y="3068960"/>
            <a:ext cx="409716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64865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http://revenflo.com/wp-content/uploads/DACUM-panel-300x22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5" y="1556793"/>
            <a:ext cx="4387846" cy="35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44" name="Picture 4" descr="http://cete.osu.edu/sites/cete.osu.edu/files/styles/medium_large__380x380_/public/field/newsimage/conceptual-dacum.jpg?itok=kCEqc1W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556792"/>
            <a:ext cx="4386949" cy="3564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b="1" dirty="0" smtClean="0"/>
              <a:t>การประชุมคณะกรรมการดาคัม</a:t>
            </a:r>
            <a:endParaRPr lang="th-TH" b="1" dirty="0"/>
          </a:p>
        </p:txBody>
      </p:sp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30442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Lecturer Profile</a:t>
            </a:r>
            <a:endParaRPr lang="th-T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Training Experience</a:t>
            </a:r>
            <a:endParaRPr lang="en-US" b="1" dirty="0" smtClean="0"/>
          </a:p>
          <a:p>
            <a:r>
              <a:rPr lang="en-US" b="1" dirty="0" smtClean="0"/>
              <a:t>Certificate </a:t>
            </a:r>
            <a:r>
              <a:rPr lang="en-US" b="1" dirty="0"/>
              <a:t>in Computer-based Training (</a:t>
            </a:r>
            <a:r>
              <a:rPr lang="en-US" b="1" dirty="0" smtClean="0"/>
              <a:t>CBT) &amp;Instructional System </a:t>
            </a:r>
            <a:r>
              <a:rPr lang="en-US" b="1" dirty="0"/>
              <a:t>Design </a:t>
            </a:r>
            <a:r>
              <a:rPr lang="en-US" b="1" dirty="0" smtClean="0"/>
              <a:t>Courses.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From </a:t>
            </a:r>
            <a:r>
              <a:rPr lang="en-US" b="1" dirty="0"/>
              <a:t>UTAH State </a:t>
            </a:r>
            <a:r>
              <a:rPr lang="en-US" b="1" dirty="0" smtClean="0"/>
              <a:t>University, </a:t>
            </a:r>
            <a:r>
              <a:rPr lang="en-US" b="1" dirty="0"/>
              <a:t>USA</a:t>
            </a:r>
          </a:p>
          <a:p>
            <a:r>
              <a:rPr lang="en-US" b="1" dirty="0" smtClean="0"/>
              <a:t>Certificate </a:t>
            </a:r>
            <a:r>
              <a:rPr lang="en-US" b="1" dirty="0"/>
              <a:t>in </a:t>
            </a:r>
            <a:r>
              <a:rPr lang="en-US" b="1" dirty="0" smtClean="0"/>
              <a:t>CBT &amp; Instructional </a:t>
            </a:r>
            <a:r>
              <a:rPr lang="en-US" b="1" dirty="0"/>
              <a:t>System Design From BOXHILL </a:t>
            </a:r>
            <a:r>
              <a:rPr lang="en-US" b="1" dirty="0" smtClean="0"/>
              <a:t>TAFE, Australia.</a:t>
            </a:r>
          </a:p>
          <a:p>
            <a:r>
              <a:rPr lang="en-US" b="1" dirty="0" smtClean="0"/>
              <a:t>Certificate </a:t>
            </a:r>
            <a:r>
              <a:rPr lang="en-US" b="1" dirty="0"/>
              <a:t>in </a:t>
            </a:r>
            <a:r>
              <a:rPr lang="en-US" b="1" dirty="0" smtClean="0"/>
              <a:t>E-learning Design </a:t>
            </a:r>
            <a:r>
              <a:rPr lang="en-US" b="1" dirty="0"/>
              <a:t>&amp;</a:t>
            </a:r>
            <a:r>
              <a:rPr lang="en-US" b="1" dirty="0" smtClean="0"/>
              <a:t>Develop Course ,KUT, </a:t>
            </a:r>
            <a:r>
              <a:rPr lang="en-US" b="1" dirty="0"/>
              <a:t>South </a:t>
            </a:r>
            <a:r>
              <a:rPr lang="en-US" b="1" dirty="0" smtClean="0"/>
              <a:t>Korea.</a:t>
            </a:r>
            <a:endParaRPr lang="en-US" b="1" dirty="0"/>
          </a:p>
          <a:p>
            <a:r>
              <a:rPr lang="en-US" b="1" dirty="0" smtClean="0"/>
              <a:t>Certificate </a:t>
            </a:r>
            <a:r>
              <a:rPr lang="en-US" b="1" dirty="0"/>
              <a:t>in Competency Based Curriculum </a:t>
            </a:r>
            <a:r>
              <a:rPr lang="en-US" b="1" dirty="0" smtClean="0"/>
              <a:t>Design </a:t>
            </a:r>
            <a:r>
              <a:rPr lang="en-US" b="1" dirty="0"/>
              <a:t>&amp;Develop </a:t>
            </a:r>
            <a:r>
              <a:rPr lang="en-US" b="1" dirty="0" smtClean="0"/>
              <a:t>From SPI, Singapore.   Etc.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5727502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DACUM </a:t>
            </a:r>
            <a:r>
              <a:rPr lang="th-TH" altLang="th-TH" b="1" dirty="0" smtClean="0"/>
              <a:t>คืออะไร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200" dirty="0" smtClean="0"/>
              <a:t>เป็นวิธีการที่นำไปสู่การวิเคราะห์อาชีพ (วิเคราะห์งาน)</a:t>
            </a:r>
          </a:p>
          <a:p>
            <a:r>
              <a:rPr lang="th-TH" altLang="th-TH" sz="3200" dirty="0" smtClean="0"/>
              <a:t>มีการนำไปใช้กันอย่างกว้างขวางที่ประเทศแคนนาดา</a:t>
            </a:r>
            <a:r>
              <a:rPr lang="en-US" altLang="th-TH" sz="3200" dirty="0" smtClean="0"/>
              <a:t>,</a:t>
            </a:r>
            <a:r>
              <a:rPr lang="th-TH" altLang="th-TH" sz="3200" dirty="0" smtClean="0"/>
              <a:t>อเมริกา</a:t>
            </a:r>
          </a:p>
          <a:p>
            <a:r>
              <a:rPr lang="th-TH" altLang="th-TH" sz="3200" dirty="0" smtClean="0"/>
              <a:t>พบว่าเป็นวิธีที่</a:t>
            </a:r>
          </a:p>
          <a:p>
            <a:pPr lvl="1">
              <a:buFont typeface="Arial" pitchFamily="34" charset="0"/>
              <a:buChar char="•"/>
            </a:pPr>
            <a:r>
              <a:rPr lang="th-TH" altLang="th-TH" sz="2800" b="1" dirty="0" smtClean="0"/>
              <a:t>มีประสิทธิภาพสูง</a:t>
            </a:r>
          </a:p>
          <a:p>
            <a:pPr lvl="1">
              <a:buFont typeface="Arial" pitchFamily="34" charset="0"/>
              <a:buChar char="•"/>
            </a:pPr>
            <a:r>
              <a:rPr lang="th-TH" altLang="th-TH" sz="2800" b="1" dirty="0" smtClean="0"/>
              <a:t>รวดเร็ว ใช้เวลาน้อย</a:t>
            </a:r>
          </a:p>
          <a:p>
            <a:pPr lvl="1">
              <a:buFont typeface="Arial" pitchFamily="34" charset="0"/>
              <a:buChar char="•"/>
            </a:pPr>
            <a:r>
              <a:rPr lang="th-TH" altLang="th-TH" sz="2800" b="1" dirty="0" smtClean="0"/>
              <a:t>เสียค่าใช้จ่ายต่ำ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837876" y="3519439"/>
            <a:ext cx="3421671" cy="2492035"/>
            <a:chOff x="4936894" y="3068960"/>
            <a:chExt cx="4712806" cy="3168352"/>
          </a:xfrm>
        </p:grpSpPr>
        <p:sp>
          <p:nvSpPr>
            <p:cNvPr id="5" name="Rectangle 4"/>
            <p:cNvSpPr/>
            <p:nvPr/>
          </p:nvSpPr>
          <p:spPr>
            <a:xfrm>
              <a:off x="4936894" y="3079012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936894" y="4375156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193316" y="3078986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193316" y="3738295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193316" y="4375130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193316" y="4994957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393836" y="3078986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393836" y="3738295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393836" y="4375130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393836" y="4994957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569580" y="3068960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569580" y="3728269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569580" y="4365104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69580" y="4984931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36894" y="5661248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93316" y="5661222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393836" y="5661222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569580" y="5651196"/>
              <a:ext cx="1080120" cy="576064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847907" y="3140968"/>
            <a:ext cx="7168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Duties</a:t>
            </a:r>
            <a:endParaRPr lang="th-TH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6534291" y="3140968"/>
            <a:ext cx="6171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</a:t>
            </a:r>
            <a:r>
              <a:rPr lang="en-US" sz="1600" dirty="0" smtClean="0"/>
              <a:t>asks</a:t>
            </a:r>
            <a:endParaRPr lang="th-TH" sz="1600" dirty="0"/>
          </a:p>
        </p:txBody>
      </p:sp>
      <p:pic>
        <p:nvPicPr>
          <p:cNvPr id="2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72016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ประโยชน์ที่ได้จาก </a:t>
            </a:r>
            <a:r>
              <a:rPr lang="en-US" alt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DACUM</a:t>
            </a:r>
            <a:endParaRPr lang="th-TH" alt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600" dirty="0"/>
              <a:t>การพัฒนาหลักสูตรใหม่ๆ </a:t>
            </a:r>
            <a:r>
              <a:rPr lang="en-US" altLang="th-TH" sz="3600" dirty="0"/>
              <a:t>/ </a:t>
            </a:r>
            <a:r>
              <a:rPr lang="th-TH" altLang="th-TH" sz="3600" dirty="0"/>
              <a:t>ปรับปรุงหลักสูตรเดิม</a:t>
            </a:r>
          </a:p>
          <a:p>
            <a:r>
              <a:rPr lang="th-TH" altLang="th-TH" sz="3600" dirty="0" smtClean="0"/>
              <a:t>การกำหนดคำบรรยายลักษณะ </a:t>
            </a:r>
            <a:r>
              <a:rPr lang="th-TH" altLang="th-TH" sz="3200" dirty="0" smtClean="0"/>
              <a:t>(</a:t>
            </a:r>
            <a:r>
              <a:rPr lang="en-US" altLang="th-TH" dirty="0" smtClean="0"/>
              <a:t>Job Description</a:t>
            </a:r>
            <a:r>
              <a:rPr lang="th-TH" altLang="th-TH" sz="3200" dirty="0" smtClean="0"/>
              <a:t>)</a:t>
            </a:r>
          </a:p>
          <a:p>
            <a:r>
              <a:rPr lang="th-TH" altLang="th-TH" sz="3600" dirty="0" smtClean="0"/>
              <a:t>การวางแผนการฝึกพนักงานในสถานประกอบกิจการ </a:t>
            </a:r>
            <a:r>
              <a:rPr lang="th-TH" altLang="th-TH" sz="3200" dirty="0" smtClean="0"/>
              <a:t>(</a:t>
            </a:r>
            <a:r>
              <a:rPr lang="en-US" altLang="th-TH" dirty="0" smtClean="0"/>
              <a:t>IDP</a:t>
            </a:r>
            <a:r>
              <a:rPr lang="th-TH" altLang="th-TH" sz="3200" dirty="0" smtClean="0"/>
              <a:t>)</a:t>
            </a:r>
            <a:endParaRPr lang="en-US" altLang="th-TH" sz="3200" dirty="0" smtClean="0"/>
          </a:p>
          <a:p>
            <a:r>
              <a:rPr lang="th-TH" altLang="th-TH" sz="3600" dirty="0" smtClean="0"/>
              <a:t>การหาความจำเป็นในการฝึก</a:t>
            </a:r>
            <a:r>
              <a:rPr lang="th-TH" altLang="th-TH" sz="3200" dirty="0" smtClean="0"/>
              <a:t>(</a:t>
            </a:r>
            <a:r>
              <a:rPr lang="en-US" altLang="th-TH" dirty="0" smtClean="0"/>
              <a:t>Training Needs Analysis</a:t>
            </a:r>
            <a:r>
              <a:rPr lang="th-TH" altLang="th-TH" sz="3200" dirty="0" smtClean="0"/>
              <a:t>)</a:t>
            </a:r>
          </a:p>
          <a:p>
            <a:r>
              <a:rPr lang="th-TH" altLang="th-TH" sz="3600" dirty="0" smtClean="0"/>
              <a:t>การพัฒนาเครื่องมือประเมินความรู้ความสามารถของพนักงาน</a:t>
            </a:r>
            <a:r>
              <a:rPr lang="en-US" altLang="th-TH" sz="3600" dirty="0" smtClean="0"/>
              <a:t> /</a:t>
            </a:r>
            <a:r>
              <a:rPr lang="th-TH" altLang="th-TH" sz="3600" dirty="0" err="1" smtClean="0"/>
              <a:t>ผรฝ</a:t>
            </a:r>
            <a:r>
              <a:rPr lang="en-US" altLang="th-TH" sz="3600" dirty="0" smtClean="0"/>
              <a:t>.</a:t>
            </a:r>
            <a:endParaRPr lang="th-TH" altLang="th-TH" sz="3600" dirty="0" smtClean="0"/>
          </a:p>
          <a:p>
            <a:r>
              <a:rPr lang="th-TH" altLang="th-TH" sz="3600" dirty="0" smtClean="0"/>
              <a:t>การพัฒนาข้อสอบวัดความรู้ความสามารถของพนักงาน</a:t>
            </a:r>
            <a:r>
              <a:rPr lang="en-US" altLang="th-TH" sz="3600" dirty="0" smtClean="0"/>
              <a:t> /</a:t>
            </a:r>
            <a:r>
              <a:rPr lang="th-TH" altLang="th-TH" sz="3600" dirty="0" err="1" smtClean="0"/>
              <a:t>ผรฝ</a:t>
            </a:r>
            <a:r>
              <a:rPr lang="en-US" altLang="th-TH" sz="3600" dirty="0" smtClean="0"/>
              <a:t>.</a:t>
            </a:r>
            <a:endParaRPr lang="th-TH" altLang="th-TH" sz="3600" dirty="0" smtClean="0"/>
          </a:p>
          <a:p>
            <a:endParaRPr lang="th-TH" altLang="th-TH" sz="3600" dirty="0" smtClean="0"/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08122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altLang="th-TH" b="1" dirty="0" smtClean="0"/>
              <a:t>ขั้นตอน </a:t>
            </a:r>
            <a:r>
              <a:rPr lang="en-US" altLang="th-TH" sz="3600" b="1" dirty="0" smtClean="0"/>
              <a:t>DACUM (day-</a:t>
            </a:r>
            <a:r>
              <a:rPr lang="en-US" altLang="th-TH" sz="3600" b="1" dirty="0" err="1" smtClean="0"/>
              <a:t>kum</a:t>
            </a:r>
            <a:r>
              <a:rPr lang="en-US" altLang="th-TH" sz="3600" b="1" dirty="0" smtClean="0"/>
              <a:t>)</a:t>
            </a:r>
            <a:endParaRPr lang="th-TH" altLang="th-TH" sz="3600" b="1" dirty="0" smtClean="0"/>
          </a:p>
        </p:txBody>
      </p:sp>
      <p:sp>
        <p:nvSpPr>
          <p:cNvPr id="2051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434754" cy="4525963"/>
          </a:xfrm>
        </p:spPr>
        <p:txBody>
          <a:bodyPr>
            <a:normAutofit/>
          </a:bodyPr>
          <a:lstStyle/>
          <a:p>
            <a:pPr marL="514350" indent="-514350" eaLnBrk="1" hangingPunct="1">
              <a:buFontTx/>
              <a:buAutoNum type="arabicPeriod"/>
            </a:pPr>
            <a:r>
              <a:rPr lang="th-TH" altLang="th-TH" sz="3600" dirty="0">
                <a:solidFill>
                  <a:srgbClr val="FF0000"/>
                </a:solidFill>
              </a:rPr>
              <a:t>ปฐมนิเทศคณะกรรมการ </a:t>
            </a:r>
            <a:r>
              <a:rPr lang="en-US" altLang="th-TH" sz="2800" dirty="0">
                <a:solidFill>
                  <a:srgbClr val="FF0000"/>
                </a:solidFill>
              </a:rPr>
              <a:t>DACUM</a:t>
            </a:r>
            <a:endParaRPr lang="th-TH" altLang="th-TH" sz="2800" dirty="0">
              <a:solidFill>
                <a:srgbClr val="FF0000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th-TH" altLang="th-TH" sz="3600" dirty="0">
                <a:solidFill>
                  <a:srgbClr val="FF0000"/>
                </a:solidFill>
              </a:rPr>
              <a:t>กำหนดชื่ออาชีพและทบทวนขอบเขตอาชีพที่จะ</a:t>
            </a:r>
            <a:r>
              <a:rPr lang="th-TH" altLang="th-TH" sz="3600" dirty="0" smtClean="0">
                <a:solidFill>
                  <a:srgbClr val="FF0000"/>
                </a:solidFill>
              </a:rPr>
              <a:t>วิเคราะห์</a:t>
            </a:r>
            <a:r>
              <a:rPr lang="th-TH" altLang="th-TH" sz="3600" b="1" dirty="0">
                <a:solidFill>
                  <a:srgbClr val="FF0000"/>
                </a:solidFill>
                <a:sym typeface="Wingdings 2"/>
              </a:rPr>
              <a:t> </a:t>
            </a:r>
            <a:endParaRPr lang="th-TH" altLang="th-TH" sz="3600" dirty="0">
              <a:solidFill>
                <a:srgbClr val="FF0000"/>
              </a:solidFill>
            </a:endParaRPr>
          </a:p>
          <a:p>
            <a:pPr marL="514350" indent="-514350" eaLnBrk="1" hangingPunct="1">
              <a:buFontTx/>
              <a:buAutoNum type="arabicPeriod"/>
            </a:pPr>
            <a:r>
              <a:rPr lang="th-TH" altLang="th-TH" sz="3600" dirty="0">
                <a:solidFill>
                  <a:srgbClr val="FF0000"/>
                </a:solidFill>
              </a:rPr>
              <a:t>กำหนดหน้าที่ทั่วไปหรือหน้าที่หลัก(</a:t>
            </a:r>
            <a:r>
              <a:rPr lang="en-US" altLang="th-TH" sz="3200" dirty="0">
                <a:solidFill>
                  <a:srgbClr val="FF0000"/>
                </a:solidFill>
              </a:rPr>
              <a:t>duty</a:t>
            </a:r>
            <a:r>
              <a:rPr lang="th-TH" altLang="th-TH" sz="3600" dirty="0">
                <a:solidFill>
                  <a:srgbClr val="FF0000"/>
                </a:solidFill>
              </a:rPr>
              <a:t>)ใน</a:t>
            </a:r>
            <a:r>
              <a:rPr lang="th-TH" altLang="th-TH" sz="3600" dirty="0" smtClean="0">
                <a:solidFill>
                  <a:srgbClr val="FF0000"/>
                </a:solidFill>
              </a:rPr>
              <a:t>อาชีพ</a:t>
            </a:r>
            <a:r>
              <a:rPr lang="th-TH" altLang="th-TH" sz="4000" b="1" dirty="0" smtClean="0">
                <a:solidFill>
                  <a:srgbClr val="FF0000"/>
                </a:solidFill>
                <a:sym typeface="Wingdings 2"/>
              </a:rPr>
              <a:t></a:t>
            </a:r>
            <a:endParaRPr lang="th-TH" altLang="th-TH" sz="4000" b="1" dirty="0">
              <a:solidFill>
                <a:srgbClr val="FF0000"/>
              </a:solidFill>
            </a:endParaRPr>
          </a:p>
          <a:p>
            <a:pPr marL="514350" indent="-514350">
              <a:buFontTx/>
              <a:buAutoNum type="arabicPeriod"/>
            </a:pPr>
            <a:r>
              <a:rPr lang="th-TH" altLang="th-TH" sz="3600" dirty="0">
                <a:solidFill>
                  <a:srgbClr val="FF0000"/>
                </a:solidFill>
              </a:rPr>
              <a:t>กำหนดงานย่อย(</a:t>
            </a:r>
            <a:r>
              <a:rPr lang="en-US" altLang="th-TH" sz="3200" dirty="0">
                <a:solidFill>
                  <a:srgbClr val="FF0000"/>
                </a:solidFill>
              </a:rPr>
              <a:t>task</a:t>
            </a:r>
            <a:r>
              <a:rPr lang="th-TH" altLang="th-TH" sz="3600" dirty="0">
                <a:solidFill>
                  <a:srgbClr val="FF0000"/>
                </a:solidFill>
              </a:rPr>
              <a:t>)ที่ต้องปฏิบัติในแต่ละหน้าที่</a:t>
            </a:r>
            <a:r>
              <a:rPr lang="th-TH" altLang="th-TH" sz="3600" dirty="0" smtClean="0">
                <a:solidFill>
                  <a:srgbClr val="FF0000"/>
                </a:solidFill>
              </a:rPr>
              <a:t>หลัก</a:t>
            </a:r>
            <a:r>
              <a:rPr lang="th-TH" altLang="th-TH" sz="3600" b="1" dirty="0">
                <a:solidFill>
                  <a:srgbClr val="FF0000"/>
                </a:solidFill>
                <a:sym typeface="Wingdings 2"/>
              </a:rPr>
              <a:t> </a:t>
            </a:r>
            <a:endParaRPr lang="th-TH" altLang="th-TH" sz="3600" dirty="0">
              <a:solidFill>
                <a:srgbClr val="FF0000"/>
              </a:solidFill>
            </a:endParaRPr>
          </a:p>
          <a:p>
            <a:pPr marL="514350" indent="-514350" eaLnBrk="1" hangingPunct="1">
              <a:buFontTx/>
              <a:buAutoNum type="arabicPeriod"/>
            </a:pPr>
            <a:r>
              <a:rPr lang="th-TH" altLang="th-TH" sz="3600" dirty="0"/>
              <a:t>ทบทวนและปรับปรุงข้อความ หรือคำที่ใช้กับงานย่อยและหน้าที่หลักให้เหมาะสม</a:t>
            </a:r>
          </a:p>
          <a:p>
            <a:pPr marL="514350" indent="-514350" eaLnBrk="1" hangingPunct="1">
              <a:buFontTx/>
              <a:buNone/>
            </a:pPr>
            <a:endParaRPr lang="th-TH" altLang="th-TH" sz="3600" dirty="0"/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1637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altLang="th-TH" b="1" dirty="0" smtClean="0"/>
              <a:t>ขั้นตอน</a:t>
            </a:r>
            <a:r>
              <a:rPr lang="en-US" altLang="th-TH" b="1" dirty="0" smtClean="0"/>
              <a:t> </a:t>
            </a:r>
            <a:r>
              <a:rPr lang="en-US" altLang="th-TH" sz="3600" b="1" dirty="0" smtClean="0"/>
              <a:t>DACUM (day-</a:t>
            </a:r>
            <a:r>
              <a:rPr lang="en-US" altLang="th-TH" sz="3600" b="1" dirty="0" err="1" smtClean="0"/>
              <a:t>kum</a:t>
            </a:r>
            <a:r>
              <a:rPr lang="en-US" altLang="th-TH" sz="3600" b="1" dirty="0" smtClean="0"/>
              <a:t>)</a:t>
            </a:r>
            <a:endParaRPr lang="th-TH" altLang="th-TH" sz="3600" b="1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28638" indent="-528638" eaLnBrk="1" hangingPunct="1">
              <a:buFont typeface="+mj-lt"/>
              <a:buAutoNum type="arabicPeriod" startAt="6"/>
              <a:defRPr/>
            </a:pPr>
            <a:r>
              <a:rPr lang="th-TH" altLang="th-TH" sz="3200" dirty="0" smtClean="0"/>
              <a:t>จัดลำดับงานย่อยและหน้าที่หลักให้เหมาะสม</a:t>
            </a:r>
          </a:p>
          <a:p>
            <a:pPr marL="514350" indent="-514350" eaLnBrk="1" hangingPunct="1">
              <a:buFont typeface="+mj-lt"/>
              <a:buAutoNum type="arabicPeriod" startAt="6"/>
              <a:defRPr/>
            </a:pPr>
            <a:r>
              <a:rPr lang="th-TH" altLang="th-TH" sz="3200" dirty="0" smtClean="0"/>
              <a:t>กำหนดงานย่อยที่จำเป็นต้องเรียนสำหรับผู้เริ่มต้นเข้าทำงาน (ความรู้ความสามารถพื้นฐานก่อนทำงาน)</a:t>
            </a:r>
          </a:p>
          <a:p>
            <a:pPr marL="514350" indent="-514350" eaLnBrk="1" hangingPunct="1">
              <a:buFont typeface="+mj-lt"/>
              <a:buAutoNum type="arabicPeriod" startAt="6"/>
              <a:defRPr/>
            </a:pPr>
            <a:r>
              <a:rPr lang="th-TH" altLang="th-TH" sz="3200" dirty="0" smtClean="0"/>
              <a:t>วิเคราะห์ </a:t>
            </a:r>
            <a:r>
              <a:rPr lang="en-US" altLang="th-TH" sz="2000" dirty="0" smtClean="0"/>
              <a:t>I F D </a:t>
            </a:r>
            <a:r>
              <a:rPr lang="th-TH" altLang="th-TH" sz="3200" dirty="0" smtClean="0"/>
              <a:t>แต่ละงานหลักและงานย่อย เพื่อคัดกรองเฉพาะงานที่เหมาะสม สำหรับพัฒนาหลักสูตรการฝึก</a:t>
            </a:r>
          </a:p>
          <a:p>
            <a:pPr marL="514350" indent="-514350" eaLnBrk="1" hangingPunct="1">
              <a:buFont typeface="+mj-lt"/>
              <a:buAutoNum type="arabicPeriod" startAt="6"/>
              <a:defRPr/>
            </a:pPr>
            <a:r>
              <a:rPr lang="th-TH" altLang="th-TH" sz="3200" dirty="0" smtClean="0"/>
              <a:t>ให้คะแนนความสำคัญ(</a:t>
            </a:r>
            <a:r>
              <a:rPr lang="en-US" altLang="th-TH" sz="3200" dirty="0" smtClean="0"/>
              <a:t>I</a:t>
            </a:r>
            <a:r>
              <a:rPr lang="th-TH" altLang="th-TH" sz="3200" dirty="0" smtClean="0"/>
              <a:t>) ของงานหลัก</a:t>
            </a:r>
            <a:r>
              <a:rPr lang="en-US" altLang="th-TH" sz="3200" dirty="0" smtClean="0"/>
              <a:t>/</a:t>
            </a:r>
            <a:r>
              <a:rPr lang="th-TH" altLang="th-TH" sz="3200" dirty="0" smtClean="0"/>
              <a:t>งานย่อยต่างๆ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th-TH" altLang="th-TH" sz="3200" dirty="0" smtClean="0"/>
              <a:t>ให้คะแนนความถี่ (</a:t>
            </a:r>
            <a:r>
              <a:rPr lang="en-US" altLang="th-TH" sz="2800" dirty="0" smtClean="0"/>
              <a:t>F</a:t>
            </a:r>
            <a:r>
              <a:rPr lang="th-TH" altLang="th-TH" sz="3200" dirty="0" smtClean="0"/>
              <a:t>) ในการนำทักษะในงานหลัก</a:t>
            </a:r>
            <a:r>
              <a:rPr lang="en-US" altLang="th-TH" sz="3200" dirty="0" smtClean="0"/>
              <a:t>/</a:t>
            </a:r>
            <a:r>
              <a:rPr lang="th-TH" altLang="th-TH" sz="3200" dirty="0" smtClean="0"/>
              <a:t>งานย่อยมาใช้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r>
              <a:rPr lang="th-TH" altLang="th-TH" sz="3200" dirty="0" smtClean="0"/>
              <a:t>ให้คะแนนความยาก(</a:t>
            </a:r>
            <a:r>
              <a:rPr lang="en-US" altLang="th-TH" sz="2800" dirty="0" smtClean="0"/>
              <a:t>D</a:t>
            </a:r>
            <a:r>
              <a:rPr lang="th-TH" altLang="th-TH" sz="3200" dirty="0" smtClean="0"/>
              <a:t>) ในการปฏิบัติงานหลัก</a:t>
            </a:r>
            <a:r>
              <a:rPr lang="en-US" altLang="th-TH" sz="3200" dirty="0" smtClean="0"/>
              <a:t>/</a:t>
            </a:r>
            <a:r>
              <a:rPr lang="th-TH" altLang="th-TH" sz="3200" dirty="0" smtClean="0"/>
              <a:t>งานย่อยแต่ละงาน</a:t>
            </a:r>
          </a:p>
          <a:p>
            <a:pPr eaLnBrk="1" hangingPunct="1">
              <a:defRPr/>
            </a:pPr>
            <a:r>
              <a:rPr lang="th-TH" altLang="th-TH" sz="3200" dirty="0" smtClean="0"/>
              <a:t>การดำเนินการอื่นๆ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56349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447328"/>
          </a:xfrm>
        </p:spPr>
        <p:txBody>
          <a:bodyPr>
            <a:normAutofit/>
          </a:bodyPr>
          <a:lstStyle/>
          <a:p>
            <a:r>
              <a:rPr lang="en-US" altLang="th-TH" sz="2000" b="1" dirty="0" smtClean="0"/>
              <a:t>DACUM Process</a:t>
            </a:r>
            <a:endParaRPr lang="th-TH" altLang="th-TH" sz="2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0085753"/>
              </p:ext>
            </p:extLst>
          </p:nvPr>
        </p:nvGraphicFramePr>
        <p:xfrm>
          <a:off x="118582" y="1196753"/>
          <a:ext cx="8840367" cy="5400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53462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II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หลักการดาคัม</a:t>
            </a:r>
            <a:endParaRPr lang="th-TH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49080"/>
            <a:ext cx="3326229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9537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หลักการ </a:t>
            </a:r>
            <a:r>
              <a:rPr lang="en-US" alt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DACUM</a:t>
            </a:r>
            <a:endParaRPr lang="th-TH" alt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600" dirty="0" smtClean="0"/>
              <a:t>คนทำงานที่เชี่ยวชาญ สามารถที่จะกำหนดหรืออธิบายงาน อาชีพของเขาได้ดีกว่าใครๆ</a:t>
            </a:r>
          </a:p>
          <a:p>
            <a:r>
              <a:rPr lang="th-TH" altLang="th-TH" sz="3600" dirty="0" smtClean="0"/>
              <a:t>คนทำงานที่ประสบความสำเร็จในอาชีพ สามารถกำหนดลักษณะของงานย่อยต่างๆ ได้อย่างมีประสิทธิภาพและพอพียง</a:t>
            </a:r>
          </a:p>
          <a:p>
            <a:r>
              <a:rPr lang="th-TH" altLang="th-TH" sz="3600" dirty="0" smtClean="0"/>
              <a:t>ในแต่ละอาชีพ จะประกอบไปด้วยหลายๆ หน้าที่ และในแต่ละหน้าที่ จะประกอบไปด้วยงานย่อย ที่จะต้องทำ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2497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altLang="th-TH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600" dirty="0" smtClean="0"/>
              <a:t>งานย่อย</a:t>
            </a:r>
            <a:r>
              <a:rPr lang="th-TH" altLang="th-TH" dirty="0" smtClean="0"/>
              <a:t>(</a:t>
            </a:r>
            <a:r>
              <a:rPr lang="en-US" altLang="th-TH" dirty="0" smtClean="0"/>
              <a:t>Task</a:t>
            </a:r>
            <a:r>
              <a:rPr lang="th-TH" altLang="th-TH" dirty="0" smtClean="0"/>
              <a:t>) </a:t>
            </a:r>
            <a:r>
              <a:rPr lang="th-TH" altLang="th-TH" sz="3600" dirty="0" smtClean="0"/>
              <a:t>ประกอบไปด้วยความรู้(</a:t>
            </a:r>
            <a:r>
              <a:rPr lang="en-US" altLang="th-TH" sz="3600" dirty="0" smtClean="0"/>
              <a:t>K</a:t>
            </a:r>
            <a:r>
              <a:rPr lang="th-TH" altLang="th-TH" sz="3600" dirty="0" smtClean="0"/>
              <a:t>) ความสามารถ(</a:t>
            </a:r>
            <a:r>
              <a:rPr lang="en-US" altLang="th-TH" sz="3600" dirty="0" smtClean="0"/>
              <a:t>S</a:t>
            </a:r>
            <a:r>
              <a:rPr lang="th-TH" altLang="th-TH" sz="3600" dirty="0" smtClean="0"/>
              <a:t>) และทัศนคติ(</a:t>
            </a:r>
            <a:r>
              <a:rPr lang="en-US" altLang="th-TH" sz="3600" dirty="0" smtClean="0"/>
              <a:t>A</a:t>
            </a:r>
            <a:r>
              <a:rPr lang="th-TH" altLang="th-TH" sz="3600" dirty="0" smtClean="0"/>
              <a:t>) ในงาน ซึ่งคนงานจะต้องมีเพื่อปฏิบัติงานได้ถูกต้อง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58615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DACUM Panel</a:t>
            </a:r>
            <a:endParaRPr lang="th-TH" alt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200" b="1" dirty="0" smtClean="0">
                <a:solidFill>
                  <a:srgbClr val="C00000"/>
                </a:solidFill>
              </a:rPr>
              <a:t>คณะกรรมการ </a:t>
            </a:r>
            <a:r>
              <a:rPr lang="en-US" altLang="th-TH" sz="1800" dirty="0"/>
              <a:t>(DACUM Committee)</a:t>
            </a:r>
          </a:p>
          <a:p>
            <a:r>
              <a:rPr lang="th-TH" altLang="th-TH" sz="3200" b="1" dirty="0" smtClean="0">
                <a:solidFill>
                  <a:srgbClr val="FF0000"/>
                </a:solidFill>
              </a:rPr>
              <a:t>ผู้ดำเนินการประชุม</a:t>
            </a:r>
            <a:r>
              <a:rPr lang="th-TH" altLang="th-TH" sz="1800" dirty="0"/>
              <a:t>(</a:t>
            </a:r>
            <a:r>
              <a:rPr lang="en-US" altLang="th-TH" sz="1800" dirty="0"/>
              <a:t>DACUM Facilitator</a:t>
            </a:r>
            <a:r>
              <a:rPr lang="th-TH" altLang="th-TH" sz="1800" dirty="0"/>
              <a:t>)</a:t>
            </a:r>
          </a:p>
          <a:p>
            <a:r>
              <a:rPr lang="th-TH" altLang="th-TH" sz="3200" b="1" dirty="0" smtClean="0">
                <a:solidFill>
                  <a:srgbClr val="FF0000"/>
                </a:solidFill>
              </a:rPr>
              <a:t>ผู้บันทึกการประชุม</a:t>
            </a:r>
            <a:r>
              <a:rPr lang="en-US" altLang="th-TH" sz="1800" dirty="0"/>
              <a:t>(Recorder)</a:t>
            </a:r>
          </a:p>
          <a:p>
            <a:r>
              <a:rPr lang="th-TH" altLang="th-TH" sz="3200" dirty="0" smtClean="0"/>
              <a:t>ผู้ประสานงาน</a:t>
            </a:r>
            <a:r>
              <a:rPr lang="en-US" altLang="th-TH" sz="3200" dirty="0" smtClean="0"/>
              <a:t> </a:t>
            </a:r>
            <a:r>
              <a:rPr lang="th-TH" altLang="th-TH" sz="1800" dirty="0"/>
              <a:t>(</a:t>
            </a:r>
            <a:r>
              <a:rPr lang="en-US" altLang="th-TH" sz="1800" dirty="0"/>
              <a:t>DACUM Co-</a:t>
            </a:r>
            <a:r>
              <a:rPr lang="en-US" altLang="th-TH" sz="1800" dirty="0" err="1"/>
              <a:t>ordinator</a:t>
            </a:r>
            <a:r>
              <a:rPr lang="th-TH" altLang="th-TH" sz="1800" dirty="0"/>
              <a:t>)</a:t>
            </a:r>
          </a:p>
          <a:p>
            <a:r>
              <a:rPr lang="th-TH" altLang="th-TH" sz="3200" b="1" dirty="0" smtClean="0">
                <a:solidFill>
                  <a:srgbClr val="002060"/>
                </a:solidFill>
              </a:rPr>
              <a:t>ผู้สังเกตการณ์ </a:t>
            </a:r>
            <a:r>
              <a:rPr lang="th-TH" altLang="th-TH" sz="1800" dirty="0"/>
              <a:t>(</a:t>
            </a:r>
            <a:r>
              <a:rPr lang="en-US" altLang="th-TH" sz="1800" dirty="0"/>
              <a:t>Observer</a:t>
            </a:r>
            <a:r>
              <a:rPr lang="th-TH" altLang="th-TH" sz="1800" dirty="0"/>
              <a:t>)</a:t>
            </a:r>
            <a:endParaRPr lang="en-US" altLang="th-TH" sz="1800" dirty="0"/>
          </a:p>
        </p:txBody>
      </p:sp>
      <p:pic>
        <p:nvPicPr>
          <p:cNvPr id="4" name="Picture 2" descr="http://revenflo.com/wp-content/uploads/DACUM-panel-300x22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52936"/>
            <a:ext cx="4387846" cy="35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50581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990600"/>
          </a:xfrm>
        </p:spPr>
        <p:txBody>
          <a:bodyPr>
            <a:noAutofit/>
          </a:bodyPr>
          <a:lstStyle/>
          <a:p>
            <a:r>
              <a:rPr lang="th-TH" altLang="th-TH" b="1" dirty="0" smtClean="0"/>
              <a:t>องค์ประกอบของคณะกรรมการ</a:t>
            </a:r>
            <a:r>
              <a:rPr lang="th-TH" altLang="th-TH" b="1" dirty="0" err="1" smtClean="0"/>
              <a:t>ดาคัม</a:t>
            </a:r>
            <a:r>
              <a:rPr lang="th-TH" altLang="th-TH" b="1" dirty="0" smtClean="0"/>
              <a:t> </a:t>
            </a:r>
            <a:r>
              <a:rPr lang="th-TH" altLang="th-TH" sz="2400" b="1" dirty="0" smtClean="0"/>
              <a:t>(</a:t>
            </a:r>
            <a:r>
              <a:rPr lang="en-US" altLang="th-TH" sz="2400" b="1" dirty="0" smtClean="0"/>
              <a:t>DACUM Committee</a:t>
            </a:r>
            <a:r>
              <a:rPr lang="th-TH" alt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th-TH" alt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8450026"/>
              </p:ext>
            </p:extLst>
          </p:nvPr>
        </p:nvGraphicFramePr>
        <p:xfrm>
          <a:off x="-1011389" y="1689426"/>
          <a:ext cx="7146239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292" name="TextBox 6"/>
          <p:cNvSpPr txBox="1">
            <a:spLocks noChangeArrowheads="1"/>
          </p:cNvSpPr>
          <p:nvPr/>
        </p:nvSpPr>
        <p:spPr bwMode="auto">
          <a:xfrm>
            <a:off x="7097820" y="1700809"/>
            <a:ext cx="203613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800" b="1" dirty="0"/>
              <a:t>I (</a:t>
            </a:r>
            <a:r>
              <a:rPr lang="th-TH" altLang="th-TH" sz="1800" b="1" dirty="0"/>
              <a:t>สำคัญ</a:t>
            </a:r>
            <a:r>
              <a:rPr lang="en-US" altLang="th-TH" sz="1800" b="1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800" b="1" dirty="0" smtClean="0"/>
              <a:t>F (</a:t>
            </a:r>
            <a:r>
              <a:rPr lang="th-TH" altLang="th-TH" sz="1800" b="1" dirty="0"/>
              <a:t>ทำบ่อย</a:t>
            </a:r>
            <a:r>
              <a:rPr lang="en-US" altLang="th-TH" sz="1800" b="1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800" b="1" dirty="0" smtClean="0"/>
              <a:t>D (</a:t>
            </a:r>
            <a:r>
              <a:rPr lang="th-TH" altLang="th-TH" sz="1800" b="1" dirty="0"/>
              <a:t>ทำยาก</a:t>
            </a:r>
            <a:r>
              <a:rPr lang="en-US" altLang="th-TH" sz="1800" b="1" dirty="0" smtClean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800" b="1" dirty="0" smtClean="0"/>
              <a:t>IM (</a:t>
            </a:r>
            <a:r>
              <a:rPr lang="th-TH" altLang="th-TH" sz="1800" b="1" dirty="0" smtClean="0"/>
              <a:t>ต้องทำ</a:t>
            </a:r>
            <a:r>
              <a:rPr lang="en-US" altLang="th-TH" sz="1800" b="1" dirty="0" smtClean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800" b="1" dirty="0" smtClean="0"/>
              <a:t>TN (</a:t>
            </a:r>
            <a:r>
              <a:rPr lang="th-TH" altLang="th-TH" sz="1800" b="1" dirty="0" smtClean="0"/>
              <a:t>จำเป็นต้องฝึก</a:t>
            </a:r>
            <a:r>
              <a:rPr lang="en-US" altLang="th-TH" sz="1800" b="1" dirty="0" smtClean="0"/>
              <a:t>)</a:t>
            </a:r>
            <a:endParaRPr lang="th-TH" altLang="th-TH" sz="1800" b="1" dirty="0"/>
          </a:p>
        </p:txBody>
      </p:sp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2227553" y="4242024"/>
            <a:ext cx="832279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</a:t>
            </a:r>
            <a:r>
              <a:rPr lang="th-TH" altLang="th-TH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คน</a:t>
            </a:r>
            <a:r>
              <a:rPr lang="en-US" altLang="th-TH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th-TH" altLang="th-TH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251520" y="1605297"/>
            <a:ext cx="166423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(8 - 10</a:t>
            </a:r>
            <a:r>
              <a:rPr lang="th-TH" alt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คน</a:t>
            </a:r>
            <a:r>
              <a:rPr lang="en-US" alt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th-TH" alt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6233724" y="2564904"/>
            <a:ext cx="684335" cy="89535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0248" name="TextBox 12"/>
          <p:cNvSpPr txBox="1">
            <a:spLocks noChangeArrowheads="1"/>
          </p:cNvSpPr>
          <p:nvPr/>
        </p:nvSpPr>
        <p:spPr bwMode="auto">
          <a:xfrm>
            <a:off x="6898413" y="1196752"/>
            <a:ext cx="187422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th-TH" altLang="th-TH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คัดกรองงาน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988753" y="3808017"/>
            <a:ext cx="360485" cy="431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  <a:endParaRPr lang="th-TH" dirty="0"/>
          </a:p>
        </p:txBody>
      </p:sp>
      <p:sp>
        <p:nvSpPr>
          <p:cNvPr id="15" name="Rectangle 14"/>
          <p:cNvSpPr/>
          <p:nvPr/>
        </p:nvSpPr>
        <p:spPr>
          <a:xfrm>
            <a:off x="7387566" y="3808017"/>
            <a:ext cx="359020" cy="431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F</a:t>
            </a:r>
            <a:endParaRPr lang="th-TH" dirty="0"/>
          </a:p>
        </p:txBody>
      </p:sp>
      <p:sp>
        <p:nvSpPr>
          <p:cNvPr id="16" name="Rectangle 15"/>
          <p:cNvSpPr/>
          <p:nvPr/>
        </p:nvSpPr>
        <p:spPr>
          <a:xfrm>
            <a:off x="7786380" y="3808017"/>
            <a:ext cx="359020" cy="431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D</a:t>
            </a:r>
            <a:endParaRPr lang="th-TH" dirty="0"/>
          </a:p>
        </p:txBody>
      </p:sp>
      <p:sp>
        <p:nvSpPr>
          <p:cNvPr id="17" name="Rectangle 16"/>
          <p:cNvSpPr/>
          <p:nvPr/>
        </p:nvSpPr>
        <p:spPr>
          <a:xfrm>
            <a:off x="6988753" y="4325542"/>
            <a:ext cx="360485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5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387566" y="4325542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5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786380" y="4325542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5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88753" y="4818832"/>
            <a:ext cx="360485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4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387566" y="4818832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4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786380" y="4818832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4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988753" y="5301208"/>
            <a:ext cx="360485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3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387566" y="5301208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3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786380" y="5301208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3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185193" y="3808017"/>
            <a:ext cx="359020" cy="431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 smtClean="0"/>
              <a:t>IM</a:t>
            </a:r>
            <a:endParaRPr lang="th-TH" sz="1400" b="1" dirty="0"/>
          </a:p>
        </p:txBody>
      </p:sp>
      <p:sp>
        <p:nvSpPr>
          <p:cNvPr id="27" name="Rectangle 26"/>
          <p:cNvSpPr/>
          <p:nvPr/>
        </p:nvSpPr>
        <p:spPr>
          <a:xfrm>
            <a:off x="8185193" y="4325542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5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185193" y="4818832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4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185193" y="5301208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3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599929" y="3810224"/>
            <a:ext cx="359020" cy="431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smtClean="0"/>
              <a:t>TN</a:t>
            </a:r>
            <a:endParaRPr lang="th-TH" sz="1200" b="1" dirty="0"/>
          </a:p>
        </p:txBody>
      </p:sp>
      <p:sp>
        <p:nvSpPr>
          <p:cNvPr id="31" name="Rectangle 30"/>
          <p:cNvSpPr/>
          <p:nvPr/>
        </p:nvSpPr>
        <p:spPr>
          <a:xfrm>
            <a:off x="8599929" y="4327749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5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599929" y="4821039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4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599929" y="5303415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3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964882" y="5783832"/>
            <a:ext cx="360485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2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363695" y="5783832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2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762508" y="5783832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2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964882" y="6264497"/>
            <a:ext cx="360485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1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363695" y="6264497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1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762508" y="6264497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1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61322" y="5783832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2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161322" y="6264497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1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576057" y="5786039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2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576057" y="6266704"/>
            <a:ext cx="359020" cy="4318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>
                <a:solidFill>
                  <a:srgbClr val="0070C0"/>
                </a:solidFill>
              </a:rPr>
              <a:t>1</a:t>
            </a:r>
            <a:endParaRPr lang="th-TH" sz="2400" dirty="0">
              <a:solidFill>
                <a:srgbClr val="0070C0"/>
              </a:solidFill>
            </a:endParaRPr>
          </a:p>
        </p:txBody>
      </p:sp>
      <p:sp>
        <p:nvSpPr>
          <p:cNvPr id="44" name="TextBox 12"/>
          <p:cNvSpPr txBox="1">
            <a:spLocks noChangeArrowheads="1"/>
          </p:cNvSpPr>
          <p:nvPr/>
        </p:nvSpPr>
        <p:spPr bwMode="auto">
          <a:xfrm rot="16200000">
            <a:off x="5632071" y="5382090"/>
            <a:ext cx="2030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th-TH" sz="2000" b="1" dirty="0" smtClean="0"/>
              <a:t>Rating Scale</a:t>
            </a:r>
            <a:endParaRPr lang="th-TH" altLang="th-TH" sz="2000" b="1" dirty="0" smtClean="0"/>
          </a:p>
        </p:txBody>
      </p:sp>
      <p:sp>
        <p:nvSpPr>
          <p:cNvPr id="45" name="TextBox 12"/>
          <p:cNvSpPr txBox="1">
            <a:spLocks noChangeArrowheads="1"/>
          </p:cNvSpPr>
          <p:nvPr/>
        </p:nvSpPr>
        <p:spPr bwMode="auto">
          <a:xfrm rot="16200000">
            <a:off x="4963792" y="2998955"/>
            <a:ext cx="2030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th-TH" sz="2000" b="1" dirty="0" smtClean="0"/>
              <a:t>DACUM Chart</a:t>
            </a:r>
            <a:endParaRPr lang="th-TH" altLang="th-TH" sz="2000" b="1" dirty="0" smtClean="0"/>
          </a:p>
        </p:txBody>
      </p:sp>
      <p:sp>
        <p:nvSpPr>
          <p:cNvPr id="46" name="Right Arrow 45"/>
          <p:cNvSpPr/>
          <p:nvPr/>
        </p:nvSpPr>
        <p:spPr>
          <a:xfrm>
            <a:off x="5109997" y="2717304"/>
            <a:ext cx="684335" cy="89535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pic>
        <p:nvPicPr>
          <p:cNvPr id="47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968" y="-27383"/>
            <a:ext cx="989544" cy="78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804057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Lecturer Profile</a:t>
            </a:r>
            <a:endParaRPr lang="th-TH" sz="5400" dirty="0">
              <a:ln w="17780" cmpd="sng">
                <a:solidFill>
                  <a:schemeClr val="tx1"/>
                </a:solidFill>
                <a:prstDash val="solid"/>
                <a:miter lim="800000"/>
              </a:ln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 smtClean="0"/>
              <a:t>Job Experience</a:t>
            </a:r>
            <a:endParaRPr lang="en-US" b="1" dirty="0" smtClean="0"/>
          </a:p>
          <a:p>
            <a:r>
              <a:rPr lang="en-US" b="1" dirty="0" smtClean="0"/>
              <a:t>Electrical </a:t>
            </a:r>
            <a:r>
              <a:rPr lang="en-US" b="1" dirty="0"/>
              <a:t>Technicians &amp; Firework wiring Technicians in SIAM Park </a:t>
            </a:r>
            <a:r>
              <a:rPr lang="en-US" b="1" dirty="0" smtClean="0"/>
              <a:t>3 Years.</a:t>
            </a:r>
          </a:p>
          <a:p>
            <a:r>
              <a:rPr lang="en-US" b="1" dirty="0" smtClean="0"/>
              <a:t>Training Curriculum Design </a:t>
            </a:r>
            <a:r>
              <a:rPr lang="en-US" b="1" dirty="0"/>
              <a:t>&amp; Develop  </a:t>
            </a:r>
            <a:r>
              <a:rPr lang="en-US" b="1" dirty="0" smtClean="0"/>
              <a:t> </a:t>
            </a:r>
            <a:r>
              <a:rPr lang="en-US" b="1" dirty="0"/>
              <a:t>7 </a:t>
            </a:r>
            <a:r>
              <a:rPr lang="en-US" b="1" dirty="0" smtClean="0"/>
              <a:t>years.</a:t>
            </a:r>
          </a:p>
          <a:p>
            <a:r>
              <a:rPr lang="en-US" b="1" dirty="0" smtClean="0"/>
              <a:t>Instructional Material Design &amp; Develop : Printed, CAI </a:t>
            </a:r>
            <a:r>
              <a:rPr lang="en-US" b="1" dirty="0"/>
              <a:t>and e-learning  5 </a:t>
            </a:r>
            <a:r>
              <a:rPr lang="en-US" b="1" dirty="0" smtClean="0"/>
              <a:t>years.</a:t>
            </a:r>
          </a:p>
          <a:p>
            <a:r>
              <a:rPr lang="en-US" b="1" dirty="0" smtClean="0"/>
              <a:t>Skill </a:t>
            </a:r>
            <a:r>
              <a:rPr lang="en-US" b="1" dirty="0"/>
              <a:t>Training System and Quality Assurance </a:t>
            </a:r>
            <a:r>
              <a:rPr lang="en-US" b="1" dirty="0" smtClean="0"/>
              <a:t>System Design </a:t>
            </a:r>
            <a:r>
              <a:rPr lang="en-US" b="1" dirty="0"/>
              <a:t>&amp; Develop </a:t>
            </a:r>
            <a:r>
              <a:rPr lang="en-US" b="1" dirty="0" smtClean="0"/>
              <a:t>5 years.</a:t>
            </a:r>
            <a:endParaRPr lang="en-US" b="1" dirty="0"/>
          </a:p>
          <a:p>
            <a:r>
              <a:rPr lang="en-US" b="1" dirty="0"/>
              <a:t>Master Trainer </a:t>
            </a:r>
            <a:r>
              <a:rPr lang="en-US" b="1" dirty="0" smtClean="0"/>
              <a:t>in DSD CDDs Training Course 3 years    etc.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1090687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ผู้ดำเนินการประชุม </a:t>
            </a:r>
            <a:r>
              <a:rPr lang="en-US" sz="2400" b="1" dirty="0" smtClean="0"/>
              <a:t>DACUM (Facilitators)</a:t>
            </a:r>
            <a:endParaRPr lang="th-TH" sz="2400" b="1" dirty="0"/>
          </a:p>
        </p:txBody>
      </p:sp>
      <p:pic>
        <p:nvPicPr>
          <p:cNvPr id="4" name="Picture 4" descr="http://cete.osu.edu/sites/cete.osu.edu/files/styles/medium_large__380x380_/public/field/newsimage/conceptual-dacum.jpg?itok=kCEqc1W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14468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4788024" y="1196752"/>
            <a:ext cx="720080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071849" y="6281230"/>
            <a:ext cx="34323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DACUM Committees (8-12)</a:t>
            </a:r>
            <a:endParaRPr lang="th-TH" sz="2000" dirty="0"/>
          </a:p>
        </p:txBody>
      </p:sp>
      <p:pic>
        <p:nvPicPr>
          <p:cNvPr id="8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698566" y="4553663"/>
            <a:ext cx="82809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-6516" y="4067482"/>
            <a:ext cx="1410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คณะกรรม</a:t>
            </a:r>
          </a:p>
          <a:p>
            <a:r>
              <a:rPr lang="th-TH" dirty="0" smtClean="0"/>
              <a:t>การ</a:t>
            </a:r>
            <a:r>
              <a:rPr lang="th-TH" dirty="0" err="1" smtClean="0"/>
              <a:t>ดาคัม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820733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th-TH" b="1" dirty="0" smtClean="0"/>
              <a:t>คุณสมบัติของผู้ดำเนินการประชุม </a:t>
            </a:r>
            <a:r>
              <a:rPr lang="th-TH" altLang="th-TH" sz="3200" b="1" dirty="0" smtClean="0"/>
              <a:t>(</a:t>
            </a:r>
            <a:r>
              <a:rPr lang="en-US" altLang="th-TH" sz="3200" b="1" dirty="0" smtClean="0"/>
              <a:t>Facilitators</a:t>
            </a:r>
            <a:r>
              <a:rPr lang="th-TH" altLang="th-TH" sz="3200" b="1" dirty="0" smtClean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927" y="1700808"/>
            <a:ext cx="8229600" cy="4876800"/>
          </a:xfrm>
        </p:spPr>
        <p:txBody>
          <a:bodyPr>
            <a:normAutofit/>
          </a:bodyPr>
          <a:lstStyle/>
          <a:p>
            <a:r>
              <a:rPr lang="th-TH" altLang="th-TH" sz="3600" b="1" dirty="0" smtClean="0"/>
              <a:t>มีบุคลิกภาพเป็นระดับมืออาชีพ</a:t>
            </a:r>
          </a:p>
          <a:p>
            <a:r>
              <a:rPr lang="th-TH" altLang="th-TH" sz="3600" b="1" dirty="0" smtClean="0"/>
              <a:t>มีความละเอียดอ่อนต่อความรู้สึกของบุคคลอื่นๆ ในทุกๆด้าน</a:t>
            </a:r>
          </a:p>
          <a:p>
            <a:r>
              <a:rPr lang="th-TH" altLang="th-TH" sz="3600" b="1" dirty="0" smtClean="0"/>
              <a:t>สร้างบรรยายและกระตุ้นความกระตือรือร้นของกลุ่มได้</a:t>
            </a:r>
          </a:p>
          <a:p>
            <a:r>
              <a:rPr lang="th-TH" altLang="th-TH" sz="3600" b="1" dirty="0" smtClean="0"/>
              <a:t>อารมณ์ดี มีอารมณ์ขัน</a:t>
            </a:r>
          </a:p>
          <a:p>
            <a:r>
              <a:rPr lang="th-TH" altLang="th-TH" sz="3600" b="1" dirty="0" smtClean="0"/>
              <a:t>มีความสามารถในการแสดงออกซึ่งความเข้าใจ เห็นใจผู้อื่น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63049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th-TH" b="1" dirty="0" smtClean="0"/>
              <a:t>คุณสมบัติของผู้ดำเนินการ</a:t>
            </a:r>
            <a:r>
              <a:rPr lang="th-TH" altLang="th-TH" b="1" dirty="0"/>
              <a:t>ประชุม </a:t>
            </a:r>
            <a:r>
              <a:rPr lang="th-TH" altLang="th-TH" sz="3200" b="1" dirty="0"/>
              <a:t>(</a:t>
            </a:r>
            <a:r>
              <a:rPr lang="en-US" altLang="th-TH" sz="3200" b="1" dirty="0"/>
              <a:t>Facilitators</a:t>
            </a:r>
            <a:r>
              <a:rPr lang="th-TH" altLang="th-TH" sz="3200" b="1" dirty="0"/>
              <a:t>)</a:t>
            </a:r>
            <a:endParaRPr lang="th-TH" altLang="th-TH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600" b="1" dirty="0" smtClean="0"/>
              <a:t>มีความสามารถในการแสดงออก และมีทัศนคติเชิงบวก</a:t>
            </a:r>
          </a:p>
          <a:p>
            <a:r>
              <a:rPr lang="th-TH" altLang="th-TH" sz="3600" b="1" dirty="0" smtClean="0"/>
              <a:t>มีความอดทน</a:t>
            </a:r>
          </a:p>
          <a:p>
            <a:r>
              <a:rPr lang="th-TH" altLang="th-TH" sz="3600" b="1" dirty="0" smtClean="0"/>
              <a:t>มีความสามารถในการตัดสินใจที่ดี</a:t>
            </a:r>
          </a:p>
          <a:p>
            <a:r>
              <a:rPr lang="th-TH" altLang="th-TH" sz="3600" b="1" dirty="0" smtClean="0"/>
              <a:t>มีความสามารถในการวิเคราะห์อาชีพ</a:t>
            </a:r>
          </a:p>
          <a:p>
            <a:r>
              <a:rPr lang="th-TH" altLang="th-TH" sz="3600" b="1" dirty="0" smtClean="0"/>
              <a:t>ตั้งคำถามได้เหมาะสม ชัดเจน สอดคล้องกับสถานการณ์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66178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th-TH" b="1" dirty="0" smtClean="0"/>
              <a:t>คุณสมบัติของผู้ดำเนินการประชุม </a:t>
            </a:r>
            <a:r>
              <a:rPr lang="th-TH" altLang="th-TH" sz="3200" b="1" dirty="0"/>
              <a:t>(</a:t>
            </a:r>
            <a:r>
              <a:rPr lang="en-US" altLang="th-TH" sz="3200" b="1" dirty="0"/>
              <a:t>Facilitators</a:t>
            </a:r>
            <a:r>
              <a:rPr lang="th-TH" altLang="th-TH" sz="3200" b="1" dirty="0"/>
              <a:t>)</a:t>
            </a:r>
            <a:endParaRPr lang="th-TH" altLang="th-TH" sz="32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600" b="1" dirty="0" smtClean="0"/>
              <a:t>มีความสามารถในการสื่อสาร ทั้งคำพูดและท่าทาง</a:t>
            </a:r>
          </a:p>
          <a:p>
            <a:r>
              <a:rPr lang="th-TH" altLang="th-TH" sz="3600" b="1" dirty="0" smtClean="0"/>
              <a:t>เต็มใจที่จะทำหน้าที่ผู้เชี่ยวชาญด้านกระบวนการประชุม </a:t>
            </a:r>
            <a:r>
              <a:rPr lang="en-US" alt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DACUM</a:t>
            </a:r>
            <a:r>
              <a:rPr lang="en-US" altLang="th-TH" sz="3600" b="1" dirty="0" smtClean="0"/>
              <a:t> </a:t>
            </a:r>
            <a:r>
              <a:rPr lang="th-TH" altLang="th-TH" sz="3600" b="1" dirty="0" smtClean="0"/>
              <a:t>และยกหน้าที่ผู้เชี่ยวชาญในเรื่องเนื้อหาวิชาให้คณะกรรมการ</a:t>
            </a:r>
          </a:p>
          <a:p>
            <a:r>
              <a:rPr lang="th-TH" altLang="th-TH" sz="3600" b="1" dirty="0" smtClean="0"/>
              <a:t>มีทักษะการฟัง การจดจำ และจับประเด็นอย่างดี สามารถดึงประเด็นหลักของการประชุมได้ทุกขณะ</a:t>
            </a:r>
          </a:p>
          <a:p>
            <a:r>
              <a:rPr lang="th-TH" altLang="th-TH" sz="3600" b="1" dirty="0" smtClean="0"/>
              <a:t>มีความสามารถในการหาข้อสรุปที่เป็นมติที่ประชุมได้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0120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th-TH" b="1" dirty="0" smtClean="0"/>
              <a:t>หน้าที่ของผู้ดำเนินการประชุม </a:t>
            </a:r>
            <a:r>
              <a:rPr lang="th-TH" altLang="th-TH" sz="3200" b="1" dirty="0" smtClean="0"/>
              <a:t>(</a:t>
            </a:r>
            <a:r>
              <a:rPr lang="en-US" altLang="th-TH" sz="3200" b="1" dirty="0"/>
              <a:t>Facilitators</a:t>
            </a:r>
            <a:r>
              <a:rPr lang="th-TH" altLang="th-TH" sz="3200" b="1" dirty="0"/>
              <a:t>)</a:t>
            </a:r>
            <a:endParaRPr lang="th-TH" altLang="th-TH" sz="32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600" b="1" dirty="0" smtClean="0"/>
              <a:t>สนับสนุนให้กรรมการแต่ละคนได้ร่วมเสนอและแสดงความคิดเห็น</a:t>
            </a:r>
          </a:p>
          <a:p>
            <a:r>
              <a:rPr lang="th-TH" altLang="th-TH" sz="3600" b="1" dirty="0" smtClean="0"/>
              <a:t>ฟังการเสนอความคิดเห็นของกรรมการแต่ละคนอย่างตั้งใจ</a:t>
            </a:r>
          </a:p>
          <a:p>
            <a:r>
              <a:rPr lang="th-TH" altLang="th-TH" sz="3600" b="1" dirty="0" smtClean="0"/>
              <a:t>ควบคุมกรรมการบางคนที่ใช้เวลามากไป</a:t>
            </a:r>
          </a:p>
          <a:p>
            <a:r>
              <a:rPr lang="th-TH" altLang="th-TH" sz="3600" b="1" dirty="0" smtClean="0"/>
              <a:t>ยอมรับความคิดเห็นและข้อเสนอแนะให้มากที่สุด</a:t>
            </a:r>
          </a:p>
          <a:p>
            <a:r>
              <a:rPr lang="th-TH" altLang="th-TH" sz="3600" b="1" dirty="0" smtClean="0"/>
              <a:t>ไม่วิจารณ์ข้อคิดเห็นหรือข้อเสนอแนะของกรรมการ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59048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th-TH" b="1" dirty="0" smtClean="0"/>
              <a:t>หน้าที่ของผู้ดำเนินการประชุม </a:t>
            </a:r>
            <a:r>
              <a:rPr lang="th-TH" altLang="th-TH" sz="3200" b="1" dirty="0"/>
              <a:t>(</a:t>
            </a:r>
            <a:r>
              <a:rPr lang="en-US" altLang="th-TH" sz="3200" b="1" dirty="0"/>
              <a:t>Facilitators</a:t>
            </a:r>
            <a:r>
              <a:rPr lang="th-TH" altLang="th-TH" sz="3200" b="1" dirty="0"/>
              <a:t>)</a:t>
            </a:r>
            <a:endParaRPr lang="th-TH" altLang="th-TH" sz="32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600" b="1" dirty="0" smtClean="0"/>
              <a:t>ควรขัดเกลาข้อคิดเห็นของคณะกรรมการเพื่อให้เกิดความถูกต้อง ชัดเจน</a:t>
            </a:r>
          </a:p>
          <a:p>
            <a:r>
              <a:rPr lang="th-TH" altLang="th-TH" sz="3600" b="1" dirty="0" smtClean="0"/>
              <a:t>ให้กำลังใจ ต่อการแสดงความคิดเห็นของคณะกรรมการบ่อยๆ</a:t>
            </a:r>
          </a:p>
          <a:p>
            <a:r>
              <a:rPr lang="th-TH" altLang="th-TH" sz="3600" b="1" dirty="0" smtClean="0"/>
              <a:t>ควบคุมตนเองไม่ให้ลำเอียง </a:t>
            </a:r>
            <a:r>
              <a:rPr lang="en-US" altLang="th-TH" sz="3600" b="1" dirty="0" smtClean="0"/>
              <a:t>/</a:t>
            </a:r>
            <a:r>
              <a:rPr lang="th-TH" altLang="th-TH" sz="3600" b="1" dirty="0" smtClean="0"/>
              <a:t> ความอยากแสดงความคิดเห็นของผู้ดำเนินการประชุมเอง</a:t>
            </a:r>
          </a:p>
          <a:p>
            <a:r>
              <a:rPr lang="th-TH" altLang="th-TH" sz="3600" b="1" dirty="0" smtClean="0"/>
              <a:t>ตั้งคำถาม เพื่อหาคำตอบ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12710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th-TH" b="1" dirty="0" smtClean="0"/>
              <a:t>หน้าที่ของผู้ดำเนินการประชุม </a:t>
            </a:r>
            <a:r>
              <a:rPr lang="th-TH" altLang="th-TH" sz="3200" b="1" dirty="0"/>
              <a:t>(</a:t>
            </a:r>
            <a:r>
              <a:rPr lang="en-US" altLang="th-TH" sz="3200" b="1" dirty="0"/>
              <a:t>Facilitators</a:t>
            </a:r>
            <a:r>
              <a:rPr lang="th-TH" altLang="th-TH" sz="3200" b="1" dirty="0"/>
              <a:t>)</a:t>
            </a:r>
            <a:endParaRPr lang="th-TH" altLang="th-TH" sz="32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600" b="1" dirty="0" smtClean="0"/>
              <a:t>สร้างและรักษาบรรยากาศการประชุม  ให้มีความกระตือรือร้นตลอดเวลา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35673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altLang="th-TH" b="1" dirty="0" smtClean="0"/>
              <a:t>ข้อแนะนำในการทำ </a:t>
            </a:r>
            <a:r>
              <a:rPr lang="en-US" altLang="th-TH" sz="3200" b="1" dirty="0" smtClean="0"/>
              <a:t>DACUM</a:t>
            </a:r>
            <a:endParaRPr lang="th-TH" altLang="th-TH" b="1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600" b="1" dirty="0" smtClean="0"/>
              <a:t>คณะกรรมการดาคัม ทุกคนมีส่วนร่วมโดยเท่าเทียมกัน</a:t>
            </a:r>
          </a:p>
          <a:p>
            <a:r>
              <a:rPr lang="th-TH" altLang="th-TH" sz="3600" b="1" dirty="0" smtClean="0"/>
              <a:t>ออกความคิดเห็นได้อิสระ</a:t>
            </a:r>
          </a:p>
          <a:p>
            <a:r>
              <a:rPr lang="th-TH" altLang="th-TH" sz="3600" b="1" dirty="0" smtClean="0"/>
              <a:t>แลกเปลี่ยนความคิดเห็นของกันและกันได้</a:t>
            </a:r>
          </a:p>
          <a:p>
            <a:r>
              <a:rPr lang="th-TH" altLang="th-TH" sz="3600" b="1" dirty="0" smtClean="0"/>
              <a:t>ให้ข้อเสนอแนะที่สร้างสรรค์มากกว่าการวิจารณ์แง่ลบ</a:t>
            </a:r>
          </a:p>
          <a:p>
            <a:r>
              <a:rPr lang="th-TH" altLang="th-TH" sz="3600" b="1" dirty="0" smtClean="0"/>
              <a:t>งานย่อยทั้งหมดจะถูกพิจารณาอย่างดีและถูกต้อง</a:t>
            </a:r>
          </a:p>
          <a:p>
            <a:r>
              <a:rPr lang="th-TH" altLang="th-TH" sz="3600" b="1" dirty="0" smtClean="0"/>
              <a:t>ไม่ใช้การอ้างอิงใดๆ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00020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altLang="th-TH" b="1" dirty="0" smtClean="0"/>
              <a:t>ข้อแนะนำการทำ </a:t>
            </a:r>
            <a:r>
              <a:rPr lang="en-US" altLang="th-TH" sz="3600" b="1" dirty="0" smtClean="0"/>
              <a:t>DACUM</a:t>
            </a:r>
            <a:r>
              <a:rPr lang="en-US" altLang="th-TH" b="1" dirty="0" smtClean="0"/>
              <a:t> </a:t>
            </a:r>
            <a:r>
              <a:rPr lang="th-TH" altLang="th-TH" b="1" dirty="0" smtClean="0"/>
              <a:t>(ต่อ</a:t>
            </a:r>
            <a:r>
              <a:rPr lang="en-US" altLang="th-TH" b="1" dirty="0" smtClean="0"/>
              <a:t>..</a:t>
            </a:r>
            <a:r>
              <a:rPr lang="th-TH" altLang="th-TH" b="1" dirty="0" smtClean="0"/>
              <a:t>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200" b="1" dirty="0" smtClean="0"/>
              <a:t>ผู้สังเกตการณ์ ไม่อนุญาตให้เข้าไปมีส่วนร่วมคิดเห็น</a:t>
            </a:r>
          </a:p>
          <a:p>
            <a:r>
              <a:rPr lang="th-TH" altLang="th-TH" sz="3200" b="1" dirty="0" smtClean="0"/>
              <a:t>งานย่อยทั้งหมดจะเขียนด้วย</a:t>
            </a:r>
            <a:r>
              <a:rPr lang="th-TH" altLang="th-TH" sz="3200" b="1" dirty="0" smtClean="0">
                <a:solidFill>
                  <a:srgbClr val="FF0000"/>
                </a:solidFill>
              </a:rPr>
              <a:t>คำกริยา</a:t>
            </a:r>
            <a:r>
              <a:rPr lang="th-TH" altLang="th-TH" sz="2000" b="1" dirty="0" smtClean="0">
                <a:solidFill>
                  <a:srgbClr val="FF0000"/>
                </a:solidFill>
              </a:rPr>
              <a:t>(</a:t>
            </a:r>
            <a:r>
              <a:rPr lang="en-US" altLang="th-TH" sz="2000" b="1" dirty="0" smtClean="0">
                <a:solidFill>
                  <a:srgbClr val="FF0000"/>
                </a:solidFill>
              </a:rPr>
              <a:t>Action Verb</a:t>
            </a:r>
            <a:r>
              <a:rPr lang="th-TH" altLang="th-TH" sz="2000" b="1" dirty="0" smtClean="0">
                <a:solidFill>
                  <a:srgbClr val="FF0000"/>
                </a:solidFill>
              </a:rPr>
              <a:t>)</a:t>
            </a:r>
            <a:r>
              <a:rPr lang="th-TH" altLang="th-TH" sz="3200" b="1" dirty="0" smtClean="0">
                <a:solidFill>
                  <a:srgbClr val="FF0000"/>
                </a:solidFill>
              </a:rPr>
              <a:t>ที่แสดงออกถึงการกระทำ </a:t>
            </a:r>
            <a:r>
              <a:rPr lang="th-TH" altLang="th-TH" sz="3200" b="1" dirty="0" smtClean="0">
                <a:solidFill>
                  <a:schemeClr val="accent1">
                    <a:lumMod val="50000"/>
                  </a:schemeClr>
                </a:solidFill>
              </a:rPr>
              <a:t>สังเกตเห็นได้ วัดและประเมินได้ </a:t>
            </a:r>
            <a:r>
              <a:rPr lang="th-TH" altLang="th-TH" sz="3200" b="1" dirty="0" smtClean="0"/>
              <a:t>เช่น </a:t>
            </a:r>
          </a:p>
          <a:p>
            <a:pPr marL="0" indent="0">
              <a:buNone/>
            </a:pPr>
            <a:r>
              <a:rPr lang="en-US" altLang="th-TH" sz="3200" b="1" i="1" dirty="0" smtClean="0"/>
              <a:t>- </a:t>
            </a:r>
            <a:r>
              <a:rPr lang="th-TH" altLang="th-TH" sz="3200" b="1" i="1" dirty="0" smtClean="0"/>
              <a:t>ติดตั้ง  ถอด  ประกอบ  วัดค่า  ตั้งค่า รื้อถอน  ตรวจสอบ  ตรวจนับ </a:t>
            </a:r>
          </a:p>
          <a:p>
            <a:pPr marL="0" indent="0">
              <a:buNone/>
            </a:pPr>
            <a:r>
              <a:rPr lang="en-US" altLang="th-TH" sz="3200" b="1" i="1" dirty="0" smtClean="0"/>
              <a:t>- </a:t>
            </a:r>
            <a:r>
              <a:rPr lang="th-TH" altLang="th-TH" sz="3200" b="1" i="1" dirty="0" smtClean="0"/>
              <a:t>ถอนบัดกรี   บัดกรี  เชื่อม   ทุบ  ติด  รับ  ทวนสอบ  บริการ  อัดจาระบี</a:t>
            </a:r>
            <a:endParaRPr lang="en-US" altLang="th-TH" sz="3200" b="1" i="1" dirty="0" smtClean="0"/>
          </a:p>
          <a:p>
            <a:pPr marL="0" indent="0">
              <a:buNone/>
            </a:pPr>
            <a:r>
              <a:rPr lang="en-US" altLang="th-TH" sz="3200" b="1" i="1" dirty="0" smtClean="0"/>
              <a:t>- </a:t>
            </a:r>
            <a:r>
              <a:rPr lang="th-TH" altLang="th-TH" sz="3200" b="1" i="1" dirty="0" smtClean="0"/>
              <a:t>เคลือบสี  ทาสี  ปรับปรุง  สวม  ขัด  ตัด ทำความสะอาด  เช็ด  ล้าง  หมุน  คลาย  ยึด    </a:t>
            </a:r>
            <a:r>
              <a:rPr lang="th-TH" altLang="th-TH" sz="3200" dirty="0" smtClean="0"/>
              <a:t>เป็นต้น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68641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Q &amp; A</a:t>
            </a:r>
            <a:endParaRPr lang="th-TH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939229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dirty="0"/>
              <a:t>Contact me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4800" b="1" dirty="0" smtClean="0"/>
              <a:t>E-mail: </a:t>
            </a:r>
            <a:r>
              <a:rPr lang="en-US" sz="4800" b="1" dirty="0" smtClean="0">
                <a:hlinkClick r:id="rId2"/>
              </a:rPr>
              <a:t>komtach@gmail.com</a:t>
            </a:r>
            <a:endParaRPr lang="en-US" sz="4800" b="1" dirty="0" smtClean="0"/>
          </a:p>
          <a:p>
            <a:pPr marL="0" indent="0">
              <a:buNone/>
            </a:pPr>
            <a:endParaRPr lang="en-US" sz="4800" b="1" dirty="0" smtClean="0"/>
          </a:p>
          <a:p>
            <a:r>
              <a:rPr lang="en-US" sz="4800" b="1" dirty="0" smtClean="0"/>
              <a:t>Line: komtach2556</a:t>
            </a:r>
            <a:endParaRPr lang="th-TH" sz="4800" b="1" dirty="0"/>
          </a:p>
        </p:txBody>
      </p:sp>
      <p:pic>
        <p:nvPicPr>
          <p:cNvPr id="1026" name="Picture 2" descr="C:\Users\nid\Desktop\TEMASEK_workshop\ต้นฉบับTEMASAK\Ticket for Cambodia\my_qrcode_14404761869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04828"/>
            <a:ext cx="205222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57104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III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h-TH" sz="4400" b="1" dirty="0"/>
              <a:t>การวิเคราะห์งาน </a:t>
            </a:r>
            <a:r>
              <a:rPr lang="en-US" sz="4400" b="1" dirty="0"/>
              <a:t>/</a:t>
            </a:r>
            <a:r>
              <a:rPr lang="th-TH" sz="4400" b="1" dirty="0"/>
              <a:t>อาชีพ</a:t>
            </a:r>
          </a:p>
        </p:txBody>
      </p:sp>
      <p:pic>
        <p:nvPicPr>
          <p:cNvPr id="6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70990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b="1" dirty="0" smtClean="0"/>
              <a:t>การวิเคราะห์งาน</a:t>
            </a:r>
            <a:r>
              <a:rPr lang="en-US" b="1" dirty="0" smtClean="0"/>
              <a:t> /</a:t>
            </a:r>
            <a:r>
              <a:rPr lang="th-TH" b="1" dirty="0" smtClean="0"/>
              <a:t> อาชีพ </a:t>
            </a:r>
            <a:r>
              <a:rPr lang="th-TH" sz="2800" b="1" dirty="0" smtClean="0"/>
              <a:t>(</a:t>
            </a:r>
            <a:r>
              <a:rPr lang="en-US" sz="2800" b="1" dirty="0" smtClean="0"/>
              <a:t>Job Analysis</a:t>
            </a:r>
            <a:r>
              <a:rPr lang="th-TH" sz="2800" b="1" dirty="0" smtClean="0"/>
              <a:t>)</a:t>
            </a:r>
            <a:endParaRPr lang="th-TH" sz="2800" b="1" dirty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altLang="th-TH" sz="3600" b="1" dirty="0" smtClean="0"/>
              <a:t>คือ การจัดแยกงาน</a:t>
            </a:r>
            <a:r>
              <a:rPr lang="th-TH" altLang="th-TH" dirty="0"/>
              <a:t>(</a:t>
            </a:r>
            <a:r>
              <a:rPr lang="en-US" altLang="th-TH" dirty="0" smtClean="0"/>
              <a:t>Break down</a:t>
            </a:r>
            <a:r>
              <a:rPr lang="th-TH" altLang="th-TH" dirty="0" smtClean="0"/>
              <a:t> </a:t>
            </a:r>
            <a:r>
              <a:rPr lang="en-US" altLang="th-TH" dirty="0" smtClean="0"/>
              <a:t>into</a:t>
            </a:r>
            <a:r>
              <a:rPr lang="th-TH" altLang="th-TH" dirty="0" smtClean="0"/>
              <a:t>)</a:t>
            </a:r>
            <a:r>
              <a:rPr lang="th-TH" altLang="th-TH" sz="3600" b="1" dirty="0" smtClean="0"/>
              <a:t>ออกเป็นส่วนๆ เพื่อสะดวกและง่ายแก่การปฏิบัติงาน เพื่อให้ผู้วิเคราะห์เข้าใจโครงสร้างของงานว่าประกอบด้วยงานย่อย(</a:t>
            </a:r>
            <a:r>
              <a:rPr lang="en-US" altLang="th-TH" sz="2000" dirty="0"/>
              <a:t>Task</a:t>
            </a:r>
            <a:r>
              <a:rPr lang="th-TH" altLang="th-TH" sz="3600" b="1" dirty="0" smtClean="0"/>
              <a:t>) ที่ต้องรับผิดชอบอะไรบ้าง งานย่อยใดที่ต้องพัฒนา งานย่อยใดเป็นหน้าที่ของพนักงานตำแหน่งใด ทำให้เราสามารถพัฒนาความรู้ความสามารถของพนักงานได้สอดคล้องกับตำแหน่งงานนั้น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77449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b="1" dirty="0" smtClean="0"/>
              <a:t>ประโยชน์ของการวิเคราะห์งาน</a:t>
            </a:r>
            <a:r>
              <a:rPr lang="en-US" b="1" dirty="0" smtClean="0"/>
              <a:t>/</a:t>
            </a:r>
            <a:r>
              <a:rPr lang="th-TH" b="1" dirty="0" smtClean="0"/>
              <a:t>อาชีพ</a:t>
            </a:r>
            <a:endParaRPr lang="th-TH" b="1" dirty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altLang="th-TH" sz="3600" dirty="0" smtClean="0"/>
              <a:t>ทำให้ทราบ ขั้นตอนการปฏิบัติงาน</a:t>
            </a:r>
            <a:r>
              <a:rPr lang="th-TH" altLang="th-TH" sz="2800" dirty="0" smtClean="0"/>
              <a:t>(</a:t>
            </a:r>
            <a:r>
              <a:rPr lang="en-US" altLang="th-TH" dirty="0" smtClean="0"/>
              <a:t>Steps of Operation</a:t>
            </a:r>
            <a:r>
              <a:rPr lang="th-TH" altLang="th-TH" sz="3600" dirty="0" smtClean="0"/>
              <a:t>) ซึ่งเป็นการวิเคราะห์ความรู้</a:t>
            </a:r>
            <a:r>
              <a:rPr lang="th-TH" altLang="th-TH" sz="3200" dirty="0" smtClean="0"/>
              <a:t>(</a:t>
            </a:r>
            <a:r>
              <a:rPr lang="en-US" altLang="th-TH" sz="2800" dirty="0" smtClean="0"/>
              <a:t>Knowledge</a:t>
            </a:r>
            <a:r>
              <a:rPr lang="th-TH" altLang="th-TH" sz="3200" dirty="0" smtClean="0"/>
              <a:t>)</a:t>
            </a:r>
            <a:r>
              <a:rPr lang="th-TH" altLang="th-TH" sz="3600" dirty="0" smtClean="0"/>
              <a:t>และทักษะ(</a:t>
            </a:r>
            <a:r>
              <a:rPr lang="en-US" altLang="th-TH" dirty="0" smtClean="0"/>
              <a:t>Skills</a:t>
            </a:r>
            <a:r>
              <a:rPr lang="th-TH" altLang="th-TH" sz="3600" dirty="0" smtClean="0"/>
              <a:t>)ที่เกี่ยวข้องในงาน เพื่อพัฒนาความสามารถของพนักงานต่อไป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01048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altLang="th-TH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0007436"/>
              </p:ext>
            </p:extLst>
          </p:nvPr>
        </p:nvGraphicFramePr>
        <p:xfrm>
          <a:off x="179512" y="476672"/>
          <a:ext cx="8906836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8676" name="TextBox 1"/>
          <p:cNvSpPr txBox="1">
            <a:spLocks noChangeArrowheads="1"/>
          </p:cNvSpPr>
          <p:nvPr/>
        </p:nvSpPr>
        <p:spPr bwMode="auto">
          <a:xfrm>
            <a:off x="7562851" y="2708276"/>
            <a:ext cx="15199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2000" b="1"/>
              <a:t>ตำแหน่งงาน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413" y="2492896"/>
            <a:ext cx="8851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DUTY</a:t>
            </a:r>
            <a:endParaRPr lang="th-TH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-36512" y="4092855"/>
            <a:ext cx="866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TASK</a:t>
            </a:r>
            <a:endParaRPr lang="th-TH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-80825" y="5616823"/>
            <a:ext cx="24769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Steps of Operation</a:t>
            </a:r>
            <a:endParaRPr lang="th-TH" sz="2000" b="1" dirty="0"/>
          </a:p>
        </p:txBody>
      </p:sp>
      <p:sp>
        <p:nvSpPr>
          <p:cNvPr id="3" name="Rounded Rectangle 2"/>
          <p:cNvSpPr/>
          <p:nvPr/>
        </p:nvSpPr>
        <p:spPr>
          <a:xfrm>
            <a:off x="4885718" y="5289594"/>
            <a:ext cx="4150778" cy="58767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มาตรฐานการปฏิบัติงาน(</a:t>
            </a:r>
            <a:r>
              <a:rPr lang="en-US" b="1" dirty="0" smtClean="0"/>
              <a:t>P</a:t>
            </a:r>
            <a:r>
              <a:rPr lang="en-US" b="1" dirty="0"/>
              <a:t>S</a:t>
            </a:r>
            <a:r>
              <a:rPr lang="th-TH" b="1" dirty="0" smtClean="0"/>
              <a:t>)</a:t>
            </a:r>
            <a:endParaRPr lang="th-TH" b="1" dirty="0"/>
          </a:p>
        </p:txBody>
      </p:sp>
      <p:sp>
        <p:nvSpPr>
          <p:cNvPr id="9" name="Rounded Rectangle 8"/>
          <p:cNvSpPr/>
          <p:nvPr/>
        </p:nvSpPr>
        <p:spPr>
          <a:xfrm>
            <a:off x="4885718" y="5877272"/>
            <a:ext cx="4150778" cy="64807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/>
              <a:t>ความรู้ ทักษะและทัศนคติที่จำเป็นในการปฏิบัติงาน</a:t>
            </a:r>
            <a:r>
              <a:rPr lang="th-TH" sz="1800" b="1" dirty="0" smtClean="0"/>
              <a:t>(</a:t>
            </a:r>
            <a:r>
              <a:rPr lang="en-US" sz="1800" b="1" dirty="0" smtClean="0"/>
              <a:t>K</a:t>
            </a:r>
            <a:r>
              <a:rPr lang="th-TH" sz="1800" b="1" dirty="0" smtClean="0"/>
              <a:t> </a:t>
            </a:r>
            <a:r>
              <a:rPr lang="en-US" sz="1800" b="1" dirty="0" smtClean="0"/>
              <a:t>S A</a:t>
            </a:r>
            <a:r>
              <a:rPr lang="th-TH" sz="1800" b="1" dirty="0" smtClean="0"/>
              <a:t>)</a:t>
            </a:r>
            <a:endParaRPr lang="th-TH" sz="1800" b="1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564984" y="5877272"/>
            <a:ext cx="360040" cy="0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1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37055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altLang="th-TH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2113217"/>
              </p:ext>
            </p:extLst>
          </p:nvPr>
        </p:nvGraphicFramePr>
        <p:xfrm>
          <a:off x="0" y="548681"/>
          <a:ext cx="9025418" cy="589710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78157"/>
                <a:gridCol w="2259795"/>
                <a:gridCol w="1266393"/>
                <a:gridCol w="4121073"/>
              </a:tblGrid>
              <a:tr h="653626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อาชีพ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ตำแหน่งงาน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งานหลัก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งานย่อย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2569" marR="92569" marT="50153" marB="50153"/>
                </a:tc>
              </a:tr>
              <a:tr h="354485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ลำต้น</a:t>
                      </a:r>
                      <a:endParaRPr lang="th-TH" sz="2800" b="1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effectLst/>
                      </a:endParaRPr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กิ่ง</a:t>
                      </a:r>
                      <a:endParaRPr lang="th-TH" sz="2800" b="1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effectLst/>
                      </a:endParaRPr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กิ่ง</a:t>
                      </a:r>
                      <a:endParaRPr lang="th-TH" sz="2800" b="1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effectLst/>
                      </a:endParaRPr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ก้าน</a:t>
                      </a:r>
                      <a:endParaRPr lang="th-TH" sz="2800" b="1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effectLst/>
                      </a:endParaRPr>
                    </a:p>
                  </a:txBody>
                  <a:tcPr marL="92569" marR="92569" marT="50153" marB="50153"/>
                </a:tc>
              </a:tr>
              <a:tr h="1036359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effectLst/>
                        </a:rPr>
                        <a:t>อาชีพก่อสร้าง</a:t>
                      </a:r>
                      <a:endParaRPr lang="th-TH" sz="2800" b="1" dirty="0">
                        <a:effectLst/>
                      </a:endParaRPr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ช่างก่ออิฐฯ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ก่ออิฐ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ก่อกำแพง</a:t>
                      </a:r>
                      <a:r>
                        <a:rPr lang="th-TH" sz="2800" b="1" baseline="0" dirty="0" smtClean="0"/>
                        <a:t>อาคาร ก่อหน้าต่าง ก่อประตู  ก่อกำแพงรั้ว</a:t>
                      </a:r>
                      <a:r>
                        <a:rPr lang="en-US" sz="2800" b="1" baseline="0" dirty="0" smtClean="0"/>
                        <a:t>….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</a:tr>
              <a:tr h="653626">
                <a:tc>
                  <a:txBody>
                    <a:bodyPr/>
                    <a:lstStyle/>
                    <a:p>
                      <a:endParaRPr lang="th-TH" sz="2800" b="1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ช่างฉาบปูน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ฉาบปูน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ฉาบแนวราบ ฉาบโค้ง</a:t>
                      </a:r>
                      <a:r>
                        <a:rPr lang="th-TH" sz="2800" b="1" baseline="0" dirty="0" smtClean="0"/>
                        <a:t> ฉาบแนวตั้ง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</a:tr>
              <a:tr h="1036359">
                <a:tc>
                  <a:txBody>
                    <a:bodyPr/>
                    <a:lstStyle/>
                    <a:p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ช่างทาสี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ทาสี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ทาสีนอกอาคาร  ทาสีภายในอาคาร ทาสีประตู ทาสีกำแพง ทาสีรั้วโลหะ 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</a:tr>
              <a:tr h="1036359">
                <a:tc>
                  <a:txBody>
                    <a:bodyPr/>
                    <a:lstStyle/>
                    <a:p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ช่างติดตั้งประตู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ติดตั้งประตู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/>
                        <a:t>ติดตั้งประตูไม้  ประตูอลูมิเนียม  ประตูพลาสติก  ประตูโลหะ</a:t>
                      </a:r>
                    </a:p>
                  </a:txBody>
                  <a:tcPr marL="92569" marR="92569" marT="50153" marB="50153"/>
                </a:tc>
              </a:tr>
              <a:tr h="590081">
                <a:tc>
                  <a:txBody>
                    <a:bodyPr/>
                    <a:lstStyle/>
                    <a:p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ช่างติดตั้งงานกระจก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ติดตั้งกระจก</a:t>
                      </a:r>
                      <a:endParaRPr lang="th-TH" sz="2800" b="1" dirty="0"/>
                    </a:p>
                  </a:txBody>
                  <a:tcPr marL="92569" marR="92569" marT="50153" marB="5015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/>
                        <a:t>ติดตั้งผนังกระจก</a:t>
                      </a:r>
                      <a:r>
                        <a:rPr lang="th-TH" sz="2800" b="1" baseline="0" dirty="0" smtClean="0"/>
                        <a:t> ติดตั้งประตูกระจก</a:t>
                      </a:r>
                      <a:endParaRPr lang="th-TH" sz="2800" b="1" dirty="0" smtClean="0"/>
                    </a:p>
                  </a:txBody>
                  <a:tcPr marL="92569" marR="92569" marT="50153" marB="50153"/>
                </a:tc>
              </a:tr>
            </a:tbl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58908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alt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Occupational Analysis</a:t>
            </a:r>
            <a:endParaRPr lang="th-TH" altLang="th-TH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3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th-TH" alt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การวิเคราะห์อาชีพ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9468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" r="5191"/>
          <a:stretch>
            <a:fillRect/>
          </a:stretch>
        </p:blipFill>
        <p:spPr bwMode="auto">
          <a:xfrm>
            <a:off x="52754" y="26988"/>
            <a:ext cx="44840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Box 4"/>
          <p:cNvSpPr txBox="1">
            <a:spLocks noChangeArrowheads="1"/>
          </p:cNvSpPr>
          <p:nvPr/>
        </p:nvSpPr>
        <p:spPr bwMode="auto">
          <a:xfrm>
            <a:off x="6016869" y="0"/>
            <a:ext cx="3432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2000" b="1"/>
              <a:t>สาขาอาชีพเทคโนโลยียานยนต์</a:t>
            </a:r>
          </a:p>
        </p:txBody>
      </p:sp>
      <p:pic>
        <p:nvPicPr>
          <p:cNvPr id="3379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" r="3030"/>
          <a:stretch>
            <a:fillRect/>
          </a:stretch>
        </p:blipFill>
        <p:spPr bwMode="auto">
          <a:xfrm>
            <a:off x="4551485" y="26988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TextBox 6"/>
          <p:cNvSpPr txBox="1">
            <a:spLocks noChangeArrowheads="1"/>
          </p:cNvSpPr>
          <p:nvPr/>
        </p:nvSpPr>
        <p:spPr bwMode="auto">
          <a:xfrm>
            <a:off x="3840773" y="169864"/>
            <a:ext cx="434779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2000" b="1"/>
              <a:t>สาขาอาชีพเทคโนโลยียานยนต์</a:t>
            </a:r>
          </a:p>
        </p:txBody>
      </p:sp>
    </p:spTree>
    <p:extLst>
      <p:ext uri="{BB962C8B-B14F-4D97-AF65-F5344CB8AC3E}">
        <p14:creationId xmlns:p14="http://schemas.microsoft.com/office/powerpoint/2010/main" val="160869138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" r="4395"/>
          <a:stretch>
            <a:fillRect/>
          </a:stretch>
        </p:blipFill>
        <p:spPr bwMode="auto">
          <a:xfrm>
            <a:off x="-14653" y="0"/>
            <a:ext cx="451045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4" r="3107"/>
          <a:stretch>
            <a:fillRect/>
          </a:stretch>
        </p:blipFill>
        <p:spPr bwMode="auto">
          <a:xfrm>
            <a:off x="4438650" y="44450"/>
            <a:ext cx="46115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391364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839"/>
            <a:ext cx="9144000" cy="641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TextBox 5"/>
          <p:cNvSpPr txBox="1">
            <a:spLocks noChangeArrowheads="1"/>
          </p:cNvSpPr>
          <p:nvPr/>
        </p:nvSpPr>
        <p:spPr bwMode="auto">
          <a:xfrm>
            <a:off x="3840774" y="155575"/>
            <a:ext cx="411042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2400" b="1"/>
              <a:t>สาขาอาชีพ ช่างไฟฟ้าในอาคาร</a:t>
            </a:r>
          </a:p>
        </p:txBody>
      </p:sp>
    </p:spTree>
    <p:extLst>
      <p:ext uri="{BB962C8B-B14F-4D97-AF65-F5344CB8AC3E}">
        <p14:creationId xmlns:p14="http://schemas.microsoft.com/office/powerpoint/2010/main" val="426808499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839"/>
            <a:ext cx="9144000" cy="641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626027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816" y="4005064"/>
            <a:ext cx="3543612" cy="280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sz="6000" b="1" dirty="0" smtClean="0"/>
              <a:t>หลักสูตรการฝึกครูฝึกใหม่ </a:t>
            </a:r>
            <a:r>
              <a:rPr lang="en-US" sz="4400" b="1" dirty="0" smtClean="0"/>
              <a:t>2016</a:t>
            </a:r>
            <a:endParaRPr lang="th-TH" sz="4400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/>
              <a:t>Train the </a:t>
            </a:r>
            <a:r>
              <a:rPr lang="en-US" sz="4400" b="1" dirty="0" smtClean="0"/>
              <a:t>Trainers 63</a:t>
            </a:r>
            <a:endParaRPr lang="th-TH" sz="4400" b="1" dirty="0"/>
          </a:p>
        </p:txBody>
      </p:sp>
      <p:pic>
        <p:nvPicPr>
          <p:cNvPr id="1028" name="Picture 4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65279"/>
            <a:ext cx="3279254" cy="269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7989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alt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Job Analysis</a:t>
            </a:r>
            <a:endParaRPr lang="th-TH" altLang="th-TH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84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th-TH" altLang="th-TH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การวิเคราะห์ตำแหน่งงาน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88801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Line 3"/>
          <p:cNvSpPr>
            <a:spLocks noChangeShapeType="1"/>
          </p:cNvSpPr>
          <p:nvPr/>
        </p:nvSpPr>
        <p:spPr bwMode="auto">
          <a:xfrm flipV="1">
            <a:off x="3708889" y="2763838"/>
            <a:ext cx="420272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38915" name="Rectangle 6"/>
          <p:cNvSpPr>
            <a:spLocks noChangeArrowheads="1"/>
          </p:cNvSpPr>
          <p:nvPr/>
        </p:nvSpPr>
        <p:spPr bwMode="auto">
          <a:xfrm>
            <a:off x="82062" y="44451"/>
            <a:ext cx="8930054" cy="4619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xtLst/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th-TH" altLang="ko-KR" sz="2400" b="1" dirty="0">
                <a:latin typeface="Angsana New" pitchFamily="18" charset="-34"/>
                <a:cs typeface="Angsana New" pitchFamily="18" charset="-34"/>
              </a:rPr>
              <a:t>                                                     แบบวิเคราะห์งาน                                          </a:t>
            </a:r>
            <a:r>
              <a:rPr lang="th-TH" altLang="ko-KR" sz="2400" dirty="0" err="1">
                <a:latin typeface="Angsana New" pitchFamily="18" charset="-34"/>
                <a:cs typeface="Angsana New" pitchFamily="18" charset="-34"/>
              </a:rPr>
              <a:t>กล่ม</a:t>
            </a:r>
            <a:r>
              <a:rPr lang="th-TH" altLang="ko-KR" sz="2400" dirty="0">
                <a:latin typeface="Angsana New" pitchFamily="18" charset="-34"/>
                <a:cs typeface="Angsana New" pitchFamily="18" charset="-34"/>
              </a:rPr>
              <a:t>ที่</a:t>
            </a:r>
            <a:r>
              <a:rPr lang="en-US" altLang="ko-KR" sz="2400" dirty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 </a:t>
            </a:r>
            <a:r>
              <a:rPr lang="en-US" altLang="ko-KR" sz="2400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……</a:t>
            </a:r>
            <a:endParaRPr lang="th-TH" altLang="ko-KR" sz="24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339" name="Text Box 10"/>
          <p:cNvSpPr txBox="1">
            <a:spLocks noChangeArrowheads="1"/>
          </p:cNvSpPr>
          <p:nvPr/>
        </p:nvSpPr>
        <p:spPr bwMode="auto">
          <a:xfrm>
            <a:off x="106974" y="1125538"/>
            <a:ext cx="2072054" cy="400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th-TH" altLang="th-TH" sz="2000" b="1" dirty="0" smtClean="0">
                <a:latin typeface="Angsana New" pitchFamily="18" charset="-34"/>
                <a:cs typeface="Angsana New" pitchFamily="18" charset="-34"/>
              </a:rPr>
              <a:t>งานหลัก  (</a:t>
            </a:r>
            <a:r>
              <a:rPr lang="en-US" altLang="th-TH" sz="2000" b="1" dirty="0" smtClean="0">
                <a:latin typeface="Angsana New" pitchFamily="18" charset="-34"/>
                <a:cs typeface="Angsana New" pitchFamily="18" charset="-34"/>
              </a:rPr>
              <a:t>DUTY</a:t>
            </a:r>
            <a:r>
              <a:rPr lang="th-TH" altLang="th-TH" sz="2000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en-US" altLang="th-TH" sz="2000" b="1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340" name="Text Box 11"/>
          <p:cNvSpPr txBox="1">
            <a:spLocks noChangeArrowheads="1"/>
          </p:cNvSpPr>
          <p:nvPr/>
        </p:nvSpPr>
        <p:spPr bwMode="auto">
          <a:xfrm>
            <a:off x="2378320" y="1125538"/>
            <a:ext cx="6586903" cy="400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th-TH" altLang="th-TH" sz="2000" b="1" smtClean="0">
                <a:latin typeface="Angsana New" pitchFamily="18" charset="-34"/>
                <a:cs typeface="Angsana New" pitchFamily="18" charset="-34"/>
              </a:rPr>
              <a:t>งานย่อย (</a:t>
            </a:r>
            <a:r>
              <a:rPr lang="en-US" altLang="th-TH" sz="2000" b="1" smtClean="0">
                <a:latin typeface="Angsana New" pitchFamily="18" charset="-34"/>
                <a:cs typeface="Angsana New" pitchFamily="18" charset="-34"/>
              </a:rPr>
              <a:t>TASK</a:t>
            </a:r>
            <a:r>
              <a:rPr lang="th-TH" altLang="th-TH" sz="2000" b="1" smtClean="0">
                <a:latin typeface="Angsana New" pitchFamily="18" charset="-34"/>
                <a:cs typeface="Angsana New" pitchFamily="18" charset="-34"/>
              </a:rPr>
              <a:t>)</a:t>
            </a:r>
            <a:endParaRPr lang="en-US" altLang="th-TH" sz="2000" b="1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8918" name="Line 3"/>
          <p:cNvSpPr>
            <a:spLocks noChangeShapeType="1"/>
          </p:cNvSpPr>
          <p:nvPr/>
        </p:nvSpPr>
        <p:spPr bwMode="auto">
          <a:xfrm>
            <a:off x="2212731" y="1924050"/>
            <a:ext cx="52519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82062" y="1628776"/>
            <a:ext cx="2130669" cy="646113"/>
          </a:xfrm>
          <a:prstGeom prst="rect">
            <a:avLst/>
          </a:prstGeom>
          <a:ln w="9525">
            <a:solidFill>
              <a:schemeClr val="tx1"/>
            </a:solidFill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th-TH" altLang="ko-KR" sz="1800" b="1" dirty="0" smtClean="0">
                <a:latin typeface="Angsana New" pitchFamily="18" charset="-34"/>
                <a:cs typeface="Angsana New" pitchFamily="18" charset="-34"/>
              </a:rPr>
              <a:t>การเตรียมงานก่ออิฐมวลเบา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cs typeface="Angsana New" pitchFamily="18" charset="-34"/>
              </a:rPr>
              <a:t>A</a:t>
            </a:r>
            <a:endParaRPr lang="th-TH" altLang="ko-KR" sz="1800" b="1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343" name="Rectangle 17"/>
          <p:cNvSpPr>
            <a:spLocks noChangeArrowheads="1"/>
          </p:cNvSpPr>
          <p:nvPr/>
        </p:nvSpPr>
        <p:spPr bwMode="auto">
          <a:xfrm>
            <a:off x="2413489" y="1644542"/>
            <a:ext cx="1594338" cy="646331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 A-1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สวมชุดปฏิบัติงาน</a:t>
            </a:r>
          </a:p>
        </p:txBody>
      </p:sp>
      <p:sp>
        <p:nvSpPr>
          <p:cNvPr id="14344" name="Rectangle 18"/>
          <p:cNvSpPr>
            <a:spLocks noChangeArrowheads="1"/>
          </p:cNvSpPr>
          <p:nvPr/>
        </p:nvSpPr>
        <p:spPr bwMode="auto">
          <a:xfrm>
            <a:off x="4139712" y="1639888"/>
            <a:ext cx="1529862" cy="64611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A-2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 สวมอุปกรณ์ป้องกันส่วนบุคคล</a:t>
            </a:r>
          </a:p>
        </p:txBody>
      </p:sp>
      <p:sp>
        <p:nvSpPr>
          <p:cNvPr id="14345" name="Rectangle 19"/>
          <p:cNvSpPr>
            <a:spLocks noChangeArrowheads="1"/>
          </p:cNvSpPr>
          <p:nvPr/>
        </p:nvSpPr>
        <p:spPr bwMode="auto">
          <a:xfrm>
            <a:off x="5804389" y="1639888"/>
            <a:ext cx="1528396" cy="64611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A-3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เตรียมเครื่องมือ และอุปกรณ์</a:t>
            </a:r>
          </a:p>
        </p:txBody>
      </p:sp>
      <p:sp>
        <p:nvSpPr>
          <p:cNvPr id="14346" name="Rectangle 20"/>
          <p:cNvSpPr>
            <a:spLocks noChangeArrowheads="1"/>
          </p:cNvSpPr>
          <p:nvPr/>
        </p:nvSpPr>
        <p:spPr bwMode="auto">
          <a:xfrm>
            <a:off x="7429500" y="1639888"/>
            <a:ext cx="1526931" cy="64611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800" b="1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A-4 </a:t>
            </a:r>
            <a:r>
              <a:rPr lang="th-TH" altLang="ko-KR" sz="1800" b="1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เตรียมเหล็ก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th-TH" altLang="ko-KR" sz="1800" b="1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38924" name="Line 3"/>
          <p:cNvSpPr>
            <a:spLocks noChangeShapeType="1"/>
          </p:cNvSpPr>
          <p:nvPr/>
        </p:nvSpPr>
        <p:spPr bwMode="auto">
          <a:xfrm>
            <a:off x="2214197" y="3497263"/>
            <a:ext cx="52519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4348" name="Rectangle 5"/>
          <p:cNvSpPr>
            <a:spLocks noChangeArrowheads="1"/>
          </p:cNvSpPr>
          <p:nvPr/>
        </p:nvSpPr>
        <p:spPr bwMode="auto">
          <a:xfrm>
            <a:off x="82062" y="3217863"/>
            <a:ext cx="2132135" cy="646112"/>
          </a:xfrm>
          <a:prstGeom prst="rect">
            <a:avLst/>
          </a:prstGeom>
          <a:ln w="19050">
            <a:solidFill>
              <a:schemeClr val="tx1"/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th-TH" altLang="ko-KR" sz="1800" b="1" dirty="0" smtClean="0">
                <a:latin typeface="Angsana New" pitchFamily="18" charset="-34"/>
                <a:cs typeface="Angsana New" pitchFamily="18" charset="-34"/>
              </a:rPr>
              <a:t>การก่ออิฐมวลเบา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cs typeface="Angsana New" pitchFamily="18" charset="-34"/>
              </a:rPr>
              <a:t>B</a:t>
            </a:r>
            <a:endParaRPr lang="th-TH" altLang="ko-KR" sz="1800" b="1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349" name="Rectangle 17"/>
          <p:cNvSpPr>
            <a:spLocks noChangeArrowheads="1"/>
          </p:cNvSpPr>
          <p:nvPr/>
        </p:nvSpPr>
        <p:spPr bwMode="auto">
          <a:xfrm>
            <a:off x="2414954" y="3146426"/>
            <a:ext cx="1595804" cy="646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 B-1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ตั้งระดับการก่ออิฐมวลเบา</a:t>
            </a:r>
          </a:p>
        </p:txBody>
      </p:sp>
      <p:sp>
        <p:nvSpPr>
          <p:cNvPr id="14350" name="Rectangle 18"/>
          <p:cNvSpPr>
            <a:spLocks noChangeArrowheads="1"/>
          </p:cNvSpPr>
          <p:nvPr/>
        </p:nvSpPr>
        <p:spPr bwMode="auto">
          <a:xfrm>
            <a:off x="5833696" y="3141663"/>
            <a:ext cx="1529862" cy="646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B-3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ผสมปูนงานก่อ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th-TH" altLang="ko-KR" sz="1800" b="1" dirty="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14351" name="Rectangle 19"/>
          <p:cNvSpPr>
            <a:spLocks noChangeArrowheads="1"/>
          </p:cNvSpPr>
          <p:nvPr/>
        </p:nvSpPr>
        <p:spPr bwMode="auto">
          <a:xfrm>
            <a:off x="7430966" y="3141663"/>
            <a:ext cx="1528396" cy="646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B-4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ผสมปูนทราย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th-TH" altLang="ko-KR" sz="1800" b="1" dirty="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38929" name="Line 3"/>
          <p:cNvSpPr>
            <a:spLocks noChangeShapeType="1"/>
          </p:cNvSpPr>
          <p:nvPr/>
        </p:nvSpPr>
        <p:spPr bwMode="auto">
          <a:xfrm>
            <a:off x="2436936" y="4146550"/>
            <a:ext cx="512591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4354" name="Rectangle 17"/>
          <p:cNvSpPr>
            <a:spLocks noChangeArrowheads="1"/>
          </p:cNvSpPr>
          <p:nvPr/>
        </p:nvSpPr>
        <p:spPr bwMode="auto">
          <a:xfrm>
            <a:off x="4106008" y="3867151"/>
            <a:ext cx="1595804" cy="646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 B-6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ก่ออิฐมวลเบา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th-TH" altLang="ko-KR" sz="1800" b="1" dirty="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14356" name="Rectangle 19"/>
          <p:cNvSpPr>
            <a:spLocks noChangeArrowheads="1"/>
          </p:cNvSpPr>
          <p:nvPr/>
        </p:nvSpPr>
        <p:spPr bwMode="auto">
          <a:xfrm>
            <a:off x="5835161" y="3862388"/>
            <a:ext cx="1529862" cy="646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B-7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อุดปูนทรายใต้ท้องคาน</a:t>
            </a:r>
          </a:p>
        </p:txBody>
      </p:sp>
      <p:sp>
        <p:nvSpPr>
          <p:cNvPr id="14357" name="Rectangle 20"/>
          <p:cNvSpPr>
            <a:spLocks noChangeArrowheads="1"/>
          </p:cNvSpPr>
          <p:nvPr/>
        </p:nvSpPr>
        <p:spPr bwMode="auto">
          <a:xfrm>
            <a:off x="7429500" y="3862388"/>
            <a:ext cx="1528397" cy="646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B-</a:t>
            </a:r>
            <a:r>
              <a:rPr lang="en-US" altLang="ko-KR" sz="1800" b="1" dirty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8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 ปรับแต่งพื้นผิวงานก่อ</a:t>
            </a:r>
          </a:p>
        </p:txBody>
      </p:sp>
      <p:sp>
        <p:nvSpPr>
          <p:cNvPr id="38933" name="Rectangle 6"/>
          <p:cNvSpPr>
            <a:spLocks noChangeArrowheads="1"/>
          </p:cNvSpPr>
          <p:nvPr/>
        </p:nvSpPr>
        <p:spPr bwMode="auto">
          <a:xfrm>
            <a:off x="82062" y="620713"/>
            <a:ext cx="4201906" cy="4001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ko-KR" sz="2000" b="1" dirty="0">
                <a:latin typeface="Angsana New" pitchFamily="18" charset="-34"/>
                <a:cs typeface="Angsana New" pitchFamily="18" charset="-34"/>
              </a:rPr>
              <a:t>ชื่อตำแหน่งงาน </a:t>
            </a:r>
            <a:r>
              <a:rPr lang="en-US" altLang="ko-KR" sz="2000" b="1" dirty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: </a:t>
            </a:r>
            <a:r>
              <a:rPr lang="th-TH" altLang="ko-KR" sz="2000" b="1" dirty="0">
                <a:latin typeface="Angsana New" pitchFamily="18" charset="-34"/>
                <a:cs typeface="Angsana New" pitchFamily="18" charset="-34"/>
              </a:rPr>
              <a:t>ช่างก่ออิฐมวลเบา ระดับ</a:t>
            </a:r>
            <a:r>
              <a:rPr lang="en-US" altLang="ko-KR" sz="2000" b="1" dirty="0">
                <a:latin typeface="Angsana New" pitchFamily="18" charset="-34"/>
                <a:ea typeface="Gulim" pitchFamily="34" charset="-127"/>
              </a:rPr>
              <a:t>1 (Job Analysis)</a:t>
            </a:r>
            <a:endParaRPr lang="th-TH" altLang="ko-KR" sz="20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4139712" y="6103828"/>
            <a:ext cx="1614854" cy="646331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CB-10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 ทำความสะอาดพื้นที่ปฏิบัติงาน</a:t>
            </a:r>
          </a:p>
        </p:txBody>
      </p:sp>
      <p:sp>
        <p:nvSpPr>
          <p:cNvPr id="38935" name="Rectangle 6"/>
          <p:cNvSpPr>
            <a:spLocks noChangeArrowheads="1"/>
          </p:cNvSpPr>
          <p:nvPr/>
        </p:nvSpPr>
        <p:spPr bwMode="auto">
          <a:xfrm>
            <a:off x="4470889" y="620713"/>
            <a:ext cx="2261088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ko-KR" sz="2000" b="1">
                <a:latin typeface="Angsana New" pitchFamily="18" charset="-34"/>
                <a:cs typeface="Angsana New" pitchFamily="18" charset="-34"/>
              </a:rPr>
              <a:t>วัน </a:t>
            </a:r>
            <a:r>
              <a:rPr lang="en-US" altLang="ko-KR" sz="2000" b="1">
                <a:latin typeface="Angsana New" pitchFamily="18" charset="-34"/>
                <a:ea typeface="Gulim" pitchFamily="34" charset="-127"/>
                <a:cs typeface="Angsana New" pitchFamily="18" charset="-34"/>
              </a:rPr>
              <a:t>/ </a:t>
            </a:r>
            <a:r>
              <a:rPr lang="th-TH" altLang="ko-KR" sz="2000" b="1">
                <a:latin typeface="Angsana New" pitchFamily="18" charset="-34"/>
                <a:cs typeface="Angsana New" pitchFamily="18" charset="-34"/>
              </a:rPr>
              <a:t>เดือน</a:t>
            </a:r>
            <a:r>
              <a:rPr lang="en-US" altLang="ko-KR" sz="2000" b="1">
                <a:latin typeface="Angsana New" pitchFamily="18" charset="-34"/>
                <a:ea typeface="Gulim" pitchFamily="34" charset="-127"/>
              </a:rPr>
              <a:t>/</a:t>
            </a:r>
            <a:r>
              <a:rPr lang="th-TH" altLang="ko-KR" sz="2000" b="1">
                <a:latin typeface="Angsana New" pitchFamily="18" charset="-34"/>
                <a:cs typeface="Angsana New" pitchFamily="18" charset="-34"/>
              </a:rPr>
              <a:t>ปี ที่วิเคราะห์</a:t>
            </a:r>
          </a:p>
        </p:txBody>
      </p:sp>
      <p:sp>
        <p:nvSpPr>
          <p:cNvPr id="38936" name="Rectangle 6"/>
          <p:cNvSpPr>
            <a:spLocks noChangeArrowheads="1"/>
          </p:cNvSpPr>
          <p:nvPr/>
        </p:nvSpPr>
        <p:spPr bwMode="auto">
          <a:xfrm>
            <a:off x="6731977" y="620713"/>
            <a:ext cx="2262554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>
                <a:latin typeface="Angsana New" pitchFamily="18" charset="-34"/>
                <a:ea typeface="Gulim" pitchFamily="34" charset="-127"/>
                <a:cs typeface="Angsana New" pitchFamily="18" charset="-34"/>
              </a:rPr>
              <a:t>24 </a:t>
            </a:r>
            <a:r>
              <a:rPr lang="th-TH" altLang="ko-KR" sz="2000" b="1">
                <a:latin typeface="Angsana New" pitchFamily="18" charset="-34"/>
                <a:ea typeface="Gulim" pitchFamily="34" charset="-127"/>
                <a:cs typeface="Angsana New" pitchFamily="18" charset="-34"/>
              </a:rPr>
              <a:t>มี</a:t>
            </a:r>
            <a:r>
              <a:rPr lang="en-US" altLang="ko-KR" sz="2000" b="1">
                <a:latin typeface="Angsana New" pitchFamily="18" charset="-34"/>
                <a:ea typeface="Gulim" pitchFamily="34" charset="-127"/>
                <a:cs typeface="Angsana New" pitchFamily="18" charset="-34"/>
              </a:rPr>
              <a:t>.</a:t>
            </a:r>
            <a:r>
              <a:rPr lang="th-TH" altLang="ko-KR" sz="2000" b="1">
                <a:latin typeface="Angsana New" pitchFamily="18" charset="-34"/>
                <a:ea typeface="Gulim" pitchFamily="34" charset="-127"/>
                <a:cs typeface="Angsana New" pitchFamily="18" charset="-34"/>
              </a:rPr>
              <a:t>ค</a:t>
            </a:r>
            <a:r>
              <a:rPr lang="en-US" altLang="ko-KR" sz="2000" b="1">
                <a:latin typeface="Angsana New" pitchFamily="18" charset="-34"/>
                <a:ea typeface="Gulim" pitchFamily="34" charset="-127"/>
                <a:cs typeface="Angsana New" pitchFamily="18" charset="-34"/>
              </a:rPr>
              <a:t>. 2558</a:t>
            </a:r>
            <a:endParaRPr lang="th-TH" altLang="ko-KR" sz="2000" b="1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5709139" y="2425700"/>
            <a:ext cx="1594338" cy="647700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 A-7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เตรียมทราย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th-TH" altLang="ko-KR" sz="1800" b="1" dirty="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47" name="Rectangle 18"/>
          <p:cNvSpPr>
            <a:spLocks noChangeArrowheads="1"/>
          </p:cNvSpPr>
          <p:nvPr/>
        </p:nvSpPr>
        <p:spPr bwMode="auto">
          <a:xfrm>
            <a:off x="7435361" y="2420938"/>
            <a:ext cx="1529862" cy="647700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A-8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เตรียมน้ำสะอาด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th-TH" altLang="ko-KR" sz="1800" b="1" dirty="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auto">
          <a:xfrm>
            <a:off x="2412023" y="2420938"/>
            <a:ext cx="1528397" cy="64611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A-5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เตรียมอิฐมวลเบา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th-TH" altLang="ko-KR" sz="1800" b="1" dirty="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4072305" y="2420938"/>
            <a:ext cx="1526931" cy="64611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A-6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เตรียมปูนซิเมนต์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th-TH" altLang="ko-KR" sz="1800" b="1" dirty="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38941" name="Line 3"/>
          <p:cNvSpPr>
            <a:spLocks noChangeShapeType="1"/>
          </p:cNvSpPr>
          <p:nvPr/>
        </p:nvSpPr>
        <p:spPr bwMode="auto">
          <a:xfrm>
            <a:off x="2388578" y="5597525"/>
            <a:ext cx="537942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38942" name="Line 3"/>
          <p:cNvSpPr>
            <a:spLocks noChangeShapeType="1"/>
          </p:cNvSpPr>
          <p:nvPr/>
        </p:nvSpPr>
        <p:spPr bwMode="auto">
          <a:xfrm>
            <a:off x="2236178" y="4865688"/>
            <a:ext cx="537942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2384182" y="4586288"/>
            <a:ext cx="1595803" cy="64611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C-1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ทำความสะอาดเกรียงก่อ</a:t>
            </a: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4111870" y="4581526"/>
            <a:ext cx="1528397" cy="64611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C-2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ทำความสะอาดหัวปั่นปูน</a:t>
            </a: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5775082" y="4581526"/>
            <a:ext cx="1578219" cy="64611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C-3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ทำความสะอาดค้อนยาง</a:t>
            </a: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/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ค้อนหงอน</a:t>
            </a:r>
          </a:p>
        </p:txBody>
      </p:sp>
      <p:sp>
        <p:nvSpPr>
          <p:cNvPr id="36" name="Rectangle 20"/>
          <p:cNvSpPr>
            <a:spLocks noChangeArrowheads="1"/>
          </p:cNvSpPr>
          <p:nvPr/>
        </p:nvSpPr>
        <p:spPr bwMode="auto">
          <a:xfrm>
            <a:off x="7435361" y="4581526"/>
            <a:ext cx="1529862" cy="64611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C-4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ทำความสะอาดเกรียงฟันปลา</a:t>
            </a: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82062" y="4581525"/>
            <a:ext cx="2132135" cy="922338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th-TH" altLang="ko-KR" sz="1800" b="1" dirty="0" smtClean="0">
                <a:latin typeface="Angsana New" pitchFamily="18" charset="-34"/>
                <a:cs typeface="Angsana New" pitchFamily="18" charset="-34"/>
              </a:rPr>
              <a:t>การเก็บเครื่องมือ</a:t>
            </a:r>
            <a:r>
              <a:rPr lang="th-TH" altLang="ko-KR" sz="18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altLang="ko-KR" sz="1800" b="1" dirty="0" smtClean="0">
                <a:latin typeface="Angsana New" pitchFamily="18" charset="-34"/>
                <a:cs typeface="Angsana New" pitchFamily="18" charset="-34"/>
              </a:rPr>
              <a:t>อุปกรณ์และทำความสะอาด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cs typeface="Angsana New" pitchFamily="18" charset="-34"/>
              </a:rPr>
              <a:t>C</a:t>
            </a:r>
            <a:endParaRPr lang="th-TH" altLang="ko-KR" sz="1800" b="1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2363667" y="5311667"/>
            <a:ext cx="1616318" cy="646331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6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C-5</a:t>
            </a: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จัดเก็บสายระดับน้ำ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th-TH" altLang="ko-KR" sz="1800" b="1" dirty="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4091354" y="5307013"/>
            <a:ext cx="1528397" cy="64611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C-6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ทำความสะอาดเลื่อยตัด</a:t>
            </a:r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5754566" y="5306903"/>
            <a:ext cx="1598735" cy="646331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C-7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จัดเก็บสว่านไฟฟ้า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th-TH" altLang="ko-KR" sz="1800" b="1" dirty="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41" name="Rectangle 20"/>
          <p:cNvSpPr>
            <a:spLocks noChangeArrowheads="1"/>
          </p:cNvSpPr>
          <p:nvPr/>
        </p:nvSpPr>
        <p:spPr bwMode="auto">
          <a:xfrm>
            <a:off x="7414846" y="5307013"/>
            <a:ext cx="1528397" cy="64611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C-8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ทำความสะอาดเกรียงฟันปลา</a:t>
            </a:r>
          </a:p>
        </p:txBody>
      </p:sp>
      <p:sp>
        <p:nvSpPr>
          <p:cNvPr id="38952" name="Line 3"/>
          <p:cNvSpPr>
            <a:spLocks noChangeShapeType="1"/>
          </p:cNvSpPr>
          <p:nvPr/>
        </p:nvSpPr>
        <p:spPr bwMode="auto">
          <a:xfrm>
            <a:off x="2388577" y="6318250"/>
            <a:ext cx="1752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2340220" y="6103938"/>
            <a:ext cx="1595803" cy="646112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C-9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ทำความสะอาดถังปูน</a:t>
            </a:r>
          </a:p>
        </p:txBody>
      </p:sp>
      <p:sp>
        <p:nvSpPr>
          <p:cNvPr id="14352" name="Rectangle 20"/>
          <p:cNvSpPr>
            <a:spLocks noChangeArrowheads="1"/>
          </p:cNvSpPr>
          <p:nvPr/>
        </p:nvSpPr>
        <p:spPr bwMode="auto">
          <a:xfrm>
            <a:off x="2454520" y="3860801"/>
            <a:ext cx="1585546" cy="646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B-5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ก่ออิฐปรับระดับ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ko-KR" sz="1800" b="1" dirty="0" smtClean="0">
              <a:latin typeface="Angsana New" pitchFamily="18" charset="-34"/>
              <a:ea typeface="Gulim" pitchFamily="34" charset="-127"/>
              <a:cs typeface="Angsana New" pitchFamily="18" charset="-34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4106008" y="3141553"/>
            <a:ext cx="1595804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 B-2 </a:t>
            </a:r>
            <a:r>
              <a:rPr lang="th-TH" altLang="ko-KR" sz="1800" b="1" dirty="0" smtClean="0">
                <a:latin typeface="Angsana New" pitchFamily="18" charset="-34"/>
                <a:ea typeface="Gulim" pitchFamily="34" charset="-127"/>
                <a:cs typeface="Angsana New" pitchFamily="18" charset="-34"/>
              </a:rPr>
              <a:t>แช่อิฐมวลเบาในน้ำ</a:t>
            </a:r>
          </a:p>
        </p:txBody>
      </p:sp>
    </p:spTree>
    <p:extLst>
      <p:ext uri="{BB962C8B-B14F-4D97-AF65-F5344CB8AC3E}">
        <p14:creationId xmlns:p14="http://schemas.microsoft.com/office/powerpoint/2010/main" val="322048872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799963"/>
              </p:ext>
            </p:extLst>
          </p:nvPr>
        </p:nvGraphicFramePr>
        <p:xfrm>
          <a:off x="0" y="404664"/>
          <a:ext cx="902541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4712" y="1669699"/>
            <a:ext cx="1680268" cy="78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1600" b="1" i="1" dirty="0"/>
              <a:t>ช่างควบคุมเครื่อง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1600" b="1" i="1" dirty="0"/>
              <a:t>จักรกล </a:t>
            </a:r>
            <a:r>
              <a:rPr lang="en-US" altLang="th-TH" sz="1600" b="1" i="1" dirty="0"/>
              <a:t>CNC</a:t>
            </a:r>
            <a:endParaRPr lang="th-TH" altLang="th-TH" sz="1600" b="1" i="1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7020272" y="115889"/>
            <a:ext cx="0" cy="6264275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77612" y="44451"/>
            <a:ext cx="0" cy="6264275"/>
          </a:xfrm>
          <a:prstGeom prst="line">
            <a:avLst/>
          </a:prstGeom>
          <a:ln w="12700">
            <a:solidFill>
              <a:srgbClr val="FF0000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942" name="TextBox 6"/>
          <p:cNvSpPr txBox="1">
            <a:spLocks noChangeArrowheads="1"/>
          </p:cNvSpPr>
          <p:nvPr/>
        </p:nvSpPr>
        <p:spPr bwMode="auto">
          <a:xfrm>
            <a:off x="2710962" y="6402389"/>
            <a:ext cx="15796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1600" b="1"/>
              <a:t>(</a:t>
            </a:r>
            <a:r>
              <a:rPr lang="en-US" altLang="th-TH" sz="1600" b="1"/>
              <a:t>Job Analysis</a:t>
            </a:r>
            <a:r>
              <a:rPr lang="th-TH" altLang="th-TH" sz="1600" b="1"/>
              <a:t>)</a:t>
            </a:r>
          </a:p>
        </p:txBody>
      </p:sp>
      <p:sp>
        <p:nvSpPr>
          <p:cNvPr id="39943" name="TextBox 9"/>
          <p:cNvSpPr txBox="1">
            <a:spLocks noChangeArrowheads="1"/>
          </p:cNvSpPr>
          <p:nvPr/>
        </p:nvSpPr>
        <p:spPr bwMode="auto">
          <a:xfrm>
            <a:off x="5292970" y="6381751"/>
            <a:ext cx="3666392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1600" b="1"/>
              <a:t>วิเคราะห์งานย่อย</a:t>
            </a:r>
            <a:r>
              <a:rPr lang="en-US" altLang="th-TH" sz="1600" b="1"/>
              <a:t>(Task Analysis)</a:t>
            </a:r>
            <a:endParaRPr lang="th-TH" altLang="th-TH" sz="1600" b="1"/>
          </a:p>
        </p:txBody>
      </p:sp>
      <p:sp>
        <p:nvSpPr>
          <p:cNvPr id="9" name="TextBox 8"/>
          <p:cNvSpPr txBox="1"/>
          <p:nvPr/>
        </p:nvSpPr>
        <p:spPr>
          <a:xfrm>
            <a:off x="8388424" y="242889"/>
            <a:ext cx="755576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1200" b="1" dirty="0"/>
              <a:t>EK</a:t>
            </a:r>
          </a:p>
          <a:p>
            <a:pPr>
              <a:defRPr/>
            </a:pPr>
            <a:r>
              <a:rPr lang="en-US" sz="1200" b="1" dirty="0"/>
              <a:t>PS</a:t>
            </a:r>
          </a:p>
          <a:p>
            <a:pPr>
              <a:defRPr/>
            </a:pPr>
            <a:r>
              <a:rPr lang="en-US" sz="1200" b="1" dirty="0"/>
              <a:t>T&amp;E</a:t>
            </a:r>
          </a:p>
          <a:p>
            <a:pPr>
              <a:defRPr/>
            </a:pPr>
            <a:r>
              <a:rPr lang="en-US" sz="1200" b="1" dirty="0"/>
              <a:t>Safety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8172400" y="658813"/>
            <a:ext cx="199292" cy="13811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39946" name="TextBox 17"/>
          <p:cNvSpPr txBox="1">
            <a:spLocks noChangeArrowheads="1"/>
          </p:cNvSpPr>
          <p:nvPr/>
        </p:nvSpPr>
        <p:spPr bwMode="auto">
          <a:xfrm>
            <a:off x="3692769" y="642939"/>
            <a:ext cx="2051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h-TH" altLang="th-TH" sz="2000" b="1">
                <a:solidFill>
                  <a:srgbClr val="FF0000"/>
                </a:solidFill>
              </a:rPr>
              <a:t>ประเมิน(</a:t>
            </a:r>
            <a:r>
              <a:rPr lang="en-US" altLang="th-TH" sz="2000" b="1">
                <a:solidFill>
                  <a:srgbClr val="FF0000"/>
                </a:solidFill>
              </a:rPr>
              <a:t>I F D</a:t>
            </a:r>
            <a:r>
              <a:rPr lang="th-TH" altLang="th-TH" sz="2000" b="1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9947" name="TextBox 1"/>
          <p:cNvSpPr txBox="1">
            <a:spLocks noChangeArrowheads="1"/>
          </p:cNvSpPr>
          <p:nvPr/>
        </p:nvSpPr>
        <p:spPr bwMode="auto">
          <a:xfrm flipH="1">
            <a:off x="458300" y="757743"/>
            <a:ext cx="1386254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1800" b="1" dirty="0"/>
              <a:t>ตำแหน่งงาน</a:t>
            </a:r>
          </a:p>
        </p:txBody>
      </p:sp>
      <p:cxnSp>
        <p:nvCxnSpPr>
          <p:cNvPr id="7" name="Straight Arrow Connector 6"/>
          <p:cNvCxnSpPr>
            <a:stCxn id="39947" idx="2"/>
          </p:cNvCxnSpPr>
          <p:nvPr/>
        </p:nvCxnSpPr>
        <p:spPr>
          <a:xfrm>
            <a:off x="1151427" y="1237168"/>
            <a:ext cx="0" cy="4154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583223" y="4906964"/>
            <a:ext cx="400050" cy="8334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950" name="TextBox 11"/>
          <p:cNvSpPr txBox="1">
            <a:spLocks noChangeArrowheads="1"/>
          </p:cNvSpPr>
          <p:nvPr/>
        </p:nvSpPr>
        <p:spPr bwMode="auto">
          <a:xfrm>
            <a:off x="134816" y="5745164"/>
            <a:ext cx="7024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2800"/>
              <a:t>OA</a:t>
            </a:r>
            <a:endParaRPr lang="th-TH" altLang="th-TH" sz="2800"/>
          </a:p>
        </p:txBody>
      </p:sp>
      <p:cxnSp>
        <p:nvCxnSpPr>
          <p:cNvPr id="18" name="Straight Arrow Connector 17"/>
          <p:cNvCxnSpPr>
            <a:endCxn id="39952" idx="0"/>
          </p:cNvCxnSpPr>
          <p:nvPr/>
        </p:nvCxnSpPr>
        <p:spPr>
          <a:xfrm>
            <a:off x="1252904" y="4906963"/>
            <a:ext cx="349883" cy="8175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9952" name="TextBox 18"/>
          <p:cNvSpPr txBox="1">
            <a:spLocks noChangeArrowheads="1"/>
          </p:cNvSpPr>
          <p:nvPr/>
        </p:nvSpPr>
        <p:spPr bwMode="auto">
          <a:xfrm>
            <a:off x="1301262" y="5724525"/>
            <a:ext cx="603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2800"/>
              <a:t>JA</a:t>
            </a:r>
            <a:endParaRPr lang="th-TH" altLang="th-TH" sz="2800"/>
          </a:p>
        </p:txBody>
      </p:sp>
      <p:sp>
        <p:nvSpPr>
          <p:cNvPr id="39953" name="TextBox 6"/>
          <p:cNvSpPr txBox="1">
            <a:spLocks noChangeArrowheads="1"/>
          </p:cNvSpPr>
          <p:nvPr/>
        </p:nvSpPr>
        <p:spPr bwMode="auto">
          <a:xfrm>
            <a:off x="2710962" y="6115050"/>
            <a:ext cx="25158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1600" b="1"/>
              <a:t>(</a:t>
            </a:r>
            <a:r>
              <a:rPr lang="en-US" altLang="th-TH" sz="1600" b="1"/>
              <a:t>Occupational Analysis</a:t>
            </a:r>
            <a:r>
              <a:rPr lang="th-TH" altLang="th-TH" sz="1600" b="1"/>
              <a:t>)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637692" y="1236663"/>
            <a:ext cx="4163158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864612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049147" y="1313656"/>
            <a:ext cx="3058257" cy="8651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DACUM Chart  </a:t>
            </a:r>
            <a:endParaRPr lang="th-TH" dirty="0"/>
          </a:p>
        </p:txBody>
      </p:sp>
      <p:sp>
        <p:nvSpPr>
          <p:cNvPr id="4" name="Down Arrow 3"/>
          <p:cNvSpPr/>
          <p:nvPr/>
        </p:nvSpPr>
        <p:spPr>
          <a:xfrm>
            <a:off x="2379784" y="2179639"/>
            <a:ext cx="398585" cy="746125"/>
          </a:xfrm>
          <a:prstGeom prst="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5" name="Rounded Rectangle 4"/>
          <p:cNvSpPr/>
          <p:nvPr/>
        </p:nvSpPr>
        <p:spPr>
          <a:xfrm>
            <a:off x="252046" y="2925763"/>
            <a:ext cx="4387362" cy="22764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smtClean="0"/>
              <a:t>เกณฑ์ประเมิน</a:t>
            </a:r>
            <a:r>
              <a:rPr lang="th-TH" sz="2400" b="1" dirty="0"/>
              <a:t>แต่ละงานย่อย</a:t>
            </a:r>
          </a:p>
          <a:p>
            <a:pPr>
              <a:defRPr/>
            </a:pPr>
            <a:r>
              <a:rPr lang="en-US" sz="2400" b="1" dirty="0"/>
              <a:t>-</a:t>
            </a:r>
            <a:r>
              <a:rPr lang="th-TH" sz="2400" b="1" dirty="0" smtClean="0"/>
              <a:t>ความ</a:t>
            </a:r>
            <a:r>
              <a:rPr lang="th-TH" sz="2400" b="1" dirty="0"/>
              <a:t>ยากของงาน (</a:t>
            </a:r>
            <a:r>
              <a:rPr lang="en-US" sz="2400" b="1" dirty="0">
                <a:solidFill>
                  <a:srgbClr val="FFFF00"/>
                </a:solidFill>
              </a:rPr>
              <a:t>D</a:t>
            </a:r>
            <a:r>
              <a:rPr lang="en-US" sz="2400" b="1" dirty="0"/>
              <a:t>ifficulty</a:t>
            </a:r>
            <a:r>
              <a:rPr lang="th-TH" sz="2400" b="1" dirty="0"/>
              <a:t>)</a:t>
            </a:r>
          </a:p>
          <a:p>
            <a:pPr>
              <a:defRPr/>
            </a:pPr>
            <a:r>
              <a:rPr lang="en-US" sz="2400" b="1" dirty="0"/>
              <a:t>-</a:t>
            </a:r>
            <a:r>
              <a:rPr lang="th-TH" sz="2400" b="1" dirty="0" smtClean="0"/>
              <a:t>ความสำคัญ</a:t>
            </a:r>
            <a:r>
              <a:rPr lang="th-TH" sz="2400" b="1" dirty="0"/>
              <a:t>ของงาน (</a:t>
            </a:r>
            <a:r>
              <a:rPr lang="en-US" sz="2400" b="1" dirty="0">
                <a:solidFill>
                  <a:srgbClr val="FFFF00"/>
                </a:solidFill>
              </a:rPr>
              <a:t>I</a:t>
            </a:r>
            <a:r>
              <a:rPr lang="en-US" sz="2400" b="1" dirty="0"/>
              <a:t>mportance</a:t>
            </a:r>
            <a:r>
              <a:rPr lang="th-TH" sz="2400" b="1" dirty="0"/>
              <a:t>)</a:t>
            </a:r>
          </a:p>
          <a:p>
            <a:pPr>
              <a:defRPr/>
            </a:pPr>
            <a:r>
              <a:rPr lang="en-US" sz="2400" b="1" dirty="0" smtClean="0"/>
              <a:t>-</a:t>
            </a:r>
            <a:r>
              <a:rPr lang="th-TH" sz="2400" b="1" dirty="0" smtClean="0"/>
              <a:t>ความถี่</a:t>
            </a:r>
            <a:r>
              <a:rPr lang="th-TH" sz="2400" b="1" dirty="0"/>
              <a:t>ในปฏิบัติงานนั้น (</a:t>
            </a:r>
            <a:r>
              <a:rPr lang="en-US" sz="2400" b="1" dirty="0">
                <a:solidFill>
                  <a:srgbClr val="FFFF00"/>
                </a:solidFill>
              </a:rPr>
              <a:t>F</a:t>
            </a:r>
            <a:r>
              <a:rPr lang="en-US" sz="2400" b="1" dirty="0"/>
              <a:t>requently</a:t>
            </a:r>
            <a:r>
              <a:rPr lang="th-TH" sz="2400" b="1" dirty="0"/>
              <a:t>)</a:t>
            </a:r>
          </a:p>
          <a:p>
            <a:pPr>
              <a:defRPr/>
            </a:pPr>
            <a:r>
              <a:rPr lang="en-US" sz="2400" b="1" dirty="0" smtClean="0"/>
              <a:t>-</a:t>
            </a:r>
            <a:r>
              <a:rPr lang="th-TH" sz="2400" b="1" dirty="0" smtClean="0"/>
              <a:t>ผลกระทบ</a:t>
            </a:r>
            <a:r>
              <a:rPr lang="th-TH" sz="2400" b="1" dirty="0"/>
              <a:t>ของงานต่อผู้ปฏิบัติ</a:t>
            </a:r>
          </a:p>
          <a:p>
            <a:pPr>
              <a:defRPr/>
            </a:pPr>
            <a:r>
              <a:rPr lang="en-US" sz="2400" b="1" dirty="0" smtClean="0"/>
              <a:t>-</a:t>
            </a:r>
            <a:r>
              <a:rPr lang="th-TH" sz="2400" b="1" dirty="0" smtClean="0"/>
              <a:t>ความ</a:t>
            </a:r>
            <a:r>
              <a:rPr lang="th-TH" sz="2400" b="1" dirty="0"/>
              <a:t>ต้องการในการฝึกอบรม</a:t>
            </a:r>
          </a:p>
        </p:txBody>
      </p:sp>
      <p:sp>
        <p:nvSpPr>
          <p:cNvPr id="6" name="Right Arrow 5"/>
          <p:cNvSpPr/>
          <p:nvPr/>
        </p:nvSpPr>
        <p:spPr>
          <a:xfrm>
            <a:off x="4662854" y="3805238"/>
            <a:ext cx="597877" cy="51752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7" name="Diamond 6"/>
          <p:cNvSpPr/>
          <p:nvPr/>
        </p:nvSpPr>
        <p:spPr>
          <a:xfrm>
            <a:off x="5260731" y="2852739"/>
            <a:ext cx="2120412" cy="2319337"/>
          </a:xfrm>
          <a:prstGeom prst="diamond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i="1" dirty="0"/>
              <a:t>คัดกรองงานย่อยตามเกณฑ์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964881" y="4641851"/>
            <a:ext cx="1765789" cy="112077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/>
              <a:t>พัฒนาหลักสูตร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898413" y="1906588"/>
            <a:ext cx="1899756" cy="116237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/>
              <a:t>พัฒนามาตรฐานสมรรถนะ</a:t>
            </a:r>
          </a:p>
        </p:txBody>
      </p:sp>
      <p:cxnSp>
        <p:nvCxnSpPr>
          <p:cNvPr id="11" name="Elbow Connector 10"/>
          <p:cNvCxnSpPr>
            <a:stCxn id="7" idx="3"/>
            <a:endCxn id="10" idx="2"/>
          </p:cNvCxnSpPr>
          <p:nvPr/>
        </p:nvCxnSpPr>
        <p:spPr>
          <a:xfrm flipV="1">
            <a:off x="7381143" y="3068961"/>
            <a:ext cx="467148" cy="943447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7" idx="3"/>
          </p:cNvCxnSpPr>
          <p:nvPr/>
        </p:nvCxnSpPr>
        <p:spPr>
          <a:xfrm>
            <a:off x="7381143" y="4012408"/>
            <a:ext cx="467147" cy="599281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973" name="TextBox 14"/>
          <p:cNvSpPr txBox="1">
            <a:spLocks noChangeArrowheads="1"/>
          </p:cNvSpPr>
          <p:nvPr/>
        </p:nvSpPr>
        <p:spPr bwMode="auto">
          <a:xfrm>
            <a:off x="0" y="5773672"/>
            <a:ext cx="9025418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800" b="1" dirty="0"/>
              <a:t>** </a:t>
            </a:r>
            <a:r>
              <a:rPr lang="th-TH" altLang="th-TH" sz="1800" b="1" i="1" dirty="0"/>
              <a:t>งาน</a:t>
            </a:r>
            <a:r>
              <a:rPr lang="th-TH" altLang="th-TH" sz="1800" b="1" i="1" dirty="0" smtClean="0"/>
              <a:t>ย่อยที่ไม่ผ่านการคัดกรอง  หรืองานใด</a:t>
            </a:r>
            <a:r>
              <a:rPr lang="th-TH" altLang="th-TH" sz="1800" b="1" i="1" dirty="0"/>
              <a:t>ที่ไม่ยากนัก แต่ต้องทำบ่อย และ</a:t>
            </a:r>
            <a:r>
              <a:rPr lang="th-TH" altLang="th-TH" sz="1800" b="1" i="1" dirty="0" smtClean="0"/>
              <a:t>สำคัญ  สามารถ</a:t>
            </a:r>
            <a:r>
              <a:rPr lang="th-TH" altLang="th-TH" sz="1800" b="1" i="1" dirty="0"/>
              <a:t>เรียนรู้จากผู้ร่วมงานหรือหัวหน้างาน</a:t>
            </a:r>
            <a:r>
              <a:rPr lang="th-TH" altLang="th-TH" sz="1800" b="1" i="1" dirty="0" smtClean="0"/>
              <a:t>ได้ ก็ไม่</a:t>
            </a:r>
            <a:r>
              <a:rPr lang="th-TH" altLang="th-TH" sz="1800" b="1" i="1" dirty="0"/>
              <a:t>จำเป็นต้องนำมาทำเป็นหลักสูตร </a:t>
            </a:r>
            <a:r>
              <a:rPr lang="th-TH" altLang="th-TH" sz="1800" b="1" i="1" dirty="0" smtClean="0"/>
              <a:t> ให้ฝึกห</a:t>
            </a:r>
            <a:r>
              <a:rPr lang="th-TH" altLang="th-TH" sz="1800" b="1" i="1" dirty="0"/>
              <a:t>น้างานหรือ </a:t>
            </a:r>
            <a:r>
              <a:rPr lang="en-US" altLang="th-TH" sz="1800" b="1" i="1" dirty="0"/>
              <a:t>on the job training </a:t>
            </a:r>
            <a:r>
              <a:rPr lang="th-TH" altLang="th-TH" sz="1800" b="1" i="1" dirty="0"/>
              <a:t>แทน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070" y="350168"/>
            <a:ext cx="8229600" cy="990600"/>
          </a:xfrm>
        </p:spPr>
        <p:txBody>
          <a:bodyPr/>
          <a:lstStyle/>
          <a:p>
            <a:pPr algn="ctr">
              <a:defRPr/>
            </a:pPr>
            <a:r>
              <a:rPr lang="th-TH" sz="4000" b="1" dirty="0" smtClean="0"/>
              <a:t>การประเมินเพื่อคัดกรองงาน</a:t>
            </a:r>
            <a:endParaRPr lang="th-TH" sz="4000" b="1" dirty="0"/>
          </a:p>
        </p:txBody>
      </p:sp>
      <p:pic>
        <p:nvPicPr>
          <p:cNvPr id="1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26549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th-TH" altLang="th-TH" sz="4400" b="1" i="1" dirty="0" smtClean="0"/>
              <a:t>สรุป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h-TH" altLang="th-TH" sz="3600" b="1" dirty="0" smtClean="0"/>
              <a:t>กำหนดอาชีพ</a:t>
            </a:r>
            <a:r>
              <a:rPr lang="en-US" altLang="th-TH" sz="3600" b="1" dirty="0" smtClean="0"/>
              <a:t>/</a:t>
            </a:r>
            <a:r>
              <a:rPr lang="th-TH" altLang="th-TH" sz="3600" b="1" dirty="0" smtClean="0"/>
              <a:t>ตำแหน่งงานที่จะวิเคราะห์</a:t>
            </a:r>
            <a:r>
              <a:rPr lang="th-TH" altLang="th-TH" b="1" dirty="0" smtClean="0"/>
              <a:t>(</a:t>
            </a:r>
            <a:r>
              <a:rPr lang="en-US" altLang="th-TH" b="1" dirty="0" smtClean="0"/>
              <a:t>OA/JA</a:t>
            </a:r>
            <a:r>
              <a:rPr lang="th-TH" altLang="th-TH" b="1" dirty="0" smtClean="0"/>
              <a:t>)</a:t>
            </a:r>
          </a:p>
          <a:p>
            <a:pPr lvl="1"/>
            <a:r>
              <a:rPr lang="th-TH" altLang="th-TH" sz="3200" i="1" dirty="0"/>
              <a:t>งานหลัก</a:t>
            </a:r>
            <a:r>
              <a:rPr lang="th-TH" altLang="th-TH" sz="2400" i="1" dirty="0"/>
              <a:t>(</a:t>
            </a:r>
            <a:r>
              <a:rPr lang="en-US" altLang="th-TH" sz="2400" i="1" dirty="0"/>
              <a:t>Duty</a:t>
            </a:r>
            <a:r>
              <a:rPr lang="th-TH" altLang="th-TH" sz="2400" i="1" dirty="0"/>
              <a:t>)</a:t>
            </a:r>
          </a:p>
          <a:p>
            <a:pPr lvl="1"/>
            <a:r>
              <a:rPr lang="th-TH" altLang="th-TH" sz="3200" i="1" dirty="0"/>
              <a:t>งานย่อย</a:t>
            </a:r>
            <a:r>
              <a:rPr lang="th-TH" altLang="th-TH" sz="2400" i="1" dirty="0"/>
              <a:t>(</a:t>
            </a:r>
            <a:r>
              <a:rPr lang="en-US" altLang="th-TH" sz="2400" i="1" dirty="0"/>
              <a:t>Task</a:t>
            </a:r>
            <a:r>
              <a:rPr lang="th-TH" altLang="th-TH" sz="2400" i="1" dirty="0"/>
              <a:t>)</a:t>
            </a:r>
          </a:p>
          <a:p>
            <a:r>
              <a:rPr lang="th-TH" altLang="th-TH" sz="3600" dirty="0" smtClean="0">
                <a:solidFill>
                  <a:srgbClr val="FF0000"/>
                </a:solidFill>
              </a:rPr>
              <a:t>ประเมินงานหลักและงานย่อย ตามเกณฑ์คัดกรอง </a:t>
            </a:r>
            <a:r>
              <a:rPr lang="th-TH" altLang="th-TH" sz="2800" dirty="0" smtClean="0">
                <a:solidFill>
                  <a:srgbClr val="FF0000"/>
                </a:solidFill>
              </a:rPr>
              <a:t>(</a:t>
            </a:r>
            <a:r>
              <a:rPr lang="en-US" altLang="th-TH" sz="2800" dirty="0" smtClean="0">
                <a:solidFill>
                  <a:srgbClr val="FF0000"/>
                </a:solidFill>
              </a:rPr>
              <a:t>I F D</a:t>
            </a:r>
            <a:r>
              <a:rPr lang="th-TH" altLang="th-TH" sz="28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th-TH" altLang="th-TH" sz="3600" dirty="0" smtClean="0"/>
              <a:t>คัดกรองงานหลักและงานย่อย ตามเกณฑ์พิจารณาที่กำหนด</a:t>
            </a:r>
          </a:p>
          <a:p>
            <a:r>
              <a:rPr lang="th-TH" altLang="th-TH" sz="3600" b="1" dirty="0" smtClean="0"/>
              <a:t>ดำเนินการวิเคราะห์งานย่อย </a:t>
            </a:r>
            <a:r>
              <a:rPr lang="th-TH" altLang="th-TH" sz="2800" b="1" dirty="0" smtClean="0"/>
              <a:t>(</a:t>
            </a:r>
            <a:r>
              <a:rPr lang="en-US" altLang="th-TH" sz="2800" b="1" dirty="0" smtClean="0"/>
              <a:t>Task Analysis</a:t>
            </a:r>
            <a:r>
              <a:rPr lang="th-TH" altLang="th-TH" sz="2800" b="1" dirty="0" smtClean="0"/>
              <a:t>)</a:t>
            </a:r>
          </a:p>
          <a:p>
            <a:pPr lvl="1"/>
            <a:r>
              <a:rPr lang="th-TH" altLang="th-TH" sz="3200" b="1" dirty="0" smtClean="0"/>
              <a:t>นำข้อมูลที่ได้ไปจัดทำหลักสูตรการฝึก </a:t>
            </a:r>
            <a:r>
              <a:rPr lang="th-TH" altLang="th-TH" sz="1800" b="1" dirty="0" smtClean="0"/>
              <a:t>(</a:t>
            </a:r>
            <a:r>
              <a:rPr lang="en-US" altLang="th-TH" sz="1800" b="1" dirty="0" smtClean="0"/>
              <a:t>CBC</a:t>
            </a:r>
            <a:r>
              <a:rPr lang="th-TH" altLang="th-TH" sz="1800" b="1" dirty="0" smtClean="0"/>
              <a:t>)</a:t>
            </a:r>
          </a:p>
          <a:p>
            <a:pPr lvl="1"/>
            <a:r>
              <a:rPr lang="th-TH" altLang="th-TH" sz="3200" b="1" dirty="0" smtClean="0">
                <a:solidFill>
                  <a:schemeClr val="bg1">
                    <a:lumMod val="95000"/>
                  </a:schemeClr>
                </a:solidFill>
              </a:rPr>
              <a:t>นำข้อมูลที่ได้ไปจัดทำมาตรฐานสมรรถนะ</a:t>
            </a:r>
            <a:r>
              <a:rPr lang="th-TH" altLang="th-TH" sz="1800" b="1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US" altLang="th-TH" sz="1800" b="1" dirty="0" smtClean="0">
                <a:solidFill>
                  <a:schemeClr val="bg1">
                    <a:lumMod val="95000"/>
                  </a:schemeClr>
                </a:solidFill>
              </a:rPr>
              <a:t>CS</a:t>
            </a:r>
            <a:r>
              <a:rPr lang="th-TH" altLang="th-TH" sz="1800" b="1" dirty="0" smtClean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56213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IV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คำศัพท์ที่เกี่ยวข้องกับการวิเคราะห์อาชีพ</a:t>
            </a:r>
          </a:p>
        </p:txBody>
      </p:sp>
      <p:pic>
        <p:nvPicPr>
          <p:cNvPr id="6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15131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altLang="th-TH" smtClean="0"/>
          </a:p>
        </p:txBody>
      </p:sp>
      <p:sp>
        <p:nvSpPr>
          <p:cNvPr id="25603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altLang="th-TH" smtClean="0"/>
          </a:p>
        </p:txBody>
      </p:sp>
      <p:pic>
        <p:nvPicPr>
          <p:cNvPr id="2560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3" y="0"/>
            <a:ext cx="84406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1693" y="23813"/>
            <a:ext cx="8440615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th-TH" alt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คำศัพท์ที่ใช้ในการ</a:t>
            </a:r>
            <a:br>
              <a:rPr lang="th-TH" alt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alt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วิเคราะห์อาชีพ (</a:t>
            </a:r>
            <a:r>
              <a:rPr lang="en-US" alt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Occupational Analysis</a:t>
            </a:r>
            <a:r>
              <a:rPr lang="th-TH" alt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หรือ วิเคราะห์ตำแหน่งงาน (</a:t>
            </a:r>
            <a:r>
              <a:rPr lang="en-US" alt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Job Analysis</a:t>
            </a:r>
            <a:r>
              <a:rPr lang="th-TH" alt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th-TH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906803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371602"/>
            <a:ext cx="4019138" cy="1927225"/>
          </a:xfrm>
        </p:spPr>
        <p:txBody>
          <a:bodyPr>
            <a:noAutofit/>
          </a:bodyPr>
          <a:lstStyle/>
          <a:p>
            <a:r>
              <a:rPr lang="en-US" sz="19900" dirty="0">
                <a:solidFill>
                  <a:srgbClr val="FF0000"/>
                </a:solidFill>
              </a:rPr>
              <a:t>?</a:t>
            </a:r>
            <a:endParaRPr lang="th-TH" sz="19900" dirty="0">
              <a:solidFill>
                <a:srgbClr val="FF00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AutoShape 2" descr="Image result for Quiz"/>
          <p:cNvSpPr>
            <a:spLocks noChangeAspect="1" noChangeArrowheads="1"/>
          </p:cNvSpPr>
          <p:nvPr/>
        </p:nvSpPr>
        <p:spPr bwMode="auto">
          <a:xfrm>
            <a:off x="175846" y="-212725"/>
            <a:ext cx="281354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7" name="AutoShape 4" descr="Image result for Quiz"/>
          <p:cNvSpPr>
            <a:spLocks noChangeAspect="1" noChangeArrowheads="1"/>
          </p:cNvSpPr>
          <p:nvPr/>
        </p:nvSpPr>
        <p:spPr bwMode="auto">
          <a:xfrm>
            <a:off x="316523" y="-60325"/>
            <a:ext cx="281354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30" name="Picture 6" descr="Qui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622" y="4149080"/>
            <a:ext cx="2637692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15132" y="66258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 smtClean="0"/>
              <a:t>งานหลัก (</a:t>
            </a:r>
            <a:r>
              <a:rPr lang="en-US" sz="3200" dirty="0" smtClean="0"/>
              <a:t>Duty</a:t>
            </a:r>
            <a:r>
              <a:rPr lang="th-TH" sz="3200" dirty="0" smtClean="0"/>
              <a:t>)</a:t>
            </a:r>
            <a:endParaRPr lang="th-TH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134131" y="1358099"/>
            <a:ext cx="2218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 smtClean="0"/>
              <a:t>งานย่อย (</a:t>
            </a:r>
            <a:r>
              <a:rPr lang="en-US" sz="3200" dirty="0" smtClean="0"/>
              <a:t>Task</a:t>
            </a:r>
            <a:r>
              <a:rPr lang="th-TH" sz="3200" dirty="0" smtClean="0"/>
              <a:t>)</a:t>
            </a:r>
            <a:endParaRPr lang="th-TH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103752" y="2067917"/>
            <a:ext cx="3847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dirty="0" smtClean="0"/>
              <a:t>ขั้นตอนการปฏิบัติงาน(</a:t>
            </a:r>
            <a:r>
              <a:rPr lang="en-US" sz="3200" dirty="0" smtClean="0"/>
              <a:t>Steps</a:t>
            </a:r>
            <a:r>
              <a:rPr lang="th-TH" sz="3200" dirty="0" smtClean="0"/>
              <a:t>)</a:t>
            </a:r>
            <a:endParaRPr lang="th-TH" sz="3200" dirty="0"/>
          </a:p>
        </p:txBody>
      </p:sp>
      <p:pic>
        <p:nvPicPr>
          <p:cNvPr id="12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56385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การประกอบ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เครื่องคอมพิวเตอร์ส่วน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บุคคล 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วัดระยะสายนำสัญญาณ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จากเครื่อง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LNBF</a:t>
            </a:r>
          </a:p>
          <a:p>
            <a:pPr mar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เสียบปลั๊กอุปกรณ์ไฟฟ้า</a:t>
            </a:r>
          </a:p>
          <a:p>
            <a:pPr mar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ขัดสีรถยนต์</a:t>
            </a:r>
          </a:p>
          <a:p>
            <a:pPr mar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เคลือบ</a:t>
            </a:r>
            <a:r>
              <a:rPr lang="th-TH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สีรถยนต์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fontAlgn="auto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192" y="548680"/>
            <a:ext cx="1628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งานหลัก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0720" y="1825660"/>
            <a:ext cx="2663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ขั้นตอนการปฏิบัติงาน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312180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ขั้นตอนการปฏิบัติงาน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3768" y="435210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งานย่อย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4994012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งานย่อย</a:t>
            </a:r>
            <a:endParaRPr lang="th-TH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09926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altLang="th-TH" b="1" dirty="0" smtClean="0"/>
              <a:t>คำศัพท์ (</a:t>
            </a:r>
            <a:r>
              <a:rPr lang="en-US" altLang="th-TH" sz="3200" b="1" dirty="0" smtClean="0"/>
              <a:t>Glossary</a:t>
            </a:r>
            <a:r>
              <a:rPr lang="th-TH" altLang="th-TH" b="1" dirty="0" smtClean="0"/>
              <a:t>)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altLang="th-TH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255584"/>
              </p:ext>
            </p:extLst>
          </p:nvPr>
        </p:nvGraphicFramePr>
        <p:xfrm>
          <a:off x="451339" y="1227139"/>
          <a:ext cx="8308731" cy="419417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389962"/>
                <a:gridCol w="4918769"/>
              </a:tblGrid>
              <a:tr h="688868"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 marL="84407" marR="84407" marT="45726" marB="457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ความหมาย</a:t>
                      </a:r>
                    </a:p>
                  </a:txBody>
                  <a:tcPr marL="84407" marR="84407" marT="45726" marB="45726"/>
                </a:tc>
              </a:tr>
              <a:tr h="3505307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อาชีพ</a:t>
                      </a: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/</a:t>
                      </a:r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ตำแหน่งงาน</a:t>
                      </a: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/</a:t>
                      </a:r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งาน</a:t>
                      </a:r>
                    </a:p>
                    <a:p>
                      <a:pPr algn="l"/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</a:t>
                      </a:r>
                      <a:r>
                        <a:rPr lang="en-US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Job</a:t>
                      </a:r>
                      <a:r>
                        <a:rPr lang="th-TH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th-TH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84407" marR="84407" marT="45726" marB="457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ชื่อเรียกบุคคลที่มีการกำหนดบทบาทหน้าที่ และภารกิจให้ปฏิบัติหรือกระทำตามบทบาทหน้าที่ และภารกิจที่ระบุไว้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kern="1200" dirty="0" smtClean="0">
                          <a:effectLst/>
                        </a:rPr>
                        <a:t>เช่น อาชีพผู้ช่วยพยาบาล  ช่างไฟฟ้า และช่างเชื่อม ฯลฯ</a:t>
                      </a:r>
                      <a:endParaRPr lang="en-US" sz="2800" kern="12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800" dirty="0" smtClean="0"/>
                    </a:p>
                  </a:txBody>
                  <a:tcPr marL="84407" marR="84407" marT="45726" marB="45726"/>
                </a:tc>
              </a:tr>
            </a:tbl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3676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สรุปการฝึกอบรมวันที่</a:t>
            </a:r>
            <a:r>
              <a:rPr lang="en-US" b="1" dirty="0" smtClean="0"/>
              <a:t> 2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h-TH" sz="2800" dirty="0"/>
              <a:t>วิทยากรบรรยาย และนำเสนอวัตถุประสงค์การฝึกอบรม โครงการครูฝึกใหม่ รุ่น </a:t>
            </a:r>
            <a:r>
              <a:rPr lang="en-US" dirty="0"/>
              <a:t>63</a:t>
            </a:r>
          </a:p>
          <a:p>
            <a:r>
              <a:rPr lang="th-TH" sz="2800" dirty="0"/>
              <a:t>วิทยากรบรรยาย และให้ข้อมูล เกี่ยวกับกระบวนการพัฒนาหลักสูตรการฝึกอิงสมรรถนะ โดยใช้เดลการพัฒนาอย่างเป็นระบบ ชื่อ </a:t>
            </a:r>
            <a:r>
              <a:rPr lang="en-US" sz="2000" dirty="0"/>
              <a:t>ADDIE </a:t>
            </a:r>
            <a:r>
              <a:rPr lang="th-TH" sz="2800" dirty="0"/>
              <a:t>ซึ่งมี </a:t>
            </a:r>
            <a:r>
              <a:rPr lang="en-US" sz="2000" dirty="0"/>
              <a:t>5</a:t>
            </a:r>
            <a:r>
              <a:rPr lang="en-US" sz="2800" dirty="0"/>
              <a:t> </a:t>
            </a:r>
            <a:r>
              <a:rPr lang="th-TH" sz="2800" dirty="0"/>
              <a:t>ขั้นตอนได้แก่ การวิเคราะห์</a:t>
            </a:r>
            <a:r>
              <a:rPr lang="th-TH" sz="2000" dirty="0"/>
              <a:t>(</a:t>
            </a:r>
            <a:r>
              <a:rPr lang="en-US" sz="2000" dirty="0"/>
              <a:t>A</a:t>
            </a:r>
            <a:r>
              <a:rPr lang="th-TH" sz="2000" dirty="0"/>
              <a:t>) </a:t>
            </a:r>
            <a:r>
              <a:rPr lang="th-TH" sz="2800" dirty="0"/>
              <a:t>การออกแบบ</a:t>
            </a:r>
            <a:r>
              <a:rPr lang="th-TH" sz="2000" dirty="0"/>
              <a:t>(</a:t>
            </a:r>
            <a:r>
              <a:rPr lang="en-US" sz="2000" dirty="0"/>
              <a:t>D</a:t>
            </a:r>
            <a:r>
              <a:rPr lang="th-TH" sz="2000" dirty="0"/>
              <a:t>) </a:t>
            </a:r>
            <a:r>
              <a:rPr lang="th-TH" sz="2800" dirty="0"/>
              <a:t>การพัฒนา</a:t>
            </a:r>
            <a:r>
              <a:rPr lang="th-TH" dirty="0"/>
              <a:t>(</a:t>
            </a:r>
            <a:r>
              <a:rPr lang="en-US" dirty="0"/>
              <a:t>D</a:t>
            </a:r>
            <a:r>
              <a:rPr lang="th-TH" dirty="0"/>
              <a:t>) </a:t>
            </a:r>
            <a:r>
              <a:rPr lang="th-TH" sz="2800" dirty="0"/>
              <a:t>การนำไปใช้งาน(</a:t>
            </a:r>
            <a:r>
              <a:rPr lang="en-US" sz="2800" dirty="0"/>
              <a:t>I</a:t>
            </a:r>
            <a:r>
              <a:rPr lang="th-TH" sz="2800" dirty="0"/>
              <a:t>)และการประเมิน</a:t>
            </a:r>
            <a:r>
              <a:rPr lang="th-TH" sz="1800" dirty="0"/>
              <a:t>(</a:t>
            </a:r>
            <a:r>
              <a:rPr lang="en-US" sz="1800" dirty="0"/>
              <a:t>E</a:t>
            </a:r>
            <a:r>
              <a:rPr lang="th-TH" sz="1800" dirty="0"/>
              <a:t>)</a:t>
            </a:r>
          </a:p>
          <a:p>
            <a:pPr fontAlgn="t"/>
            <a:r>
              <a:rPr lang="th-TH" sz="2800" dirty="0"/>
              <a:t>ให้ผู้เข้ารับการฝึกกำหนดตำแหน่งงานที่ต้องการฝึกอบรมและพัฒนาบุคลากรของหน่วยงาน </a:t>
            </a:r>
            <a:r>
              <a:rPr lang="th-TH" sz="2000" dirty="0"/>
              <a:t>(</a:t>
            </a:r>
            <a:r>
              <a:rPr lang="en-US" sz="2000" dirty="0"/>
              <a:t>On the job training</a:t>
            </a:r>
            <a:r>
              <a:rPr lang="th-TH" sz="2000" dirty="0"/>
              <a:t>)</a:t>
            </a:r>
            <a:r>
              <a:rPr lang="th-TH" sz="2800" dirty="0"/>
              <a:t>ได้แก่ ตำแหน่ง</a:t>
            </a:r>
            <a:r>
              <a:rPr lang="th-TH" sz="2800" dirty="0"/>
              <a:t> </a:t>
            </a:r>
            <a:endParaRPr lang="th-TH" sz="2800" dirty="0" smtClean="0"/>
          </a:p>
          <a:p>
            <a:pPr lvl="1" fontAlgn="t"/>
            <a:r>
              <a:rPr lang="th-TH" sz="2400" b="1" dirty="0" smtClean="0"/>
              <a:t>เจ้าหน้าที่</a:t>
            </a:r>
            <a:r>
              <a:rPr lang="th-TH" sz="2400" b="1" dirty="0"/>
              <a:t>ประสานการ</a:t>
            </a:r>
            <a:r>
              <a:rPr lang="th-TH" sz="2400" b="1" dirty="0" smtClean="0"/>
              <a:t>ฝึก</a:t>
            </a:r>
          </a:p>
          <a:p>
            <a:pPr lvl="1" fontAlgn="t"/>
            <a:r>
              <a:rPr lang="th-TH" sz="2400" b="1" dirty="0" smtClean="0"/>
              <a:t>เจ้าหน้าที่</a:t>
            </a:r>
            <a:r>
              <a:rPr lang="th-TH" sz="2400" b="1" dirty="0"/>
              <a:t>งานรับรองความรู้</a:t>
            </a:r>
            <a:r>
              <a:rPr lang="th-TH" sz="2400" b="1" dirty="0" smtClean="0"/>
              <a:t>ความสามารถ</a:t>
            </a:r>
          </a:p>
          <a:p>
            <a:pPr lvl="1" fontAlgn="t"/>
            <a:r>
              <a:rPr lang="th-TH" sz="2400" b="1" dirty="0" smtClean="0"/>
              <a:t>เจ้าหน้าที่</a:t>
            </a:r>
            <a:r>
              <a:rPr lang="th-TH" sz="2400" b="1" dirty="0"/>
              <a:t>ดำเนินการ</a:t>
            </a:r>
            <a:r>
              <a:rPr lang="th-TH" sz="2400" b="1" dirty="0" smtClean="0"/>
              <a:t>ฝึกอบรม</a:t>
            </a:r>
          </a:p>
          <a:p>
            <a:pPr lvl="1" fontAlgn="t"/>
            <a:r>
              <a:rPr lang="th-TH" sz="2400" b="1" dirty="0" smtClean="0"/>
              <a:t>เจ้าหน้าที่</a:t>
            </a:r>
            <a:r>
              <a:rPr lang="th-TH" sz="2400" b="1" dirty="0"/>
              <a:t>สนับสนุนทดสอบมาตรฐานฝีมือ</a:t>
            </a:r>
            <a:r>
              <a:rPr lang="th-TH" sz="2400" b="1" dirty="0" smtClean="0"/>
              <a:t>แรงงาน</a:t>
            </a:r>
            <a:endParaRPr lang="th-TH" sz="2400" b="1" dirty="0"/>
          </a:p>
        </p:txBody>
      </p:sp>
    </p:spTree>
    <p:extLst>
      <p:ext uri="{BB962C8B-B14F-4D97-AF65-F5344CB8AC3E}">
        <p14:creationId xmlns:p14="http://schemas.microsoft.com/office/powerpoint/2010/main" val="70953961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altLang="th-TH" b="1" dirty="0"/>
              <a:t>คำศัพท์ (</a:t>
            </a:r>
            <a:r>
              <a:rPr lang="en-US" altLang="th-TH" sz="3200" b="1" dirty="0"/>
              <a:t>Glossary</a:t>
            </a:r>
            <a:r>
              <a:rPr lang="th-TH" altLang="th-TH" b="1" dirty="0"/>
              <a:t>)</a:t>
            </a:r>
            <a:endParaRPr lang="th-TH" altLang="th-TH" b="1" dirty="0" smtClean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altLang="th-TH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619382"/>
              </p:ext>
            </p:extLst>
          </p:nvPr>
        </p:nvGraphicFramePr>
        <p:xfrm>
          <a:off x="451339" y="1227138"/>
          <a:ext cx="8308730" cy="505301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94842"/>
                <a:gridCol w="6713888"/>
              </a:tblGrid>
              <a:tr h="688774"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 marL="84407" marR="84407" marT="45718" marB="4571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ความหมาย</a:t>
                      </a:r>
                    </a:p>
                  </a:txBody>
                  <a:tcPr marL="84407" marR="84407" marT="45718" marB="45718"/>
                </a:tc>
              </a:tr>
              <a:tr h="1286112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งานหลัก(</a:t>
                      </a: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Duty</a:t>
                      </a:r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84407" marR="84407" marT="45718" marB="45718"/>
                </a:tc>
                <a:tc>
                  <a:txBody>
                    <a:bodyPr/>
                    <a:lstStyle/>
                    <a:p>
                      <a:r>
                        <a:rPr lang="th-TH" sz="3200" dirty="0" smtClean="0"/>
                        <a:t>การจัดกลุ่มงานย่อยต่างๆ ที่เกี่ยวข้องกัน</a:t>
                      </a:r>
                      <a:r>
                        <a:rPr lang="th-TH" sz="3200" kern="1200" dirty="0" smtClean="0">
                          <a:effectLst/>
                        </a:rPr>
                        <a:t>ที่แสดงถึงสิ่งที่ต้องรับผิดชอบ</a:t>
                      </a:r>
                      <a:r>
                        <a:rPr lang="th-TH" sz="3200" dirty="0" smtClean="0"/>
                        <a:t> </a:t>
                      </a:r>
                      <a:r>
                        <a:rPr lang="th-TH" sz="3200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(เขียนด้วยการนึก คิด เอาเอง)</a:t>
                      </a:r>
                    </a:p>
                  </a:txBody>
                  <a:tcPr marL="84407" marR="84407" marT="45718" marB="45718"/>
                </a:tc>
              </a:tr>
              <a:tr h="3078127"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 marL="84407" marR="84407" marT="45718" marB="4571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dirty="0" smtClean="0"/>
                        <a:t>จำนวนงานหลัก </a:t>
                      </a:r>
                      <a:r>
                        <a:rPr lang="th-TH" sz="3200" b="1" i="1" dirty="0" smtClean="0">
                          <a:solidFill>
                            <a:srgbClr val="C00000"/>
                          </a:solidFill>
                        </a:rPr>
                        <a:t>มาก</a:t>
                      </a:r>
                      <a:r>
                        <a:rPr lang="en-US" sz="3200" b="1" i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th-TH" sz="3200" b="1" i="1" dirty="0" smtClean="0">
                          <a:solidFill>
                            <a:srgbClr val="C00000"/>
                          </a:solidFill>
                        </a:rPr>
                        <a:t>น้อย</a:t>
                      </a:r>
                      <a:r>
                        <a:rPr lang="th-TH" sz="3200" b="1" i="1" baseline="0" dirty="0" smtClean="0">
                          <a:solidFill>
                            <a:srgbClr val="C00000"/>
                          </a:solidFill>
                        </a:rPr>
                        <a:t> แต่ต่างกัน ตามความกว้างของ</a:t>
                      </a:r>
                      <a:r>
                        <a:rPr lang="th-TH" sz="3200" dirty="0" smtClean="0"/>
                        <a:t>แต่ละงาน(</a:t>
                      </a:r>
                      <a:r>
                        <a:rPr lang="en-US" sz="3200" dirty="0" smtClean="0"/>
                        <a:t>job</a:t>
                      </a:r>
                      <a:r>
                        <a:rPr lang="th-TH" sz="3200" dirty="0" smtClean="0"/>
                        <a:t>)</a:t>
                      </a:r>
                      <a:r>
                        <a:rPr lang="en-US" sz="3200" dirty="0" smtClean="0"/>
                        <a:t> </a:t>
                      </a:r>
                      <a:r>
                        <a:rPr lang="th-TH" sz="3200" dirty="0" smtClean="0"/>
                        <a:t>หรือตำแหน่งงาน</a:t>
                      </a:r>
                      <a:r>
                        <a:rPr lang="en-US" sz="3200" dirty="0" smtClean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kern="1200" dirty="0" smtClean="0">
                          <a:effectLst/>
                        </a:rPr>
                        <a:t>โดยมี </a:t>
                      </a:r>
                      <a:r>
                        <a:rPr lang="th-TH" sz="3200" b="1" kern="1200" dirty="0" smtClean="0">
                          <a:effectLst/>
                        </a:rPr>
                        <a:t>คำกริยาแสดงการกระทำ </a:t>
                      </a:r>
                      <a:r>
                        <a:rPr lang="th-TH" sz="3200" kern="1200" dirty="0" smtClean="0">
                          <a:effectLst/>
                        </a:rPr>
                        <a:t>ที่ขึ้นต้นด้วย “</a:t>
                      </a:r>
                      <a:r>
                        <a:rPr lang="th-TH" sz="3200" b="1" kern="1200" dirty="0" smtClean="0">
                          <a:effectLst/>
                        </a:rPr>
                        <a:t>การ</a:t>
                      </a:r>
                      <a:r>
                        <a:rPr lang="th-TH" sz="3200" kern="1200" dirty="0" smtClean="0">
                          <a:effectLst/>
                        </a:rPr>
                        <a:t>” หรือ </a:t>
                      </a:r>
                      <a:r>
                        <a:rPr lang="en-US" sz="3200" b="1" kern="1200" dirty="0" smtClean="0">
                          <a:effectLst/>
                        </a:rPr>
                        <a:t>“</a:t>
                      </a:r>
                      <a:r>
                        <a:rPr lang="th-TH" sz="3200" b="1" kern="1200" dirty="0" smtClean="0">
                          <a:effectLst/>
                        </a:rPr>
                        <a:t>งาน</a:t>
                      </a:r>
                      <a:r>
                        <a:rPr lang="en-US" sz="3200" b="1" kern="1200" dirty="0" smtClean="0">
                          <a:effectLst/>
                        </a:rPr>
                        <a:t>”</a:t>
                      </a:r>
                      <a:r>
                        <a:rPr lang="th-TH" sz="3200" b="1" kern="1200" dirty="0" smtClean="0">
                          <a:effectLst/>
                        </a:rPr>
                        <a:t> </a:t>
                      </a:r>
                      <a:r>
                        <a:rPr lang="th-TH" sz="3200" kern="1200" dirty="0" smtClean="0">
                          <a:effectLst/>
                        </a:rPr>
                        <a:t>เช่น </a:t>
                      </a:r>
                      <a:r>
                        <a:rPr lang="th-TH" sz="3200" b="1" kern="1200" dirty="0" smtClean="0">
                          <a:effectLst/>
                        </a:rPr>
                        <a:t>การบำรุงรักษาเครื่องจักรกล </a:t>
                      </a:r>
                      <a:r>
                        <a:rPr lang="en-US" sz="3200" b="1" kern="1200" dirty="0" smtClean="0">
                          <a:effectLst/>
                        </a:rPr>
                        <a:t>CNC</a:t>
                      </a:r>
                      <a:r>
                        <a:rPr lang="en-US" sz="3200" kern="1200" dirty="0" smtClean="0">
                          <a:effectLst/>
                        </a:rPr>
                        <a:t>, </a:t>
                      </a:r>
                      <a:r>
                        <a:rPr lang="th-TH" sz="3200" b="1" kern="1200" dirty="0" smtClean="0">
                          <a:effectLst/>
                        </a:rPr>
                        <a:t>งานบำรุงรักษาระบบไฟฟ้ารถยนต์</a:t>
                      </a:r>
                      <a:endParaRPr lang="en-US" sz="32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4407" marR="84407" marT="45718" marB="45718"/>
                </a:tc>
              </a:tr>
            </a:tbl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83304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altLang="th-TH" b="1" dirty="0"/>
              <a:t>การเขียนงานหลัก (</a:t>
            </a:r>
            <a:r>
              <a:rPr lang="en-US" altLang="th-TH" b="1" dirty="0"/>
              <a:t>Duty</a:t>
            </a:r>
            <a:r>
              <a:rPr lang="th-TH" altLang="th-TH" b="1" dirty="0"/>
              <a:t>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7221532"/>
              </p:ext>
            </p:extLst>
          </p:nvPr>
        </p:nvGraphicFramePr>
        <p:xfrm>
          <a:off x="457200" y="1600200"/>
          <a:ext cx="8229601" cy="421187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01069"/>
                <a:gridCol w="1601069"/>
                <a:gridCol w="2507917"/>
                <a:gridCol w="2519546"/>
              </a:tblGrid>
              <a:tr h="125273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เติมคำว่า</a:t>
                      </a:r>
                    </a:p>
                    <a:p>
                      <a:pPr algn="ctr"/>
                      <a:r>
                        <a:rPr lang="en-US" sz="2800" dirty="0" smtClean="0"/>
                        <a:t>“</a:t>
                      </a:r>
                      <a:r>
                        <a:rPr lang="th-TH" sz="2800" dirty="0" smtClean="0"/>
                        <a:t>การ</a:t>
                      </a:r>
                      <a:r>
                        <a:rPr lang="en-US" sz="2800" dirty="0" smtClean="0"/>
                        <a:t>”</a:t>
                      </a:r>
                      <a:endParaRPr lang="th-TH" sz="2800" dirty="0" smtClean="0"/>
                    </a:p>
                    <a:p>
                      <a:pPr algn="ctr"/>
                      <a:r>
                        <a:rPr lang="en-US" sz="2800" dirty="0" smtClean="0"/>
                        <a:t>“</a:t>
                      </a:r>
                      <a:r>
                        <a:rPr lang="th-TH" sz="2800" dirty="0" smtClean="0"/>
                        <a:t>งาน</a:t>
                      </a:r>
                      <a:r>
                        <a:rPr lang="en-US" sz="2800" dirty="0" smtClean="0"/>
                        <a:t>”</a:t>
                      </a:r>
                      <a:endParaRPr lang="th-TH" sz="2800" dirty="0"/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กริยาที่แสดงการกระทำ</a:t>
                      </a:r>
                      <a:endParaRPr lang="th-TH" sz="2800" dirty="0"/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กรรม</a:t>
                      </a:r>
                      <a:endParaRPr lang="th-TH" sz="2800" dirty="0"/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คำขยาย</a:t>
                      </a:r>
                      <a:endParaRPr lang="th-TH" sz="2800" dirty="0"/>
                    </a:p>
                  </a:txBody>
                  <a:tcPr marL="84406" marR="84406" marT="45688" marB="45688"/>
                </a:tc>
              </a:tr>
              <a:tr h="688713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การ</a:t>
                      </a:r>
                      <a:endParaRPr lang="th-TH" sz="2800" b="1" dirty="0"/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ประกอบ</a:t>
                      </a:r>
                      <a:endParaRPr lang="th-TH" sz="2800" dirty="0"/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เครื่องคอมพิวเตอร์</a:t>
                      </a:r>
                      <a:endParaRPr lang="th-TH" sz="2800" dirty="0"/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ส่วนบุคคล</a:t>
                      </a:r>
                      <a:endParaRPr lang="en-US" sz="2800" dirty="0" smtClean="0"/>
                    </a:p>
                  </a:txBody>
                  <a:tcPr marL="84406" marR="84406" marT="45688" marB="45688"/>
                </a:tc>
              </a:tr>
              <a:tr h="1207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/>
                        <a:t>การ</a:t>
                      </a:r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บำรุงรักษา</a:t>
                      </a:r>
                      <a:endParaRPr lang="th-TH" sz="2800" dirty="0"/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เครื่องยนต์</a:t>
                      </a:r>
                      <a:endParaRPr lang="th-TH" sz="2800" dirty="0"/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ดีเซลล์</a:t>
                      </a:r>
                    </a:p>
                  </a:txBody>
                  <a:tcPr marL="84406" marR="84406" marT="45688" marB="45688"/>
                </a:tc>
              </a:tr>
              <a:tr h="1521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/>
                        <a:t>งาน</a:t>
                      </a:r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ติดตั้ง</a:t>
                      </a:r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จานรับสัญญาณดาวเทียม</a:t>
                      </a:r>
                      <a:endParaRPr lang="th-TH" sz="2800" dirty="0"/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แบบ </a:t>
                      </a:r>
                      <a:r>
                        <a:rPr lang="en-US" sz="2800" dirty="0" smtClean="0"/>
                        <a:t>Fix</a:t>
                      </a:r>
                      <a:endParaRPr lang="th-TH" sz="2800" dirty="0" smtClean="0"/>
                    </a:p>
                  </a:txBody>
                  <a:tcPr marL="84406" marR="84406" marT="45688" marB="45688"/>
                </a:tc>
              </a:tr>
              <a:tr h="6887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/>
                        <a:t>งาน</a:t>
                      </a:r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ติดตั้ง</a:t>
                      </a:r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ระบบเครือข่าย</a:t>
                      </a:r>
                      <a:endParaRPr lang="th-TH" sz="2800" dirty="0"/>
                    </a:p>
                  </a:txBody>
                  <a:tcPr marL="84406" marR="84406" marT="45688" marB="4568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คอมพิวเตอร์</a:t>
                      </a:r>
                    </a:p>
                  </a:txBody>
                  <a:tcPr marL="84406" marR="84406" marT="45688" marB="45688"/>
                </a:tc>
              </a:tr>
            </a:tbl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693256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altLang="th-TH" b="1" dirty="0"/>
              <a:t>คำศัพท์ (</a:t>
            </a:r>
            <a:r>
              <a:rPr lang="en-US" altLang="th-TH" sz="3200" b="1" dirty="0"/>
              <a:t>Glossary</a:t>
            </a:r>
            <a:r>
              <a:rPr lang="th-TH" altLang="th-TH" b="1" dirty="0"/>
              <a:t>)</a:t>
            </a:r>
            <a:endParaRPr lang="th-TH" altLang="th-TH" b="1" dirty="0" smtClean="0"/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altLang="th-TH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227974"/>
              </p:ext>
            </p:extLst>
          </p:nvPr>
        </p:nvGraphicFramePr>
        <p:xfrm>
          <a:off x="451339" y="1227139"/>
          <a:ext cx="8308731" cy="55594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28374"/>
                <a:gridCol w="6780357"/>
              </a:tblGrid>
              <a:tr h="688840"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 marL="84407" marR="84407" marT="45724" marB="4572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ความหมาย</a:t>
                      </a:r>
                    </a:p>
                  </a:txBody>
                  <a:tcPr marL="84407" marR="84407" marT="45724" marB="45724"/>
                </a:tc>
              </a:tr>
              <a:tr h="4870585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งานย่อย(</a:t>
                      </a: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</a:t>
                      </a:r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84407" marR="84407"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-</a:t>
                      </a:r>
                      <a:r>
                        <a:rPr lang="th-TH" sz="2800" dirty="0" smtClean="0"/>
                        <a:t>เป็นหน่วยของงานที่สามารถสังเกตเห็นได้อย่างเฉพาะเจาะจง</a:t>
                      </a:r>
                      <a:endParaRPr lang="th-TH" sz="2800" baseline="0" dirty="0" smtClean="0"/>
                    </a:p>
                    <a:p>
                      <a:r>
                        <a:rPr lang="en-US" sz="2800" baseline="0" dirty="0" smtClean="0"/>
                        <a:t>-</a:t>
                      </a:r>
                      <a:r>
                        <a:rPr lang="th-TH" sz="2800" dirty="0" smtClean="0"/>
                        <a:t>สามารถปฏิบัติโดยคนๆเดียว</a:t>
                      </a:r>
                      <a:r>
                        <a:rPr lang="th-TH" sz="2800" kern="1200" dirty="0" smtClean="0">
                          <a:effectLst/>
                        </a:rPr>
                        <a:t>ภายในกรอบระยะเวลาตามที่กำหนดไว้</a:t>
                      </a:r>
                      <a:endParaRPr lang="th-TH" sz="2800" kern="1200" baseline="0" dirty="0" smtClean="0">
                        <a:effectLst/>
                      </a:endParaRPr>
                    </a:p>
                    <a:p>
                      <a:r>
                        <a:rPr lang="en-US" sz="2800" kern="1200" baseline="0" dirty="0" smtClean="0">
                          <a:effectLst/>
                        </a:rPr>
                        <a:t>-</a:t>
                      </a:r>
                      <a:r>
                        <a:rPr lang="th-TH" sz="2800" baseline="0" dirty="0" smtClean="0"/>
                        <a:t>มีจุดเริ่มต้น และจุดสิ้นสุดที่แน่นอน</a:t>
                      </a:r>
                    </a:p>
                    <a:p>
                      <a:r>
                        <a:rPr lang="en-US" sz="2800" baseline="0" dirty="0" smtClean="0"/>
                        <a:t>-</a:t>
                      </a:r>
                      <a:r>
                        <a:rPr lang="th-TH" sz="2800" baseline="0" dirty="0" smtClean="0"/>
                        <a:t>เกิดผลผลิต บริการหรือการตัดสินใจ</a:t>
                      </a:r>
                    </a:p>
                    <a:p>
                      <a:r>
                        <a:rPr lang="en-US" sz="2800" baseline="0" dirty="0" smtClean="0"/>
                        <a:t>-</a:t>
                      </a:r>
                      <a:r>
                        <a:rPr lang="th-TH" sz="2800" baseline="0" dirty="0" smtClean="0"/>
                        <a:t>อิสระจากงานย่อย อื่นๆ </a:t>
                      </a:r>
                      <a:r>
                        <a:rPr lang="th-TH" sz="2400" baseline="0" dirty="0" smtClean="0"/>
                        <a:t>(</a:t>
                      </a:r>
                      <a:r>
                        <a:rPr lang="th-TH" sz="2800" baseline="0" dirty="0" smtClean="0"/>
                        <a:t>จบในตัวเอง</a:t>
                      </a:r>
                      <a:r>
                        <a:rPr lang="th-TH" sz="2400" baseline="0" dirty="0" smtClean="0"/>
                        <a:t>)</a:t>
                      </a:r>
                    </a:p>
                    <a:p>
                      <a:r>
                        <a:rPr lang="en-US" sz="2800" baseline="0" dirty="0" smtClean="0"/>
                        <a:t>-</a:t>
                      </a:r>
                      <a:r>
                        <a:rPr lang="th-TH" sz="2800" baseline="0" dirty="0" smtClean="0"/>
                        <a:t>มีขั้นตอนการปฏิบัติ</a:t>
                      </a:r>
                      <a:r>
                        <a:rPr lang="en-US" sz="2800" baseline="0" dirty="0" smtClean="0"/>
                        <a:t> 2 </a:t>
                      </a:r>
                      <a:r>
                        <a:rPr lang="th-TH" sz="2800" baseline="0" dirty="0" smtClean="0"/>
                        <a:t>ขั้นตอนขึ้นไป</a:t>
                      </a:r>
                      <a:endParaRPr lang="th-TH" sz="2800" dirty="0" smtClean="0"/>
                    </a:p>
                  </a:txBody>
                  <a:tcPr marL="84407" marR="84407" marT="45724" marB="45724"/>
                </a:tc>
              </a:tr>
            </a:tbl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83855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altLang="th-TH" b="1" dirty="0"/>
              <a:t>คำศัพท์ (</a:t>
            </a:r>
            <a:r>
              <a:rPr lang="en-US" altLang="th-TH" sz="3200" b="1" dirty="0"/>
              <a:t>Glossary</a:t>
            </a:r>
            <a:r>
              <a:rPr lang="th-TH" altLang="th-TH" b="1" dirty="0"/>
              <a:t>)</a:t>
            </a:r>
            <a:endParaRPr lang="th-TH" altLang="th-TH" b="1" dirty="0" smtClean="0"/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altLang="th-TH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049721"/>
              </p:ext>
            </p:extLst>
          </p:nvPr>
        </p:nvGraphicFramePr>
        <p:xfrm>
          <a:off x="451339" y="1227139"/>
          <a:ext cx="8308731" cy="55594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28374"/>
                <a:gridCol w="6780357"/>
              </a:tblGrid>
              <a:tr h="688840"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 marL="84407" marR="84407" marT="45724" marB="4572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ความหมาย</a:t>
                      </a:r>
                    </a:p>
                  </a:txBody>
                  <a:tcPr marL="84407" marR="84407" marT="45724" marB="45724"/>
                </a:tc>
              </a:tr>
              <a:tr h="4870585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งานย่อย(</a:t>
                      </a:r>
                      <a:r>
                        <a:rPr lang="en-US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Task</a:t>
                      </a:r>
                      <a:r>
                        <a:rPr lang="th-TH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84407" marR="84407" marT="45724" marB="45724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-</a:t>
                      </a:r>
                      <a:r>
                        <a:rPr lang="th-TH" sz="2800" b="1" dirty="0" smtClean="0"/>
                        <a:t>สามารถนำไปฝึก</a:t>
                      </a:r>
                      <a:r>
                        <a:rPr lang="th-TH" sz="2800" b="1" baseline="0" dirty="0" smtClean="0"/>
                        <a:t> โดยใช้เวลา </a:t>
                      </a:r>
                      <a:r>
                        <a:rPr lang="en-US" sz="2800" b="1" baseline="0" dirty="0" smtClean="0"/>
                        <a:t>6</a:t>
                      </a:r>
                      <a:r>
                        <a:rPr lang="th-TH" sz="2800" b="1" baseline="0" dirty="0" smtClean="0"/>
                        <a:t> </a:t>
                      </a:r>
                      <a:r>
                        <a:rPr lang="en-US" sz="2800" b="1" baseline="0" dirty="0" smtClean="0"/>
                        <a:t>– 30 </a:t>
                      </a:r>
                      <a:r>
                        <a:rPr lang="th-TH" sz="2800" b="1" baseline="0" dirty="0" smtClean="0"/>
                        <a:t>ชั่วโมง(</a:t>
                      </a:r>
                      <a:r>
                        <a:rPr lang="en-US" sz="2800" b="1" baseline="0" dirty="0" smtClean="0"/>
                        <a:t>1</a:t>
                      </a:r>
                      <a:r>
                        <a:rPr lang="th-TH" sz="2800" b="1" baseline="0" dirty="0" smtClean="0"/>
                        <a:t>วัน </a:t>
                      </a:r>
                      <a:r>
                        <a:rPr lang="en-US" sz="2800" b="1" baseline="0" dirty="0" smtClean="0"/>
                        <a:t>-1</a:t>
                      </a:r>
                      <a:r>
                        <a:rPr lang="th-TH" sz="2800" b="1" baseline="0" dirty="0" smtClean="0"/>
                        <a:t>สัปดาห์) </a:t>
                      </a:r>
                    </a:p>
                    <a:p>
                      <a:r>
                        <a:rPr lang="th-TH" sz="2800" b="1" baseline="0" dirty="0" smtClean="0"/>
                        <a:t>เช่น </a:t>
                      </a:r>
                    </a:p>
                    <a:p>
                      <a:r>
                        <a:rPr lang="en-US" sz="2800" b="1" baseline="0" dirty="0" smtClean="0"/>
                        <a:t>-</a:t>
                      </a:r>
                      <a:r>
                        <a:rPr lang="th-TH" sz="2800" b="1" baseline="0" dirty="0" smtClean="0"/>
                        <a:t>ติดตั้งจานรับสัญญาณดาวเทียม</a:t>
                      </a:r>
                      <a:r>
                        <a:rPr lang="en-US" sz="2800" b="1" baseline="0" dirty="0" smtClean="0"/>
                        <a:t> KU BAND</a:t>
                      </a:r>
                      <a:r>
                        <a:rPr lang="th-TH" sz="2800" b="1" baseline="0" dirty="0" smtClean="0"/>
                        <a:t> บนฝาผนัง</a:t>
                      </a:r>
                    </a:p>
                    <a:p>
                      <a:r>
                        <a:rPr lang="en-US" sz="2800" b="1" baseline="0" dirty="0" smtClean="0"/>
                        <a:t>-</a:t>
                      </a:r>
                      <a:r>
                        <a:rPr lang="th-TH" sz="2800" b="1" baseline="0" dirty="0" smtClean="0"/>
                        <a:t>ถอดล้อรถกระบะด้วยประแจกากบาท</a:t>
                      </a:r>
                    </a:p>
                    <a:p>
                      <a:r>
                        <a:rPr lang="en-US" sz="2800" b="1" baseline="0" dirty="0" smtClean="0"/>
                        <a:t>-</a:t>
                      </a:r>
                      <a:r>
                        <a:rPr lang="th-TH" sz="2800" b="1" baseline="0" dirty="0" smtClean="0"/>
                        <a:t>ประกอบหน้าจานรับสัญญาณดาวเทียม </a:t>
                      </a:r>
                      <a:r>
                        <a:rPr lang="en-US" sz="2800" b="1" baseline="0" dirty="0" smtClean="0"/>
                        <a:t>C Band</a:t>
                      </a:r>
                      <a:endParaRPr lang="th-TH" sz="2800" b="1" dirty="0" smtClean="0"/>
                    </a:p>
                  </a:txBody>
                  <a:tcPr marL="84407" marR="84407" marT="45724" marB="45724"/>
                </a:tc>
              </a:tr>
            </a:tbl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38361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altLang="th-TH" b="1" dirty="0"/>
              <a:t>คำศัพท์ (</a:t>
            </a:r>
            <a:r>
              <a:rPr lang="en-US" altLang="th-TH" sz="3200" b="1" dirty="0"/>
              <a:t>Glossary</a:t>
            </a:r>
            <a:r>
              <a:rPr lang="th-TH" altLang="th-TH" b="1" dirty="0"/>
              <a:t>)</a:t>
            </a:r>
            <a:endParaRPr lang="th-TH" altLang="th-TH" b="1" dirty="0" smtClean="0"/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altLang="th-TH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05921"/>
              </p:ext>
            </p:extLst>
          </p:nvPr>
        </p:nvGraphicFramePr>
        <p:xfrm>
          <a:off x="451339" y="1227139"/>
          <a:ext cx="8308731" cy="459263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62337"/>
                <a:gridCol w="6846394"/>
              </a:tblGrid>
              <a:tr h="688925"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 marL="84407" marR="84407" marT="45729" marB="4572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ความหมาย</a:t>
                      </a:r>
                    </a:p>
                  </a:txBody>
                  <a:tcPr marL="84407" marR="84407" marT="45729" marB="45729"/>
                </a:tc>
              </a:tr>
              <a:tr h="3385446"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งานย่อย(</a:t>
                      </a:r>
                      <a:r>
                        <a:rPr lang="en-US" sz="2800" dirty="0" smtClean="0"/>
                        <a:t>Task</a:t>
                      </a:r>
                      <a:r>
                        <a:rPr lang="th-TH" sz="2800" dirty="0" smtClean="0"/>
                        <a:t>)</a:t>
                      </a:r>
                      <a:endParaRPr lang="th-TH" sz="2800" dirty="0"/>
                    </a:p>
                  </a:txBody>
                  <a:tcPr marL="84407" marR="84407" marT="45729" marB="4572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dirty="0" smtClean="0"/>
                        <a:t>ปกติ มี </a:t>
                      </a:r>
                      <a:r>
                        <a:rPr lang="en-US" sz="3200" dirty="0" smtClean="0"/>
                        <a:t> 6-30 </a:t>
                      </a:r>
                      <a:r>
                        <a:rPr lang="en-US" sz="2800" i="1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th-TH" sz="2800" i="1" dirty="0" smtClean="0">
                          <a:solidFill>
                            <a:srgbClr val="C00000"/>
                          </a:solidFill>
                        </a:rPr>
                        <a:t>มาก</a:t>
                      </a:r>
                      <a:r>
                        <a:rPr lang="en-US" sz="2800" i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th-TH" sz="2800" i="1" dirty="0" smtClean="0">
                          <a:solidFill>
                            <a:srgbClr val="C00000"/>
                          </a:solidFill>
                        </a:rPr>
                        <a:t>น้อยกว่านี้ได้</a:t>
                      </a:r>
                      <a:r>
                        <a:rPr lang="en-US" sz="2800" i="1" dirty="0" smtClean="0">
                          <a:solidFill>
                            <a:srgbClr val="C00000"/>
                          </a:solidFill>
                        </a:rPr>
                        <a:t>) </a:t>
                      </a:r>
                      <a:r>
                        <a:rPr lang="en-US" sz="28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th-TH" sz="3200" dirty="0" smtClean="0"/>
                        <a:t>ต่อหนึ่งหน้าที่ </a:t>
                      </a:r>
                      <a:r>
                        <a:rPr lang="th-TH" sz="2800" dirty="0" smtClean="0"/>
                        <a:t>(</a:t>
                      </a:r>
                      <a:r>
                        <a:rPr lang="en-US" sz="2800" dirty="0" smtClean="0"/>
                        <a:t>Duty</a:t>
                      </a:r>
                      <a:r>
                        <a:rPr lang="th-TH" sz="2800" dirty="0" smtClean="0"/>
                        <a:t>)</a:t>
                      </a:r>
                      <a:endParaRPr lang="en-US" sz="2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dirty="0" smtClean="0"/>
                        <a:t>และ</a:t>
                      </a:r>
                      <a:r>
                        <a:rPr lang="en-US" sz="3200" dirty="0" smtClean="0"/>
                        <a:t> 50-200 </a:t>
                      </a:r>
                      <a:r>
                        <a:rPr lang="en-US" sz="2800" i="1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th-TH" sz="2800" i="1" dirty="0" smtClean="0">
                          <a:solidFill>
                            <a:srgbClr val="C00000"/>
                          </a:solidFill>
                        </a:rPr>
                        <a:t>มาก</a:t>
                      </a:r>
                      <a:r>
                        <a:rPr lang="en-US" sz="2800" i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th-TH" sz="2800" i="1" dirty="0" smtClean="0">
                          <a:solidFill>
                            <a:srgbClr val="C00000"/>
                          </a:solidFill>
                        </a:rPr>
                        <a:t>น้อยกว่านี้ได้</a:t>
                      </a:r>
                      <a:r>
                        <a:rPr lang="en-US" sz="2800" i="1" dirty="0" smtClean="0">
                          <a:solidFill>
                            <a:srgbClr val="C00000"/>
                          </a:solidFill>
                        </a:rPr>
                        <a:t>) </a:t>
                      </a:r>
                      <a:r>
                        <a:rPr lang="en-US" sz="2800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th-TH" sz="3200" baseline="0" dirty="0" smtClean="0"/>
                        <a:t>ต่อหนึ่ง</a:t>
                      </a:r>
                      <a:r>
                        <a:rPr lang="th-TH" sz="3200" dirty="0" smtClean="0"/>
                        <a:t>งาน(</a:t>
                      </a:r>
                      <a:r>
                        <a:rPr lang="en-US" sz="3200" dirty="0" smtClean="0"/>
                        <a:t>job</a:t>
                      </a:r>
                      <a:r>
                        <a:rPr lang="th-TH" sz="3200" dirty="0" smtClean="0"/>
                        <a:t>)</a:t>
                      </a:r>
                      <a:r>
                        <a:rPr lang="en-US" sz="3200" dirty="0" smtClean="0"/>
                        <a:t> </a:t>
                      </a:r>
                      <a:r>
                        <a:rPr lang="th-TH" sz="3200" dirty="0" smtClean="0"/>
                        <a:t>หรือตำแหน่งงาน</a:t>
                      </a:r>
                      <a:r>
                        <a:rPr lang="en-US" sz="3200" dirty="0" smtClean="0"/>
                        <a:t> </a:t>
                      </a:r>
                    </a:p>
                    <a:p>
                      <a:endParaRPr lang="th-TH" sz="2800" dirty="0" smtClean="0"/>
                    </a:p>
                  </a:txBody>
                  <a:tcPr marL="84407" marR="84407" marT="45729" marB="45729"/>
                </a:tc>
              </a:tr>
              <a:tr h="518266"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 marL="84407" marR="84407" marT="45729" marB="4572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 smtClean="0"/>
                    </a:p>
                  </a:txBody>
                  <a:tcPr marL="84407" marR="84407" marT="45729" marB="45729"/>
                </a:tc>
              </a:tr>
            </a:tbl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04197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39381"/>
              </p:ext>
            </p:extLst>
          </p:nvPr>
        </p:nvGraphicFramePr>
        <p:xfrm>
          <a:off x="307731" y="908050"/>
          <a:ext cx="8727831" cy="572790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871388"/>
                <a:gridCol w="5251045"/>
                <a:gridCol w="1605398"/>
              </a:tblGrid>
              <a:tr h="4417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/>
                        <a:t>งานหลัก(</a:t>
                      </a:r>
                      <a:r>
                        <a:rPr lang="en-US" sz="2000" dirty="0" smtClean="0"/>
                        <a:t>Duty</a:t>
                      </a:r>
                      <a:r>
                        <a:rPr lang="th-TH" sz="2000" dirty="0" smtClean="0"/>
                        <a:t>)</a:t>
                      </a:r>
                      <a:endParaRPr lang="en-US" sz="2000" dirty="0"/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/>
                        <a:t>งานย่อย(</a:t>
                      </a:r>
                      <a:r>
                        <a:rPr lang="en-US" sz="2000" dirty="0" smtClean="0"/>
                        <a:t>Tasks</a:t>
                      </a:r>
                      <a:r>
                        <a:rPr lang="th-TH" sz="2000" dirty="0" smtClean="0"/>
                        <a:t>)</a:t>
                      </a:r>
                      <a:endParaRPr lang="en-US" sz="2000" dirty="0"/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/>
                        <a:t>ขั้นตอน(</a:t>
                      </a:r>
                      <a:r>
                        <a:rPr lang="en-US" sz="2000" dirty="0" smtClean="0"/>
                        <a:t>Step</a:t>
                      </a:r>
                      <a:r>
                        <a:rPr lang="th-TH" sz="2000" dirty="0" smtClean="0"/>
                        <a:t>)</a:t>
                      </a:r>
                      <a:endParaRPr lang="en-US" sz="2000" dirty="0"/>
                    </a:p>
                  </a:txBody>
                  <a:tcPr marL="68586" marR="68586" marT="0" marB="0"/>
                </a:tc>
              </a:tr>
              <a:tr h="441700">
                <a:tc rowSpan="1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/>
                        <a:t>การประกอบเครื่องคอมพิวเตอร์ส่วนบุคคล</a:t>
                      </a:r>
                      <a:endParaRPr lang="en-US" sz="20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(A)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/>
                        <a:t>A1: </a:t>
                      </a:r>
                      <a:r>
                        <a:rPr lang="th-TH" sz="2000" dirty="0" smtClean="0"/>
                        <a:t>ติดตั้ง</a:t>
                      </a:r>
                      <a:r>
                        <a:rPr lang="en-US" sz="2000" dirty="0" smtClean="0"/>
                        <a:t> CPU</a:t>
                      </a:r>
                      <a:r>
                        <a:rPr lang="th-TH" sz="2000" dirty="0" smtClean="0"/>
                        <a:t> บน </a:t>
                      </a:r>
                      <a:r>
                        <a:rPr lang="en-US" sz="2000" dirty="0" smtClean="0"/>
                        <a:t>Mainboard</a:t>
                      </a:r>
                      <a:endParaRPr lang="en-US" sz="2000" dirty="0"/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 smtClean="0"/>
                    </a:p>
                  </a:txBody>
                  <a:tcPr marL="68586" marR="68586" marT="0" marB="0"/>
                </a:tc>
              </a:tr>
              <a:tr h="44170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74304" marR="74304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A2: </a:t>
                      </a:r>
                      <a:r>
                        <a:rPr lang="th-TH" sz="2000" dirty="0" smtClean="0"/>
                        <a:t>ติดตั้ง</a:t>
                      </a:r>
                      <a:r>
                        <a:rPr lang="en-US" sz="2000" dirty="0" smtClean="0"/>
                        <a:t> RAM </a:t>
                      </a:r>
                      <a:r>
                        <a:rPr lang="th-TH" sz="2000" dirty="0" smtClean="0"/>
                        <a:t>บน </a:t>
                      </a:r>
                      <a:r>
                        <a:rPr lang="en-US" sz="2000" dirty="0" smtClean="0"/>
                        <a:t>Mainboard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68586" marR="68586" marT="0" marB="0"/>
                </a:tc>
              </a:tr>
              <a:tr h="44170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74304" marR="7430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/>
                        <a:t>A3: </a:t>
                      </a:r>
                      <a:r>
                        <a:rPr lang="th-TH" sz="2000" dirty="0" smtClean="0"/>
                        <a:t>ติดตั้ง</a:t>
                      </a:r>
                      <a:r>
                        <a:rPr lang="en-US" sz="2000" dirty="0" smtClean="0"/>
                        <a:t> Power Supply </a:t>
                      </a:r>
                      <a:r>
                        <a:rPr lang="th-TH" sz="2000" dirty="0" smtClean="0"/>
                        <a:t>เข้ากับตัวถังเครื่อง</a:t>
                      </a:r>
                      <a:endParaRPr lang="en-US" sz="2000" dirty="0"/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68586" marR="68586" marT="0" marB="0"/>
                </a:tc>
              </a:tr>
              <a:tr h="322102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74304" marR="7430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/>
                        <a:t>A4: </a:t>
                      </a:r>
                      <a:r>
                        <a:rPr lang="th-TH" sz="2000" dirty="0" smtClean="0"/>
                        <a:t>ติดตั้ง</a:t>
                      </a:r>
                      <a:r>
                        <a:rPr lang="en-US" sz="2000" dirty="0" smtClean="0"/>
                        <a:t> Main board </a:t>
                      </a:r>
                      <a:r>
                        <a:rPr lang="th-TH" sz="2000" dirty="0" smtClean="0"/>
                        <a:t>เข้ากับตัวถังเครื่อง</a:t>
                      </a:r>
                      <a:endParaRPr lang="en-US" sz="2000" dirty="0"/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68586" marR="68586" marT="0" marB="0"/>
                </a:tc>
              </a:tr>
              <a:tr h="31245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74304" marR="7430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/>
                        <a:t>A5: </a:t>
                      </a:r>
                      <a:r>
                        <a:rPr lang="th-TH" sz="2000" dirty="0" smtClean="0"/>
                        <a:t>ติดตั้ง </a:t>
                      </a:r>
                      <a:r>
                        <a:rPr lang="en-US" sz="2000" dirty="0" smtClean="0"/>
                        <a:t>Hard disk</a:t>
                      </a:r>
                      <a:r>
                        <a:rPr lang="th-TH" sz="2000" dirty="0" smtClean="0"/>
                        <a:t> และ</a:t>
                      </a:r>
                      <a:r>
                        <a:rPr lang="en-US" sz="2000" dirty="0" smtClean="0"/>
                        <a:t>DVD ROM Drive</a:t>
                      </a:r>
                      <a:r>
                        <a:rPr lang="th-TH" sz="2000" dirty="0" smtClean="0"/>
                        <a:t>เข้ากับตัวถังเครื่อง</a:t>
                      </a:r>
                      <a:endParaRPr lang="en-US" sz="2000" dirty="0"/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68586" marR="68586" marT="0" marB="0"/>
                </a:tc>
              </a:tr>
              <a:tr h="44170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74304" marR="74304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A6:</a:t>
                      </a:r>
                      <a:r>
                        <a:rPr lang="th-TH" sz="2000" dirty="0" smtClean="0"/>
                        <a:t> ติดตั้ง</a:t>
                      </a:r>
                      <a:r>
                        <a:rPr lang="en-US" sz="2000" dirty="0" smtClean="0"/>
                        <a:t> Memory Card Reader </a:t>
                      </a:r>
                      <a:r>
                        <a:rPr lang="th-TH" sz="2000" dirty="0" smtClean="0"/>
                        <a:t>เข้ากับตัวถังเครื่อง</a:t>
                      </a:r>
                      <a:endParaRPr lang="en-US" sz="2000" dirty="0" smtClean="0"/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68586" marR="68586" marT="0" marB="0"/>
                </a:tc>
              </a:tr>
              <a:tr h="44170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74304" marR="74304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A7:</a:t>
                      </a:r>
                      <a:r>
                        <a:rPr lang="th-TH" sz="2000" dirty="0" smtClean="0"/>
                        <a:t> ติดตั้ง</a:t>
                      </a:r>
                      <a:r>
                        <a:rPr lang="en-US" sz="2000" dirty="0" smtClean="0"/>
                        <a:t> Front Panel</a:t>
                      </a:r>
                      <a:r>
                        <a:rPr lang="th-TH" sz="2000" dirty="0" smtClean="0"/>
                        <a:t> สายสัญญาณและสายไฟในเครื่องคอมพิวเตอร์</a:t>
                      </a:r>
                      <a:endParaRPr lang="en-US" sz="2000" dirty="0" smtClean="0"/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68586" marR="68586" marT="0" marB="0"/>
                </a:tc>
              </a:tr>
              <a:tr h="441700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74304" marR="7430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/>
                        <a:t>A8: </a:t>
                      </a:r>
                      <a:r>
                        <a:rPr lang="th-TH" sz="2000" dirty="0" smtClean="0"/>
                        <a:t>ติดตั้ง </a:t>
                      </a:r>
                      <a:r>
                        <a:rPr lang="en-US" sz="2000" dirty="0" smtClean="0"/>
                        <a:t>Display Card </a:t>
                      </a:r>
                      <a:r>
                        <a:rPr lang="th-TH" sz="2000" dirty="0" smtClean="0"/>
                        <a:t>บน </a:t>
                      </a:r>
                      <a:r>
                        <a:rPr lang="en-US" sz="2000" dirty="0" smtClean="0"/>
                        <a:t>Mainboard</a:t>
                      </a:r>
                      <a:endParaRPr lang="en-US" sz="2000" dirty="0"/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68586" marR="68586" marT="0" marB="0"/>
                </a:tc>
              </a:tr>
              <a:tr h="44170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</a:txBody>
                  <a:tcPr marL="74304" marR="74304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A9: </a:t>
                      </a:r>
                      <a:r>
                        <a:rPr lang="th-TH" sz="2000" dirty="0" smtClean="0"/>
                        <a:t>ติดตั้ง </a:t>
                      </a:r>
                      <a:r>
                        <a:rPr lang="en-US" sz="2000" dirty="0" smtClean="0"/>
                        <a:t>Wireless LAN Card </a:t>
                      </a:r>
                      <a:r>
                        <a:rPr lang="th-TH" sz="2000" dirty="0" smtClean="0"/>
                        <a:t>บน </a:t>
                      </a:r>
                      <a:r>
                        <a:rPr lang="en-US" sz="2000" dirty="0" smtClean="0"/>
                        <a:t>Mainboard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68586" marR="68586" marT="0" marB="0"/>
                </a:tc>
              </a:tr>
              <a:tr h="44170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</a:txBody>
                  <a:tcPr marL="74304" marR="74304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A10:</a:t>
                      </a:r>
                      <a:r>
                        <a:rPr lang="th-TH" sz="2000" dirty="0" smtClean="0"/>
                        <a:t>ติดตั้ง </a:t>
                      </a:r>
                      <a:r>
                        <a:rPr lang="en-US" sz="2000" dirty="0" smtClean="0"/>
                        <a:t>Sound Card </a:t>
                      </a:r>
                      <a:r>
                        <a:rPr lang="th-TH" sz="2000" dirty="0" smtClean="0"/>
                        <a:t>บน </a:t>
                      </a:r>
                      <a:r>
                        <a:rPr lang="en-US" sz="2000" dirty="0" smtClean="0"/>
                        <a:t>Mainboard</a:t>
                      </a: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68586" marR="68586" marT="0" marB="0"/>
                </a:tc>
              </a:tr>
              <a:tr h="44170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</a:txBody>
                  <a:tcPr marL="74304" marR="7430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/>
                        <a:t>A11:</a:t>
                      </a:r>
                      <a:r>
                        <a:rPr lang="th-TH" sz="2000" dirty="0" smtClean="0"/>
                        <a:t>ตั้งค่า </a:t>
                      </a:r>
                      <a:r>
                        <a:rPr lang="en-US" sz="2000" dirty="0" smtClean="0"/>
                        <a:t>BIOS </a:t>
                      </a:r>
                      <a:r>
                        <a:rPr lang="th-TH" sz="2000" dirty="0" smtClean="0"/>
                        <a:t>เครื่องคอมพิวเตอร์</a:t>
                      </a:r>
                      <a:endParaRPr lang="en-US" sz="2000" dirty="0"/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dirty="0"/>
                    </a:p>
                  </a:txBody>
                  <a:tcPr marL="68586" marR="68586" marT="0" marB="0"/>
                </a:tc>
              </a:tr>
            </a:tbl>
          </a:graphicData>
        </a:graphic>
      </p:graphicFrame>
      <p:sp>
        <p:nvSpPr>
          <p:cNvPr id="48174" name="Rectangle 3"/>
          <p:cNvSpPr>
            <a:spLocks noChangeArrowheads="1"/>
          </p:cNvSpPr>
          <p:nvPr/>
        </p:nvSpPr>
        <p:spPr bwMode="auto">
          <a:xfrm>
            <a:off x="323851" y="146051"/>
            <a:ext cx="8711711" cy="5238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171700" indent="-3429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2800" b="1" dirty="0">
                <a:solidFill>
                  <a:schemeClr val="bg1"/>
                </a:solidFill>
                <a:latin typeface="Calibri" pitchFamily="34" charset="0"/>
                <a:cs typeface="Angsana New" pitchFamily="18" charset="-34"/>
              </a:rPr>
              <a:t>ตำแหน่งงาน(</a:t>
            </a:r>
            <a:r>
              <a:rPr lang="en-US" altLang="th-TH" sz="2800" b="1" dirty="0">
                <a:solidFill>
                  <a:schemeClr val="bg1"/>
                </a:solidFill>
                <a:latin typeface="Calibri" pitchFamily="34" charset="0"/>
                <a:cs typeface="Angsana New" pitchFamily="18" charset="-34"/>
              </a:rPr>
              <a:t>Job</a:t>
            </a:r>
            <a:r>
              <a:rPr lang="th-TH" altLang="th-TH" sz="2800" b="1" dirty="0">
                <a:solidFill>
                  <a:schemeClr val="bg1"/>
                </a:solidFill>
                <a:latin typeface="Calibri" pitchFamily="34" charset="0"/>
                <a:cs typeface="Angsana New" pitchFamily="18" charset="-34"/>
              </a:rPr>
              <a:t>)</a:t>
            </a:r>
            <a:r>
              <a:rPr lang="en-SG" altLang="th-TH" sz="2800" b="1" dirty="0">
                <a:solidFill>
                  <a:schemeClr val="bg1"/>
                </a:solidFill>
                <a:latin typeface="Calibri" pitchFamily="34" charset="0"/>
                <a:cs typeface="Angsana New" pitchFamily="18" charset="-34"/>
              </a:rPr>
              <a:t>:  </a:t>
            </a:r>
            <a:r>
              <a:rPr lang="th-TH" altLang="th-TH" sz="2800" b="1" dirty="0">
                <a:solidFill>
                  <a:schemeClr val="bg1"/>
                </a:solidFill>
                <a:latin typeface="Calibri" pitchFamily="34" charset="0"/>
                <a:cs typeface="Angsana New" pitchFamily="18" charset="-34"/>
              </a:rPr>
              <a:t>พนักงานประกอบ</a:t>
            </a:r>
            <a:r>
              <a:rPr lang="th-TH" altLang="th-TH" sz="2800" b="1" dirty="0" smtClean="0">
                <a:solidFill>
                  <a:schemeClr val="bg1"/>
                </a:solidFill>
                <a:latin typeface="Calibri" pitchFamily="34" charset="0"/>
                <a:cs typeface="Angsana New" pitchFamily="18" charset="-34"/>
              </a:rPr>
              <a:t>คอมพิวเตอร์ส่วน</a:t>
            </a:r>
            <a:r>
              <a:rPr lang="th-TH" altLang="th-TH" sz="2800" b="1" dirty="0">
                <a:solidFill>
                  <a:schemeClr val="bg1"/>
                </a:solidFill>
                <a:latin typeface="Calibri" pitchFamily="34" charset="0"/>
                <a:cs typeface="Angsana New" pitchFamily="18" charset="-34"/>
              </a:rPr>
              <a:t>บุคคล ระดับ</a:t>
            </a:r>
            <a:r>
              <a:rPr lang="en-SG" altLang="th-TH" sz="2800" b="1" dirty="0">
                <a:solidFill>
                  <a:schemeClr val="bg1"/>
                </a:solidFill>
                <a:latin typeface="Calibri" pitchFamily="34" charset="0"/>
                <a:cs typeface="Angsana New" pitchFamily="18" charset="-34"/>
              </a:rPr>
              <a:t> 1    </a:t>
            </a:r>
            <a:endParaRPr lang="en-US" altLang="th-TH" sz="2800" b="1" dirty="0">
              <a:solidFill>
                <a:schemeClr val="bg1"/>
              </a:solidFill>
              <a:latin typeface="Calibri" pitchFamily="34" charset="0"/>
              <a:cs typeface="Angsana New" pitchFamily="18" charset="-34"/>
            </a:endParaRP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2642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altLang="th-TH" b="1" dirty="0"/>
              <a:t>การเขียนงานย่อย</a:t>
            </a:r>
            <a:r>
              <a:rPr lang="en-US" altLang="th-TH" sz="2800" b="1" dirty="0"/>
              <a:t>(Task)</a:t>
            </a:r>
            <a:endParaRPr lang="th-TH" altLang="th-TH" sz="28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6095939"/>
              </p:ext>
            </p:extLst>
          </p:nvPr>
        </p:nvGraphicFramePr>
        <p:xfrm>
          <a:off x="457200" y="1600200"/>
          <a:ext cx="8229600" cy="497363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87795"/>
                <a:gridCol w="2791695"/>
                <a:gridCol w="3450110"/>
              </a:tblGrid>
              <a:tr h="1286075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กริยาที่แสดงการกระทำ</a:t>
                      </a:r>
                    </a:p>
                  </a:txBody>
                  <a:tcPr marL="84406" marR="84406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กรรม</a:t>
                      </a:r>
                    </a:p>
                    <a:p>
                      <a:pPr algn="ctr"/>
                      <a:endParaRPr lang="th-TH" sz="2800" dirty="0" smtClean="0"/>
                    </a:p>
                  </a:txBody>
                  <a:tcPr marL="84406" marR="84406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/>
                        <a:t>คำขยาย</a:t>
                      </a:r>
                      <a:endParaRPr lang="th-TH" sz="2800" dirty="0"/>
                    </a:p>
                  </a:txBody>
                  <a:tcPr marL="84406" marR="84406" marT="45697" marB="45697"/>
                </a:tc>
              </a:tr>
              <a:tr h="1115414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/>
                        <a:t>ติดตั้ง</a:t>
                      </a:r>
                      <a:endParaRPr lang="th-TH" sz="3200" b="1" dirty="0"/>
                    </a:p>
                  </a:txBody>
                  <a:tcPr marL="84406" marR="84406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/>
                        <a:t>หน่วยความจำหลัก</a:t>
                      </a:r>
                      <a:r>
                        <a:rPr lang="th-TH" sz="2800" b="1" dirty="0" smtClean="0"/>
                        <a:t>(</a:t>
                      </a:r>
                      <a:r>
                        <a:rPr lang="en-US" sz="2000" b="1" dirty="0" smtClean="0"/>
                        <a:t>RAM</a:t>
                      </a:r>
                      <a:r>
                        <a:rPr lang="th-TH" sz="2800" b="1" dirty="0" smtClean="0"/>
                        <a:t>)</a:t>
                      </a:r>
                      <a:endParaRPr lang="th-TH" sz="2800" b="1" dirty="0"/>
                    </a:p>
                  </a:txBody>
                  <a:tcPr marL="84406" marR="84406" marT="45697" marB="4569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บนเมนบอร์ดคอมพิวเตอร์</a:t>
                      </a:r>
                      <a:endParaRPr lang="en-US" sz="3200" b="1" dirty="0" smtClean="0"/>
                    </a:p>
                  </a:txBody>
                  <a:tcPr marL="84406" marR="84406" marT="45697" marB="45697"/>
                </a:tc>
              </a:tr>
              <a:tr h="1286075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/>
                        <a:t>ติดตั้ง</a:t>
                      </a:r>
                      <a:endParaRPr lang="th-TH" sz="3200" b="1" dirty="0"/>
                    </a:p>
                  </a:txBody>
                  <a:tcPr marL="84406" marR="84406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/>
                        <a:t>ฮาร์ดดิสก์</a:t>
                      </a:r>
                      <a:endParaRPr lang="th-TH" sz="3200" b="1" dirty="0"/>
                    </a:p>
                  </a:txBody>
                  <a:tcPr marL="84406" marR="84406" marT="45697" marB="4569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เข้ากับตัวถังเครื่องคอมพิวเตอร์</a:t>
                      </a:r>
                    </a:p>
                  </a:txBody>
                  <a:tcPr marL="84406" marR="84406" marT="45697" marB="45697"/>
                </a:tc>
              </a:tr>
              <a:tr h="12860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ติดตั้ง</a:t>
                      </a:r>
                    </a:p>
                  </a:txBody>
                  <a:tcPr marL="84406" marR="84406" marT="45697" marB="4569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ดีวิดี รอม ไดร์ฟ</a:t>
                      </a:r>
                    </a:p>
                    <a:p>
                      <a:pPr algn="ctr"/>
                      <a:endParaRPr lang="th-TH" sz="3200" b="1" dirty="0"/>
                    </a:p>
                  </a:txBody>
                  <a:tcPr marL="84406" marR="84406" marT="45697" marB="4569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เข้ากับตัวถังเครื่องคอมพิวเตอร์</a:t>
                      </a:r>
                    </a:p>
                  </a:txBody>
                  <a:tcPr marL="84406" marR="84406" marT="45697" marB="45697"/>
                </a:tc>
              </a:tr>
            </a:tbl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385689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>
              <a:defRPr/>
            </a:pPr>
            <a:r>
              <a:rPr lang="th-TH" sz="3600" b="1" dirty="0"/>
              <a:t>คำกริยาที่แสดงการกระทำ </a:t>
            </a:r>
            <a:r>
              <a:rPr lang="th-TH" sz="3200" b="1" dirty="0"/>
              <a:t>(ทักษะพิสัย </a:t>
            </a:r>
            <a:r>
              <a:rPr lang="en-US" sz="2400" b="1" dirty="0" smtClean="0"/>
              <a:t>: psychomotor </a:t>
            </a:r>
            <a:r>
              <a:rPr lang="en-US" sz="2400" b="1" dirty="0"/>
              <a:t>domain</a:t>
            </a:r>
            <a:r>
              <a:rPr lang="th-TH" sz="3200" b="1" dirty="0"/>
              <a:t>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6692815"/>
              </p:ext>
            </p:extLst>
          </p:nvPr>
        </p:nvGraphicFramePr>
        <p:xfrm>
          <a:off x="77546" y="1457714"/>
          <a:ext cx="8958950" cy="53037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07910"/>
                <a:gridCol w="2442528"/>
                <a:gridCol w="2592288"/>
                <a:gridCol w="2016224"/>
              </a:tblGrid>
              <a:tr h="0">
                <a:tc gridSpan="4">
                  <a:txBody>
                    <a:bodyPr/>
                    <a:lstStyle/>
                    <a:p>
                      <a:endParaRPr lang="th-TH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85656" marR="85656" marT="45731" marB="45731"/>
                </a:tc>
                <a:tc hMerge="1">
                  <a:txBody>
                    <a:bodyPr/>
                    <a:lstStyle/>
                    <a:p>
                      <a:endParaRPr lang="th-TH" sz="2000" b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794" marR="92794" marT="45731" marB="45731"/>
                </a:tc>
                <a:tc hMerge="1">
                  <a:txBody>
                    <a:bodyPr/>
                    <a:lstStyle/>
                    <a:p>
                      <a:endParaRPr lang="th-TH" sz="1000" b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794" marR="92794" marT="45731" marB="45731"/>
                </a:tc>
                <a:tc hMerge="1">
                  <a:txBody>
                    <a:bodyPr/>
                    <a:lstStyle/>
                    <a:p>
                      <a:endParaRPr lang="th-TH" sz="1000" b="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2794" marR="92794" marT="45731" marB="45731"/>
                </a:tc>
              </a:tr>
              <a:tr h="3180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Adjust(</a:t>
                      </a:r>
                      <a:r>
                        <a:rPr lang="th-TH" sz="2000" dirty="0" smtClean="0"/>
                        <a:t>ปรับ แต่ง</a:t>
                      </a:r>
                      <a:r>
                        <a:rPr lang="en-US" sz="2000" dirty="0" smtClean="0"/>
                        <a:t>)</a:t>
                      </a:r>
                      <a:endParaRPr lang="th-TH" sz="2000" dirty="0" smtClean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Disassemble(</a:t>
                      </a:r>
                      <a:r>
                        <a:rPr lang="th-TH" sz="2000" dirty="0" smtClean="0"/>
                        <a:t>ถอดแยก</a:t>
                      </a:r>
                      <a:r>
                        <a:rPr lang="en-US" sz="2000" dirty="0" smtClean="0"/>
                        <a:t>)</a:t>
                      </a:r>
                      <a:endParaRPr lang="th-TH" sz="2000" dirty="0" smtClean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Monitor</a:t>
                      </a:r>
                      <a:r>
                        <a:rPr lang="th-TH" sz="2000" dirty="0" smtClean="0"/>
                        <a:t>(ติดตาม)</a:t>
                      </a:r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Replace(</a:t>
                      </a:r>
                      <a:r>
                        <a:rPr lang="th-TH" sz="2000" dirty="0" smtClean="0"/>
                        <a:t>แทนที่</a:t>
                      </a:r>
                      <a:r>
                        <a:rPr lang="en-US" sz="2000" dirty="0" smtClean="0"/>
                        <a:t>)</a:t>
                      </a:r>
                      <a:endParaRPr lang="th-TH" sz="2000" dirty="0" smtClean="0"/>
                    </a:p>
                  </a:txBody>
                  <a:tcPr marL="85656" marR="85656" marT="45731" marB="45731"/>
                </a:tc>
              </a:tr>
              <a:tr h="31800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Apply</a:t>
                      </a:r>
                      <a:r>
                        <a:rPr lang="th-TH" sz="2000" dirty="0" smtClean="0"/>
                        <a:t>(ประยุกต์ใช้)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Distribute</a:t>
                      </a:r>
                      <a:r>
                        <a:rPr lang="th-TH" sz="2000" dirty="0" smtClean="0"/>
                        <a:t>(เผยแพร่)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Perform(</a:t>
                      </a:r>
                      <a:r>
                        <a:rPr lang="th-TH" sz="2000" dirty="0" smtClean="0"/>
                        <a:t>ปฎิบัติ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Rewire</a:t>
                      </a:r>
                      <a:r>
                        <a:rPr lang="th-TH" sz="2000" dirty="0" smtClean="0"/>
                        <a:t>(เดินสายใหม่)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</a:tr>
              <a:tr h="31800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Arrange(</a:t>
                      </a:r>
                      <a:r>
                        <a:rPr lang="th-TH" sz="2000" dirty="0" smtClean="0"/>
                        <a:t>เรียบเรียง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Establish(</a:t>
                      </a:r>
                      <a:r>
                        <a:rPr lang="th-TH" sz="2000" dirty="0" smtClean="0"/>
                        <a:t>จัดตั้ง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Prepare(</a:t>
                      </a:r>
                      <a:r>
                        <a:rPr lang="th-TH" sz="2000" dirty="0" smtClean="0"/>
                        <a:t>เตรียม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Rotate</a:t>
                      </a:r>
                      <a:r>
                        <a:rPr lang="th-TH" sz="2000" dirty="0" smtClean="0"/>
                        <a:t>(สับเปลี่ยน)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</a:tr>
              <a:tr h="31800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Assemble</a:t>
                      </a:r>
                      <a:r>
                        <a:rPr lang="th-TH" sz="2000" dirty="0" smtClean="0"/>
                        <a:t>(ประกอบ)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File(</a:t>
                      </a:r>
                      <a:r>
                        <a:rPr lang="th-TH" sz="2000" dirty="0" smtClean="0"/>
                        <a:t>ตั้งแฟ้ม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Process(</a:t>
                      </a:r>
                      <a:r>
                        <a:rPr lang="th-TH" sz="2000" dirty="0" smtClean="0"/>
                        <a:t>ดำเนินการ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Schedule</a:t>
                      </a:r>
                      <a:r>
                        <a:rPr lang="th-TH" sz="2000" dirty="0" smtClean="0"/>
                        <a:t>(ทำตาราง)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</a:tr>
              <a:tr h="31800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Calibrate</a:t>
                      </a:r>
                      <a:r>
                        <a:rPr lang="th-TH" sz="2000" dirty="0" smtClean="0"/>
                        <a:t>(สอบเทียบ)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Install(</a:t>
                      </a:r>
                      <a:r>
                        <a:rPr lang="th-TH" sz="2000" dirty="0" smtClean="0"/>
                        <a:t>ติดตั้ง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Produce(</a:t>
                      </a:r>
                      <a:r>
                        <a:rPr lang="th-TH" sz="2000" dirty="0" smtClean="0"/>
                        <a:t>ผลิต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Service(</a:t>
                      </a:r>
                      <a:r>
                        <a:rPr lang="th-TH" sz="2000" dirty="0" smtClean="0"/>
                        <a:t>ให้บริการ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</a:tr>
              <a:tr h="334463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Clean</a:t>
                      </a:r>
                      <a:r>
                        <a:rPr lang="th-TH" sz="2000" dirty="0" smtClean="0"/>
                        <a:t>(ทำความสะอาด)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Load(</a:t>
                      </a:r>
                      <a:r>
                        <a:rPr lang="th-TH" sz="2000" dirty="0" smtClean="0"/>
                        <a:t>นำเข้า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Programme</a:t>
                      </a:r>
                      <a:r>
                        <a:rPr lang="th-TH" sz="2000" dirty="0" smtClean="0"/>
                        <a:t> </a:t>
                      </a:r>
                      <a:r>
                        <a:rPr lang="en-US" sz="2000" dirty="0" smtClean="0"/>
                        <a:t>(</a:t>
                      </a:r>
                      <a:r>
                        <a:rPr lang="th-TH" sz="2000" dirty="0" smtClean="0"/>
                        <a:t>เขียนโปรแกรม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Set up(</a:t>
                      </a:r>
                      <a:r>
                        <a:rPr lang="th-TH" sz="2000" dirty="0" smtClean="0"/>
                        <a:t>ติดตั้ง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</a:tr>
              <a:tr h="318005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Commission(</a:t>
                      </a:r>
                      <a:r>
                        <a:rPr lang="th-TH" sz="2000" dirty="0" smtClean="0"/>
                        <a:t>ดำเนินการ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Make(</a:t>
                      </a:r>
                      <a:r>
                        <a:rPr lang="th-TH" sz="2000" dirty="0" smtClean="0"/>
                        <a:t>ทำ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Rebuild(</a:t>
                      </a:r>
                      <a:r>
                        <a:rPr lang="th-TH" sz="2000" dirty="0" smtClean="0"/>
                        <a:t>สร้างใหม่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Sort(</a:t>
                      </a:r>
                      <a:r>
                        <a:rPr lang="th-TH" sz="2000" dirty="0" smtClean="0"/>
                        <a:t>จำแนก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</a:tr>
              <a:tr h="496163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Compose(</a:t>
                      </a:r>
                      <a:r>
                        <a:rPr lang="th-TH" sz="2000" dirty="0" smtClean="0"/>
                        <a:t>ประกอบ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Maintain(</a:t>
                      </a:r>
                      <a:r>
                        <a:rPr lang="th-TH" sz="2000" dirty="0" smtClean="0"/>
                        <a:t>ซ่อมบำรุง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Rectify(</a:t>
                      </a:r>
                      <a:r>
                        <a:rPr lang="th-TH" sz="2000" dirty="0" smtClean="0"/>
                        <a:t>เปลี่ยน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Test(</a:t>
                      </a:r>
                      <a:r>
                        <a:rPr lang="th-TH" sz="2000" dirty="0" smtClean="0"/>
                        <a:t>ทดสอบ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</a:tr>
              <a:tr h="192813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Control</a:t>
                      </a:r>
                      <a:r>
                        <a:rPr lang="th-TH" sz="2000" dirty="0" smtClean="0"/>
                        <a:t>(ควบคุม)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Modify(</a:t>
                      </a:r>
                      <a:r>
                        <a:rPr lang="th-TH" sz="2000" dirty="0" smtClean="0"/>
                        <a:t>ปรับแต่ง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Remove(</a:t>
                      </a:r>
                      <a:r>
                        <a:rPr lang="th-TH" sz="2000" dirty="0" smtClean="0"/>
                        <a:t>ขจัดออก</a:t>
                      </a:r>
                      <a:r>
                        <a:rPr lang="en-US" sz="2000" dirty="0" smtClean="0"/>
                        <a:t>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Conduct</a:t>
                      </a:r>
                      <a:r>
                        <a:rPr lang="th-TH" sz="2000" dirty="0" smtClean="0"/>
                        <a:t>(นำ)</a:t>
                      </a:r>
                      <a:endParaRPr lang="th-TH" sz="2000" dirty="0"/>
                    </a:p>
                  </a:txBody>
                  <a:tcPr marL="85656" marR="85656" marT="45731" marB="45731"/>
                </a:tc>
              </a:tr>
            </a:tbl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63021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altLang="th-TH" b="1" dirty="0" smtClean="0"/>
              <a:t>คำศัพท์ </a:t>
            </a:r>
            <a:r>
              <a:rPr lang="th-TH" altLang="th-TH" sz="3200" b="1" dirty="0" smtClean="0"/>
              <a:t>(</a:t>
            </a:r>
            <a:r>
              <a:rPr lang="en-US" altLang="th-TH" sz="3200" b="1" dirty="0" smtClean="0"/>
              <a:t>Glossary</a:t>
            </a:r>
            <a:r>
              <a:rPr lang="th-TH" altLang="th-TH" sz="3200" b="1" dirty="0" smtClean="0"/>
              <a:t>)</a:t>
            </a:r>
            <a:endParaRPr lang="th-TH" altLang="th-TH" b="1" dirty="0" smtClean="0"/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th-TH" altLang="th-TH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213314"/>
              </p:ext>
            </p:extLst>
          </p:nvPr>
        </p:nvGraphicFramePr>
        <p:xfrm>
          <a:off x="451339" y="1227138"/>
          <a:ext cx="8308731" cy="4114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93063"/>
                <a:gridCol w="6115668"/>
              </a:tblGrid>
              <a:tr h="688838"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 marL="84407" marR="84407" marT="45724" marB="4572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ความหมาย</a:t>
                      </a:r>
                    </a:p>
                  </a:txBody>
                  <a:tcPr marL="84407" marR="84407" marT="45724" marB="45724"/>
                </a:tc>
              </a:tr>
              <a:tr h="2139734">
                <a:tc>
                  <a:txBody>
                    <a:bodyPr/>
                    <a:lstStyle/>
                    <a:p>
                      <a:r>
                        <a:rPr lang="th-TH" sz="2800" b="1" dirty="0" smtClean="0"/>
                        <a:t>ขั้นตอนการปฏิบัติ</a:t>
                      </a:r>
                    </a:p>
                    <a:p>
                      <a:r>
                        <a:rPr lang="th-TH" sz="2400" dirty="0" smtClean="0"/>
                        <a:t>(</a:t>
                      </a:r>
                      <a:r>
                        <a:rPr lang="en-US" sz="2400" dirty="0" smtClean="0"/>
                        <a:t>Steps</a:t>
                      </a:r>
                      <a:r>
                        <a:rPr lang="en-US" sz="2400" baseline="0" dirty="0" smtClean="0"/>
                        <a:t> of operation</a:t>
                      </a:r>
                      <a:r>
                        <a:rPr lang="th-TH" sz="2400" dirty="0" smtClean="0"/>
                        <a:t>)</a:t>
                      </a:r>
                      <a:endParaRPr lang="th-TH" sz="2400" dirty="0"/>
                    </a:p>
                  </a:txBody>
                  <a:tcPr marL="84407" marR="84407" marT="45724" marB="45724"/>
                </a:tc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เป็นองค์ประกอบเฉพาะเจาะจง</a:t>
                      </a:r>
                      <a:r>
                        <a:rPr lang="th-TH" sz="2800" baseline="0" dirty="0" smtClean="0"/>
                        <a:t> หรือ กิจกรรมที่ต้องการเพื่อใช้ทำงาน หรือที่</a:t>
                      </a:r>
                      <a:r>
                        <a:rPr lang="th-TH" sz="2800" kern="1200" dirty="0" smtClean="0">
                          <a:effectLst/>
                        </a:rPr>
                        <a:t>ทำให้ภารกิจ </a:t>
                      </a:r>
                      <a:r>
                        <a:rPr lang="en-US" sz="2800" kern="1200" dirty="0" smtClean="0">
                          <a:effectLst/>
                        </a:rPr>
                        <a:t>/</a:t>
                      </a:r>
                      <a:r>
                        <a:rPr lang="th-TH" sz="2800" kern="1200" dirty="0" smtClean="0">
                          <a:effectLst/>
                        </a:rPr>
                        <a:t>งานนั้นสำเร็จลุล่วงไปได้ </a:t>
                      </a:r>
                      <a:endParaRPr lang="th-TH" sz="2800" dirty="0" smtClean="0"/>
                    </a:p>
                  </a:txBody>
                  <a:tcPr marL="84407" marR="84407" marT="45724" marB="45724"/>
                </a:tc>
              </a:tr>
              <a:tr h="1286228">
                <a:tc>
                  <a:txBody>
                    <a:bodyPr/>
                    <a:lstStyle/>
                    <a:p>
                      <a:endParaRPr lang="th-TH" sz="2800" dirty="0"/>
                    </a:p>
                  </a:txBody>
                  <a:tcPr marL="84407" marR="84407" marT="45724" marB="4572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dirty="0" smtClean="0"/>
                        <a:t>อย่างน้อยควรมี</a:t>
                      </a:r>
                      <a:r>
                        <a:rPr lang="th-TH" sz="2800" baseline="0" dirty="0" smtClean="0"/>
                        <a:t> </a:t>
                      </a:r>
                      <a:r>
                        <a:rPr lang="en-US" sz="2800" baseline="0" dirty="0" smtClean="0"/>
                        <a:t>2 </a:t>
                      </a:r>
                      <a:r>
                        <a:rPr lang="th-TH" sz="2800" baseline="0" dirty="0" smtClean="0"/>
                        <a:t>ขั้นตอน ขึ้นไปต่อหนึ่งงานย่อย</a:t>
                      </a:r>
                      <a:endParaRPr lang="en-US" sz="2800" dirty="0" smtClean="0"/>
                    </a:p>
                  </a:txBody>
                  <a:tcPr marL="84407" marR="84407" marT="45724" marB="45724"/>
                </a:tc>
              </a:tr>
            </a:tbl>
          </a:graphicData>
        </a:graphic>
      </p:graphicFrame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96374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ตัวอย่าง </a:t>
            </a:r>
            <a:r>
              <a:rPr lang="en-US" b="1" dirty="0"/>
              <a:t>: </a:t>
            </a:r>
            <a:r>
              <a:rPr lang="th-TH" b="1" dirty="0"/>
              <a:t>ขั้นตอนการปฏิบัติงาน </a:t>
            </a:r>
            <a:r>
              <a:rPr lang="th-TH" sz="2400" b="1" dirty="0"/>
              <a:t>(</a:t>
            </a:r>
            <a:r>
              <a:rPr lang="en-US" sz="2400" b="1" dirty="0"/>
              <a:t>Steps of Operation</a:t>
            </a:r>
            <a:r>
              <a:rPr lang="th-TH" sz="2400" b="1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600" b="1" dirty="0"/>
              <a:t>สอบถามความต้องการทรงผมจากลูกค้า</a:t>
            </a:r>
          </a:p>
          <a:p>
            <a:r>
              <a:rPr lang="th-TH" sz="3600" b="1" dirty="0"/>
              <a:t>เชิญลูกค้านั่งเก้าอี้สำหรับตัดผม</a:t>
            </a:r>
          </a:p>
          <a:p>
            <a:r>
              <a:rPr lang="th-TH" sz="3600" b="1" dirty="0"/>
              <a:t>เสียบปลั๊กไฟอุปกรณ์ไฟฟ้า (</a:t>
            </a:r>
            <a:r>
              <a:rPr lang="en-US" sz="3600" b="1" dirty="0"/>
              <a:t>plug</a:t>
            </a:r>
            <a:r>
              <a:rPr lang="th-TH" sz="3600" b="1" dirty="0"/>
              <a:t>)</a:t>
            </a:r>
          </a:p>
          <a:p>
            <a:r>
              <a:rPr lang="th-TH" sz="3600" b="1" dirty="0"/>
              <a:t>กดปุ่มเปิด (</a:t>
            </a:r>
            <a:r>
              <a:rPr lang="en-US" sz="3600" b="1" dirty="0"/>
              <a:t>power on</a:t>
            </a:r>
            <a:r>
              <a:rPr lang="th-TH" sz="3600" b="1" dirty="0"/>
              <a:t>)</a:t>
            </a:r>
          </a:p>
          <a:p>
            <a:r>
              <a:rPr lang="th-TH" sz="3600" b="1" dirty="0"/>
              <a:t>กดปุ่มรีโมต(</a:t>
            </a:r>
            <a:r>
              <a:rPr lang="en-US" sz="3600" b="1" dirty="0"/>
              <a:t>remote</a:t>
            </a:r>
            <a:r>
              <a:rPr lang="th-TH" sz="3600" b="1" dirty="0"/>
              <a:t>) เลือกช่องรายการโทรทัศน์</a:t>
            </a:r>
          </a:p>
          <a:p>
            <a:endParaRPr lang="th-TH" dirty="0"/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44757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สรุปการฝึกอบรมวันที่</a:t>
            </a:r>
            <a:r>
              <a:rPr lang="en-US" b="1" dirty="0" smtClean="0"/>
              <a:t> 2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t"/>
            <a:r>
              <a:rPr lang="th-TH" sz="2800" dirty="0"/>
              <a:t>วิทยากรบรรยายให้ความรู้ เรื่อง การวิเคราะห์อาชีพเพื่อพัฒนาหลักสูตรการฝึกโดยใช้วิธีการ </a:t>
            </a:r>
            <a:r>
              <a:rPr lang="en-US" b="1" dirty="0"/>
              <a:t>DACUM : Developing A </a:t>
            </a:r>
            <a:r>
              <a:rPr lang="en-US" b="1" dirty="0" err="1"/>
              <a:t>CurriculUM</a:t>
            </a:r>
            <a:endParaRPr lang="en-US" b="1" dirty="0"/>
          </a:p>
          <a:p>
            <a:pPr fontAlgn="t"/>
            <a:r>
              <a:rPr lang="th-TH" sz="2800" dirty="0"/>
              <a:t>ให้ผู้รับการฝึก</a:t>
            </a:r>
            <a:r>
              <a:rPr lang="th-TH" sz="2800" dirty="0" smtClean="0"/>
              <a:t>แบ่งกลุ่มตามตำแหน่งงานที่ตนสนใจ และมีประสบการณ์เพื่อ</a:t>
            </a:r>
            <a:r>
              <a:rPr lang="th-TH" sz="2800" dirty="0"/>
              <a:t>ฝึกปฏิบัติการวิเคราะห์ตำแหน่งงาน เพื่อกำหนดงานหลัก</a:t>
            </a:r>
            <a:r>
              <a:rPr lang="th-TH" dirty="0"/>
              <a:t>(</a:t>
            </a:r>
            <a:r>
              <a:rPr lang="en-US" dirty="0"/>
              <a:t>Duty</a:t>
            </a:r>
            <a:r>
              <a:rPr lang="th-TH" dirty="0"/>
              <a:t>) </a:t>
            </a:r>
            <a:r>
              <a:rPr lang="th-TH" sz="2800" dirty="0"/>
              <a:t>งานย่อย</a:t>
            </a:r>
            <a:r>
              <a:rPr lang="th-TH" dirty="0"/>
              <a:t>(</a:t>
            </a:r>
            <a:r>
              <a:rPr lang="en-US" dirty="0"/>
              <a:t>Task</a:t>
            </a:r>
            <a:r>
              <a:rPr lang="th-TH" dirty="0"/>
              <a:t>)</a:t>
            </a:r>
            <a:r>
              <a:rPr lang="th-TH" sz="2800" dirty="0"/>
              <a:t>ในตำแหน่ง</a:t>
            </a:r>
            <a:r>
              <a:rPr lang="th-TH" sz="2800" dirty="0" smtClean="0"/>
              <a:t>งานดังกล่าว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427731198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/>
              <a:t>ตัวอย่าง</a:t>
            </a:r>
            <a:r>
              <a:rPr lang="th-TH" sz="4400" b="1" dirty="0"/>
              <a:t> </a:t>
            </a:r>
            <a:r>
              <a:rPr lang="th-TH" sz="4400" b="1" dirty="0" smtClean="0"/>
              <a:t>อาชีพ </a:t>
            </a:r>
            <a:r>
              <a:rPr lang="th-TH" sz="4400" b="1" dirty="0"/>
              <a:t>: ช่างตัด</a:t>
            </a:r>
            <a:r>
              <a:rPr lang="th-TH" sz="4400" b="1" dirty="0" smtClean="0"/>
              <a:t>ผม (</a:t>
            </a:r>
            <a:r>
              <a:rPr lang="th-TH" sz="4400" b="1" dirty="0"/>
              <a:t>ชาย</a:t>
            </a:r>
            <a:r>
              <a:rPr lang="th-TH" sz="4400" b="1" dirty="0" smtClean="0"/>
              <a:t>)</a:t>
            </a:r>
            <a:endParaRPr lang="th-TH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400" dirty="0" smtClean="0"/>
              <a:t>JD: </a:t>
            </a:r>
            <a:r>
              <a:rPr lang="th-TH" sz="4400" dirty="0" smtClean="0"/>
              <a:t>หน้าที่หรืองานหลัก </a:t>
            </a:r>
            <a:r>
              <a:rPr lang="en-US" dirty="0" smtClean="0"/>
              <a:t>(Duty)</a:t>
            </a:r>
            <a:r>
              <a:rPr lang="th-TH" dirty="0" smtClean="0"/>
              <a:t> </a:t>
            </a:r>
            <a:r>
              <a:rPr lang="th-TH" sz="4400" dirty="0" smtClean="0"/>
              <a:t>ของ</a:t>
            </a:r>
            <a:r>
              <a:rPr lang="th-TH" sz="4800" b="1" dirty="0" smtClean="0">
                <a:solidFill>
                  <a:srgbClr val="FF0000"/>
                </a:solidFill>
              </a:rPr>
              <a:t>ช่าง</a:t>
            </a:r>
            <a:r>
              <a:rPr lang="th-TH" sz="4800" b="1" dirty="0">
                <a:solidFill>
                  <a:srgbClr val="FF0000"/>
                </a:solidFill>
              </a:rPr>
              <a:t>ตัดผมชาย</a:t>
            </a:r>
            <a:r>
              <a:rPr lang="th-TH" sz="4400" dirty="0"/>
              <a:t>ควร</a:t>
            </a:r>
            <a:r>
              <a:rPr lang="th-TH" sz="4400" dirty="0" smtClean="0"/>
              <a:t>มี</a:t>
            </a:r>
            <a:r>
              <a:rPr lang="en-US" sz="4400" dirty="0" smtClean="0"/>
              <a:t>….</a:t>
            </a:r>
            <a:r>
              <a:rPr lang="th-TH" sz="4400" dirty="0"/>
              <a:t/>
            </a:r>
            <a:br>
              <a:rPr lang="th-TH" sz="4400" dirty="0"/>
            </a:br>
            <a:r>
              <a:rPr lang="th-TH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th-TH" sz="4400" b="1" dirty="0">
                <a:solidFill>
                  <a:srgbClr val="FF0000"/>
                </a:solidFill>
              </a:rPr>
              <a:t>ให้บริการตัดผม</a:t>
            </a:r>
            <a:r>
              <a:rPr lang="th-TH" sz="4400" dirty="0"/>
              <a:t/>
            </a:r>
            <a:br>
              <a:rPr lang="th-TH" sz="4400" dirty="0"/>
            </a:br>
            <a:r>
              <a:rPr lang="th-TH" sz="4400" dirty="0"/>
              <a:t>- ให้บริการสระ ไดร์ แต่งทรงผม</a:t>
            </a:r>
            <a:br>
              <a:rPr lang="th-TH" sz="4400" dirty="0"/>
            </a:br>
            <a:r>
              <a:rPr lang="th-TH" sz="4400" dirty="0"/>
              <a:t>- รักษาเครื่องมือช่าง</a:t>
            </a:r>
            <a:br>
              <a:rPr lang="th-TH" sz="4400" dirty="0"/>
            </a:br>
            <a:r>
              <a:rPr lang="th-TH" sz="4400" dirty="0"/>
              <a:t>- ให้คำแนะนำด้านการออกแบบทรง</a:t>
            </a:r>
            <a:r>
              <a:rPr lang="th-TH" sz="4400" dirty="0" smtClean="0"/>
              <a:t>ผม</a:t>
            </a:r>
          </a:p>
          <a:p>
            <a:pPr marL="0" indent="0">
              <a:buNone/>
            </a:pPr>
            <a:r>
              <a:rPr lang="th-TH" sz="2000" dirty="0"/>
              <a:t/>
            </a:r>
            <a:br>
              <a:rPr lang="th-TH" sz="2000" dirty="0"/>
            </a:br>
            <a:endParaRPr lang="th-TH" sz="2000" b="1" dirty="0"/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92288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90600"/>
          </a:xfrm>
        </p:spPr>
        <p:txBody>
          <a:bodyPr>
            <a:normAutofit/>
          </a:bodyPr>
          <a:lstStyle/>
          <a:p>
            <a:r>
              <a:rPr lang="th-TH" sz="3200" b="1" u="sng" dirty="0" smtClean="0"/>
              <a:t>ตัวอย่าง</a:t>
            </a:r>
            <a:r>
              <a:rPr lang="en-US" sz="3200" b="1" dirty="0" smtClean="0"/>
              <a:t> </a:t>
            </a:r>
            <a:r>
              <a:rPr lang="en-US" sz="3200" dirty="0" smtClean="0"/>
              <a:t>: </a:t>
            </a:r>
            <a:r>
              <a:rPr lang="th-TH" sz="3200" dirty="0" smtClean="0"/>
              <a:t>ภาระหน้าที่</a:t>
            </a:r>
            <a:r>
              <a:rPr lang="th-TH" sz="3200" b="1" dirty="0"/>
              <a:t>(</a:t>
            </a:r>
            <a:r>
              <a:rPr lang="en-US" sz="2000" dirty="0"/>
              <a:t>Task</a:t>
            </a:r>
            <a:r>
              <a:rPr lang="th-TH" sz="3200" dirty="0" smtClean="0"/>
              <a:t>)ที่ต้อง</a:t>
            </a:r>
            <a:r>
              <a:rPr lang="th-TH" sz="3200" dirty="0"/>
              <a:t>มีสำหรับแต่ละหน้าที่ ดังนี้</a:t>
            </a:r>
            <a:endParaRPr lang="th-TH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612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Duty: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th-TH" sz="2800" b="1" dirty="0" smtClean="0">
                <a:solidFill>
                  <a:srgbClr val="FF0000"/>
                </a:solidFill>
              </a:rPr>
              <a:t>ให้บริการ</a:t>
            </a:r>
            <a:r>
              <a:rPr lang="th-TH" sz="2800" b="1" dirty="0">
                <a:solidFill>
                  <a:srgbClr val="FF0000"/>
                </a:solidFill>
              </a:rPr>
              <a:t>ตัด</a:t>
            </a:r>
            <a:r>
              <a:rPr lang="th-TH" sz="2800" b="1" dirty="0" smtClean="0">
                <a:solidFill>
                  <a:srgbClr val="FF0000"/>
                </a:solidFill>
              </a:rPr>
              <a:t>ผม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002060"/>
                </a:solidFill>
              </a:rPr>
              <a:t>Task</a:t>
            </a:r>
            <a:r>
              <a:rPr lang="en-US" sz="2800" b="1" dirty="0" smtClean="0">
                <a:solidFill>
                  <a:srgbClr val="002060"/>
                </a:solidFill>
              </a:rPr>
              <a:t>: </a:t>
            </a:r>
            <a:r>
              <a:rPr lang="th-TH" sz="2800" b="1" dirty="0" smtClean="0">
                <a:solidFill>
                  <a:srgbClr val="002060"/>
                </a:solidFill>
              </a:rPr>
              <a:t>ตัดผมท่านชาย </a:t>
            </a:r>
            <a:r>
              <a:rPr lang="th-TH" sz="2800" dirty="0" smtClean="0"/>
              <a:t>(ตัดผมตามความ</a:t>
            </a:r>
            <a:r>
              <a:rPr lang="th-TH" sz="2800" dirty="0"/>
              <a:t>ต้องการของ</a:t>
            </a:r>
            <a:r>
              <a:rPr lang="th-TH" sz="2800" dirty="0" smtClean="0"/>
              <a:t>ลูกค้าชาย)</a:t>
            </a:r>
            <a:r>
              <a:rPr lang="th-TH" sz="2800" b="1" dirty="0"/>
              <a:t/>
            </a:r>
            <a:br>
              <a:rPr lang="th-TH" sz="2800" b="1" dirty="0"/>
            </a:br>
            <a:r>
              <a:rPr lang="th-TH" sz="2800" b="1" dirty="0" smtClean="0"/>
              <a:t>ขั้นตอนที่ 1 </a:t>
            </a:r>
            <a:r>
              <a:rPr lang="th-TH" sz="2800" b="1" dirty="0"/>
              <a:t>สอบถามความต้องการทรงผมจากลูกค้า</a:t>
            </a:r>
            <a:br>
              <a:rPr lang="th-TH" sz="2800" b="1" dirty="0"/>
            </a:br>
            <a:r>
              <a:rPr lang="th-TH" sz="2800" b="1" dirty="0"/>
              <a:t>ขั้นตอนที่ </a:t>
            </a:r>
            <a:r>
              <a:rPr lang="th-TH" sz="2800" b="1" dirty="0" smtClean="0"/>
              <a:t>2 </a:t>
            </a:r>
            <a:r>
              <a:rPr lang="th-TH" sz="2800" b="1" dirty="0"/>
              <a:t>เชิญลูกค้านั่งเก้าอี้สำหรับตัดผม</a:t>
            </a:r>
            <a:br>
              <a:rPr lang="th-TH" sz="2800" b="1" dirty="0"/>
            </a:br>
            <a:r>
              <a:rPr lang="th-TH" sz="2800" b="1" dirty="0"/>
              <a:t>ขั้นตอนที่ </a:t>
            </a:r>
            <a:r>
              <a:rPr lang="th-TH" sz="2800" b="1" dirty="0" smtClean="0"/>
              <a:t>3 </a:t>
            </a:r>
            <a:r>
              <a:rPr lang="th-TH" sz="2800" b="1" dirty="0"/>
              <a:t>คลุมผ้ากันเปื้อน </a:t>
            </a:r>
            <a:r>
              <a:rPr lang="th-TH" sz="2800" b="1" dirty="0" smtClean="0"/>
              <a:t>(ป้องกัน</a:t>
            </a:r>
            <a:r>
              <a:rPr lang="th-TH" sz="2800" b="1" dirty="0"/>
              <a:t>เศษ</a:t>
            </a:r>
            <a:r>
              <a:rPr lang="th-TH" sz="2800" b="1" dirty="0" smtClean="0"/>
              <a:t>ผมติดเสื้อผ้าและตัวลูกค้า)</a:t>
            </a:r>
            <a:r>
              <a:rPr lang="th-TH" sz="2800" b="1" dirty="0"/>
              <a:t/>
            </a:r>
            <a:br>
              <a:rPr lang="th-TH" sz="2800" b="1" dirty="0"/>
            </a:br>
            <a:r>
              <a:rPr lang="th-TH" sz="2800" b="1" dirty="0"/>
              <a:t>ขั้นตอนที่ </a:t>
            </a:r>
            <a:r>
              <a:rPr lang="th-TH" sz="2800" b="1" dirty="0" smtClean="0"/>
              <a:t>4 </a:t>
            </a:r>
            <a:r>
              <a:rPr lang="th-TH" sz="2800" b="1" dirty="0"/>
              <a:t>ลงมือตัดผมจนเสร็จ</a:t>
            </a:r>
            <a:br>
              <a:rPr lang="th-TH" sz="2800" b="1" dirty="0"/>
            </a:br>
            <a:r>
              <a:rPr lang="th-TH" sz="2800" b="1" dirty="0"/>
              <a:t>ขั้นตอนที่ </a:t>
            </a:r>
            <a:r>
              <a:rPr lang="th-TH" sz="2800" b="1" dirty="0" smtClean="0"/>
              <a:t>5 </a:t>
            </a:r>
            <a:r>
              <a:rPr lang="th-TH" sz="2800" b="1" dirty="0"/>
              <a:t>ปัดเสร็จผมออกจากร่างกายและเครื่องแต่งกายลูกค้า</a:t>
            </a:r>
            <a:br>
              <a:rPr lang="th-TH" sz="2800" b="1" dirty="0"/>
            </a:br>
            <a:r>
              <a:rPr lang="th-TH" sz="2800" b="1" dirty="0" smtClean="0"/>
              <a:t>ขั้นตอน</a:t>
            </a:r>
            <a:r>
              <a:rPr lang="th-TH" sz="2800" b="1" dirty="0"/>
              <a:t>ที่ </a:t>
            </a:r>
            <a:r>
              <a:rPr lang="th-TH" sz="2800" b="1" dirty="0" smtClean="0"/>
              <a:t>6 </a:t>
            </a:r>
            <a:r>
              <a:rPr lang="th-TH" sz="2800" b="1" dirty="0"/>
              <a:t>ปัดแป้งฝุ่นให้ลูกค้าบริเวณ</a:t>
            </a:r>
            <a:r>
              <a:rPr lang="th-TH" sz="2800" b="1" dirty="0" smtClean="0"/>
              <a:t>ต้น</a:t>
            </a:r>
            <a:r>
              <a:rPr lang="th-TH" sz="2800" b="1" dirty="0"/>
              <a:t>คอทั้งด้านหน้าและด้านหลัง</a:t>
            </a:r>
            <a:br>
              <a:rPr lang="th-TH" sz="2800" b="1" dirty="0"/>
            </a:br>
            <a:r>
              <a:rPr lang="th-TH" sz="2800" b="1" dirty="0"/>
              <a:t>ขั้นตอนที่ </a:t>
            </a:r>
            <a:r>
              <a:rPr lang="th-TH" sz="2800" b="1" dirty="0" smtClean="0"/>
              <a:t>7 </a:t>
            </a:r>
            <a:r>
              <a:rPr lang="th-TH" sz="2800" b="1" dirty="0"/>
              <a:t>เชิญลูกค้าไปสระผมที่เตียงสระผม (กรณีร้านมีให้บริการ</a:t>
            </a:r>
            <a:r>
              <a:rPr lang="th-TH" sz="2800" b="1" dirty="0" smtClean="0"/>
              <a:t>)จน</a:t>
            </a:r>
            <a:r>
              <a:rPr lang="th-TH" sz="2800" b="1" dirty="0"/>
              <a:t>เสร็จ</a:t>
            </a:r>
            <a:br>
              <a:rPr lang="th-TH" sz="2800" b="1" dirty="0"/>
            </a:br>
            <a:r>
              <a:rPr lang="th-TH" sz="2800" b="1" dirty="0"/>
              <a:t>ขั้นตอนที่ </a:t>
            </a:r>
            <a:r>
              <a:rPr lang="th-TH" sz="2800" b="1" dirty="0" smtClean="0"/>
              <a:t>8 </a:t>
            </a:r>
            <a:r>
              <a:rPr lang="th-TH" sz="2800" b="1" dirty="0"/>
              <a:t>เชิญลูกค้ากลับมายังเก้าอี้ตัดผมอีกครั้งเพื่อทำการเช็คผมและเป่าผมให้แห้ง </a:t>
            </a:r>
            <a:r>
              <a:rPr lang="th-TH" sz="2800" b="1" dirty="0" smtClean="0"/>
              <a:t>(เป็น</a:t>
            </a:r>
            <a:r>
              <a:rPr lang="th-TH" sz="2800" b="1" dirty="0"/>
              <a:t>อันเสร็จ</a:t>
            </a:r>
            <a:r>
              <a:rPr lang="th-TH" sz="2800" b="1" dirty="0" smtClean="0"/>
              <a:t>ขบวนการ)</a:t>
            </a:r>
            <a:r>
              <a:rPr lang="th-TH" sz="2800" b="1" dirty="0"/>
              <a:t/>
            </a:r>
            <a:br>
              <a:rPr lang="th-TH" sz="2800" b="1" dirty="0"/>
            </a:br>
            <a:r>
              <a:rPr lang="th-TH" sz="2800" b="1" dirty="0"/>
              <a:t>ขั้นตอนที่ </a:t>
            </a:r>
            <a:r>
              <a:rPr lang="th-TH" sz="2800" b="1" dirty="0" smtClean="0"/>
              <a:t>9 </a:t>
            </a:r>
            <a:r>
              <a:rPr lang="th-TH" sz="2800" b="1" dirty="0"/>
              <a:t>แจ้งยอดเงินชำระค่าบริการ</a:t>
            </a:r>
            <a:br>
              <a:rPr lang="th-TH" sz="2800" b="1" dirty="0"/>
            </a:br>
            <a:r>
              <a:rPr lang="th-TH" sz="2800" b="1" dirty="0"/>
              <a:t>ขั้นตอนที่ </a:t>
            </a:r>
            <a:r>
              <a:rPr lang="th-TH" sz="2800" b="1" dirty="0" smtClean="0"/>
              <a:t>10 </a:t>
            </a:r>
            <a:r>
              <a:rPr lang="th-TH" sz="2800" b="1" dirty="0"/>
              <a:t>เก็บเงิน (</a:t>
            </a:r>
            <a:r>
              <a:rPr lang="th-TH" sz="2800" b="1" dirty="0" smtClean="0"/>
              <a:t>ทอนเงิน </a:t>
            </a:r>
            <a:r>
              <a:rPr lang="th-TH" sz="2800" b="1" dirty="0"/>
              <a:t>หาก</a:t>
            </a:r>
            <a:r>
              <a:rPr lang="th-TH" sz="2800" b="1" dirty="0" smtClean="0"/>
              <a:t>มีการทอนเงิน)</a:t>
            </a:r>
            <a:endParaRPr lang="th-TH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2834" y="1988840"/>
            <a:ext cx="461665" cy="44644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6699FF"/>
                </a:solidFill>
              </a:rPr>
              <a:t>Steps of operation</a:t>
            </a:r>
            <a:endParaRPr lang="th-TH" sz="1800" b="1" dirty="0">
              <a:solidFill>
                <a:srgbClr val="6699FF"/>
              </a:solidFill>
            </a:endParaRPr>
          </a:p>
        </p:txBody>
      </p:sp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282187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ดูตัวอย่าง งานวิเคราะห์มาตรฐานการปฏิบัติ</a:t>
            </a:r>
            <a:endParaRPr lang="th-TH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Operation Standard</a:t>
            </a:r>
            <a:r>
              <a:rPr lang="th-TH" sz="3200" b="1" dirty="0" smtClean="0"/>
              <a:t> </a:t>
            </a:r>
            <a:r>
              <a:rPr lang="th-TH" sz="3200" b="1" dirty="0"/>
              <a:t>ของ </a:t>
            </a:r>
            <a:r>
              <a:rPr lang="en-US" sz="3200" b="1" dirty="0"/>
              <a:t>industry</a:t>
            </a:r>
            <a:r>
              <a:rPr lang="th-TH" sz="3200" b="1" dirty="0"/>
              <a:t> </a:t>
            </a:r>
          </a:p>
        </p:txBody>
      </p:sp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32984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988" y="0"/>
            <a:ext cx="5829300" cy="6858000"/>
          </a:xfrm>
        </p:spPr>
      </p:pic>
    </p:spTree>
    <p:extLst>
      <p:ext uri="{BB962C8B-B14F-4D97-AF65-F5344CB8AC3E}">
        <p14:creationId xmlns:p14="http://schemas.microsoft.com/office/powerpoint/2010/main" val="27923000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97" y="0"/>
            <a:ext cx="7541443" cy="6858000"/>
          </a:xfrm>
        </p:spPr>
      </p:pic>
    </p:spTree>
    <p:extLst>
      <p:ext uri="{BB962C8B-B14F-4D97-AF65-F5344CB8AC3E}">
        <p14:creationId xmlns:p14="http://schemas.microsoft.com/office/powerpoint/2010/main" val="410650936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37" y="0"/>
            <a:ext cx="7242771" cy="6858000"/>
          </a:xfrm>
        </p:spPr>
      </p:pic>
    </p:spTree>
    <p:extLst>
      <p:ext uri="{BB962C8B-B14F-4D97-AF65-F5344CB8AC3E}">
        <p14:creationId xmlns:p14="http://schemas.microsoft.com/office/powerpoint/2010/main" val="1044499451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46" y="360040"/>
            <a:ext cx="9159946" cy="5782216"/>
          </a:xfrm>
        </p:spPr>
      </p:pic>
    </p:spTree>
    <p:extLst>
      <p:ext uri="{BB962C8B-B14F-4D97-AF65-F5344CB8AC3E}">
        <p14:creationId xmlns:p14="http://schemas.microsoft.com/office/powerpoint/2010/main" val="365419807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กิจกรรมการเรียนรู้ที่ </a:t>
            </a:r>
            <a:r>
              <a:rPr lang="en-US" b="1" dirty="0" smtClean="0"/>
              <a:t>1. </a:t>
            </a:r>
            <a:r>
              <a:rPr lang="en-US" i="1" dirty="0"/>
              <a:t>(</a:t>
            </a:r>
            <a:r>
              <a:rPr lang="th-TH" i="1" dirty="0"/>
              <a:t>วิเคราะห์</a:t>
            </a:r>
            <a:r>
              <a:rPr lang="th-TH" i="1" dirty="0" smtClean="0"/>
              <a:t>งาน</a:t>
            </a:r>
            <a:r>
              <a:rPr lang="en-US" i="1" dirty="0" smtClean="0"/>
              <a:t> /</a:t>
            </a:r>
            <a:r>
              <a:rPr lang="th-TH" i="1" dirty="0" smtClean="0"/>
              <a:t> อาชีพ</a:t>
            </a:r>
            <a:r>
              <a:rPr lang="en-US" i="1" dirty="0" smtClean="0"/>
              <a:t>)</a:t>
            </a:r>
            <a:endParaRPr lang="th-TH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600" b="1" u="sng" dirty="0" smtClean="0"/>
              <a:t>คำแนะนำ</a:t>
            </a:r>
          </a:p>
          <a:p>
            <a:r>
              <a:rPr lang="th-TH" sz="3600" dirty="0" smtClean="0"/>
              <a:t>ให้แต่ละกลุ่ม วิเคราะห์อาชีพ </a:t>
            </a:r>
            <a:r>
              <a:rPr lang="en-US" sz="3600" dirty="0" smtClean="0"/>
              <a:t>/</a:t>
            </a:r>
            <a:r>
              <a:rPr lang="th-TH" sz="3600" dirty="0" smtClean="0"/>
              <a:t>ตำแหน่งงาน  โดยใช้ฟอร์มที่กำหนดให้ </a:t>
            </a:r>
          </a:p>
          <a:p>
            <a:r>
              <a:rPr lang="th-TH" sz="3600" dirty="0" smtClean="0"/>
              <a:t>เลือก </a:t>
            </a:r>
            <a:r>
              <a:rPr lang="en-US" sz="3600" dirty="0" smtClean="0"/>
              <a:t>1 </a:t>
            </a:r>
            <a:r>
              <a:rPr lang="th-TH" sz="3600" dirty="0" smtClean="0"/>
              <a:t>ตำแหน่ง </a:t>
            </a:r>
            <a:r>
              <a:rPr lang="en-US" sz="3600" dirty="0" smtClean="0"/>
              <a:t>/</a:t>
            </a:r>
            <a:r>
              <a:rPr lang="th-TH" sz="3600" dirty="0" smtClean="0"/>
              <a:t> อาชีพ</a:t>
            </a:r>
          </a:p>
          <a:p>
            <a:r>
              <a:rPr lang="th-TH" sz="3600" dirty="0" smtClean="0"/>
              <a:t>กำหนดขอบเขตของงานและเขียนบรรยายลักษณะงาน</a:t>
            </a:r>
            <a:r>
              <a:rPr lang="th-TH" dirty="0" smtClean="0"/>
              <a:t>(</a:t>
            </a:r>
            <a:r>
              <a:rPr lang="en-US" dirty="0" smtClean="0"/>
              <a:t>JD</a:t>
            </a:r>
            <a:r>
              <a:rPr lang="th-TH" dirty="0" smtClean="0"/>
              <a:t>)</a:t>
            </a:r>
            <a:r>
              <a:rPr lang="th-TH" sz="3600" dirty="0" smtClean="0"/>
              <a:t>ของตำแหน่งหรืออาชีพ</a:t>
            </a:r>
          </a:p>
          <a:p>
            <a:r>
              <a:rPr lang="th-TH" sz="3600" dirty="0" smtClean="0"/>
              <a:t>วิเคราะห์งานหลัก </a:t>
            </a:r>
            <a:r>
              <a:rPr lang="th-TH" sz="2200" dirty="0" smtClean="0"/>
              <a:t>(</a:t>
            </a:r>
            <a:r>
              <a:rPr lang="en-US" sz="2200" dirty="0" smtClean="0"/>
              <a:t>Duty</a:t>
            </a:r>
            <a:r>
              <a:rPr lang="th-TH" sz="2200" dirty="0" smtClean="0"/>
              <a:t>) </a:t>
            </a:r>
            <a:r>
              <a:rPr lang="th-TH" sz="3600" dirty="0" smtClean="0"/>
              <a:t>เขียนในฟอร์มที่กำหนด</a:t>
            </a:r>
          </a:p>
          <a:p>
            <a:r>
              <a:rPr lang="th-TH" sz="3600" dirty="0" smtClean="0"/>
              <a:t>เขียนงานย่อย ในแต่ละงานหลัก ในฟอร์มที่กำหนด</a:t>
            </a:r>
          </a:p>
        </p:txBody>
      </p:sp>
    </p:spTree>
    <p:extLst>
      <p:ext uri="{BB962C8B-B14F-4D97-AF65-F5344CB8AC3E}">
        <p14:creationId xmlns:p14="http://schemas.microsoft.com/office/powerpoint/2010/main" val="268389998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u="sng" dirty="0" smtClean="0"/>
              <a:t>คำแนะนำ</a:t>
            </a:r>
            <a:endParaRPr lang="th-TH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dirty="0" smtClean="0"/>
              <a:t>คัดกรองงานหลัก งานย่อย</a:t>
            </a:r>
            <a:r>
              <a:rPr lang="th-TH" sz="2200" dirty="0" smtClean="0"/>
              <a:t>(</a:t>
            </a:r>
            <a:r>
              <a:rPr lang="en-US" sz="2200" dirty="0" smtClean="0"/>
              <a:t>TASK</a:t>
            </a:r>
            <a:r>
              <a:rPr lang="th-TH" sz="2200" dirty="0" smtClean="0"/>
              <a:t>)</a:t>
            </a:r>
            <a:r>
              <a:rPr lang="th-TH" sz="3600" dirty="0" smtClean="0"/>
              <a:t>ที่ต้องการตามเกณฑ์การคัดเลือก</a:t>
            </a:r>
            <a:r>
              <a:rPr lang="th-TH" sz="2200" dirty="0" smtClean="0"/>
              <a:t>(</a:t>
            </a:r>
            <a:r>
              <a:rPr lang="en-US" sz="2200" dirty="0" smtClean="0"/>
              <a:t>IDF</a:t>
            </a:r>
            <a:r>
              <a:rPr lang="th-TH" sz="2200" dirty="0" smtClean="0"/>
              <a:t>)</a:t>
            </a:r>
          </a:p>
          <a:p>
            <a:r>
              <a:rPr lang="th-TH" sz="3600" dirty="0" smtClean="0"/>
              <a:t>วิเคราะห์งานย่อย</a:t>
            </a:r>
            <a:r>
              <a:rPr lang="th-TH" sz="2200" dirty="0" smtClean="0"/>
              <a:t>(</a:t>
            </a:r>
            <a:r>
              <a:rPr lang="en-US" sz="2200" dirty="0" smtClean="0"/>
              <a:t>TA</a:t>
            </a:r>
            <a:r>
              <a:rPr lang="th-TH" sz="2200" dirty="0" smtClean="0"/>
              <a:t>)</a:t>
            </a:r>
            <a:r>
              <a:rPr lang="th-TH" sz="3600" dirty="0" smtClean="0"/>
              <a:t>ที่คัดกรอง เพื่อกำหนดขั้นตอนการทำงาน และข้อมูลที่จำเป็นต่อการทำงาน เช่น ความรู้ ทักษะ ทัศนคติมาตรฐานการทำงาน อุปกรณ์ เครื่องมือ ข้อควรระวังและความปลอดภัยในงานและคุณลักษณะอันพึ่งประสงค์  เป็นต้น</a:t>
            </a:r>
          </a:p>
          <a:p>
            <a:r>
              <a:rPr lang="th-TH" sz="3600" dirty="0" smtClean="0"/>
              <a:t>บันทึกข้อมูลลงในฟอร์มตารางวิเคราะห์งานย่อย ที่กำหนด</a:t>
            </a:r>
          </a:p>
          <a:p>
            <a:r>
              <a:rPr lang="th-TH" sz="3600" dirty="0" smtClean="0"/>
              <a:t>ทบทวน และให้แต่ละกลุ่มเตรียมผู้แทนนำเสนอผลงาน</a:t>
            </a:r>
          </a:p>
        </p:txBody>
      </p:sp>
    </p:spTree>
    <p:extLst>
      <p:ext uri="{BB962C8B-B14F-4D97-AF65-F5344CB8AC3E}">
        <p14:creationId xmlns:p14="http://schemas.microsoft.com/office/powerpoint/2010/main" val="375500091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Performance Standard :PS</a:t>
            </a:r>
            <a:endParaRPr lang="th-TH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เกณฑ์การปฏิบัติงาน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มาตรฐานการปฏิบัติ (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th-TH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0788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สรุปการฝึกอบรมวันที่</a:t>
            </a:r>
            <a:r>
              <a:rPr lang="en-US" b="1" dirty="0" smtClean="0"/>
              <a:t> 3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t"/>
            <a:r>
              <a:rPr lang="th-TH" sz="2800" dirty="0" smtClean="0"/>
              <a:t>ให้</a:t>
            </a:r>
            <a:r>
              <a:rPr lang="th-TH" sz="2800" dirty="0"/>
              <a:t>ผู้รับการ</a:t>
            </a:r>
            <a:r>
              <a:rPr lang="th-TH" sz="2800" dirty="0" smtClean="0"/>
              <a:t>ฝึกทบทวนการกำหนดงานหลัก งานย่อย และตรวจสอบความถูกต้องในการเขียนงานหลัก งานย่อย</a:t>
            </a:r>
          </a:p>
          <a:p>
            <a:pPr fontAlgn="t"/>
            <a:r>
              <a:rPr lang="th-TH" sz="2800" dirty="0" smtClean="0"/>
              <a:t>ให้แต่กลุ่ม ประเมิน ความยากง่าย (</a:t>
            </a:r>
            <a:r>
              <a:rPr lang="en-US" sz="2800" dirty="0" smtClean="0"/>
              <a:t>D</a:t>
            </a:r>
            <a:r>
              <a:rPr lang="th-TH" sz="2800" dirty="0" smtClean="0"/>
              <a:t>)  ความสำคัญของงาน(</a:t>
            </a:r>
            <a:r>
              <a:rPr lang="en-US" sz="2800" dirty="0" smtClean="0"/>
              <a:t>I</a:t>
            </a:r>
            <a:r>
              <a:rPr lang="th-TH" sz="2800" dirty="0" smtClean="0"/>
              <a:t>) และความถี่ในการปฏิบัติงาน (</a:t>
            </a:r>
            <a:r>
              <a:rPr lang="en-US" sz="2800" dirty="0" smtClean="0"/>
              <a:t>F</a:t>
            </a:r>
            <a:r>
              <a:rPr lang="th-TH" sz="2800" dirty="0" smtClean="0"/>
              <a:t>)  เพื่อคัดกรองเฉพาะงานที่จำเป็นต้องทำเป็นหลักสูตรการฝึกจริงๆ</a:t>
            </a:r>
          </a:p>
          <a:p>
            <a:pPr fontAlgn="t"/>
            <a:r>
              <a:rPr lang="th-TH" sz="2800" dirty="0" smtClean="0"/>
              <a:t>ฝึก</a:t>
            </a:r>
            <a:r>
              <a:rPr lang="th-TH" sz="2800" dirty="0"/>
              <a:t>ปฏิบัติการ</a:t>
            </a:r>
            <a:r>
              <a:rPr lang="th-TH" sz="2800" dirty="0" smtClean="0"/>
              <a:t>วิเคราะห์งานย่อย(</a:t>
            </a:r>
            <a:r>
              <a:rPr lang="en-US" sz="2800" dirty="0" smtClean="0"/>
              <a:t>TA</a:t>
            </a:r>
            <a:r>
              <a:rPr lang="th-TH" sz="2800" dirty="0" smtClean="0"/>
              <a:t>)เพื่อกำหนดความรู้ ทักษะและทัศนคติที่จำเป็นต่อการปฏิบัติงานในตำแหน่งงานดังกล่าว เพื่อนำข้อมูลดังกล่าวไปพัฒนาหลักสูตรต่อไป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207250108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th-TH" b="1" dirty="0"/>
              <a:t>มาตรฐานการปฏิบัติงาน</a:t>
            </a:r>
            <a:r>
              <a:rPr lang="en-US" b="1" dirty="0"/>
              <a:t> </a:t>
            </a:r>
            <a:r>
              <a:rPr lang="en-US" sz="2800" b="1" dirty="0"/>
              <a:t>(</a:t>
            </a:r>
            <a:r>
              <a:rPr lang="en-US" altLang="th-TH" sz="2800" b="1" dirty="0"/>
              <a:t>Performance Standard) </a:t>
            </a:r>
            <a:endParaRPr lang="th-TH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1749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altLang="th-TH" sz="4000" dirty="0" smtClean="0"/>
              <a:t>คือ ผลการปฏิบัติงานในระดับใดระดับหนึ่ง ซึ่งถือว่าเป็นเกณฑ์ที่น่าพอใจ หรืออยู่ในระดับที่ผู้ปฏิบัติงานส่วนใหญ่ทำใด โดยมี</a:t>
            </a:r>
            <a:r>
              <a:rPr lang="th-TH" altLang="th-TH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กรอบการพิจารณากำหนดมาตรฐาน</a:t>
            </a:r>
            <a:r>
              <a:rPr lang="th-TH" altLang="th-TH" sz="4000" dirty="0" smtClean="0"/>
              <a:t>หลายด้าน เช่น</a:t>
            </a:r>
          </a:p>
          <a:p>
            <a:r>
              <a:rPr lang="th-TH" altLang="th-TH" sz="4000" b="1" u="sng" dirty="0" smtClean="0"/>
              <a:t>ปริมาณ</a:t>
            </a:r>
            <a:r>
              <a:rPr lang="th-TH" altLang="th-TH" sz="4000" b="1" dirty="0" smtClean="0"/>
              <a:t> </a:t>
            </a:r>
            <a:r>
              <a:rPr lang="th-TH" altLang="th-TH" sz="4000" dirty="0" smtClean="0"/>
              <a:t>เช่น มีขนาด </a:t>
            </a:r>
            <a:r>
              <a:rPr lang="en-US" altLang="th-TH" sz="3200" dirty="0" smtClean="0"/>
              <a:t>0.5</a:t>
            </a:r>
            <a:r>
              <a:rPr lang="th-TH" altLang="th-TH" sz="4000" dirty="0" smtClean="0"/>
              <a:t> มม</a:t>
            </a:r>
            <a:r>
              <a:rPr lang="en-US" altLang="th-TH" sz="4000" dirty="0" smtClean="0"/>
              <a:t>., </a:t>
            </a:r>
            <a:r>
              <a:rPr lang="th-TH" altLang="th-TH" sz="4000" dirty="0" smtClean="0"/>
              <a:t>ผลิตได้</a:t>
            </a:r>
            <a:r>
              <a:rPr lang="en-US" altLang="th-TH" sz="3200" dirty="0" smtClean="0"/>
              <a:t>15</a:t>
            </a:r>
            <a:r>
              <a:rPr lang="en-US" altLang="th-TH" sz="4000" dirty="0" smtClean="0"/>
              <a:t> </a:t>
            </a:r>
            <a:r>
              <a:rPr lang="th-TH" altLang="th-TH" sz="4000" dirty="0" smtClean="0"/>
              <a:t>ชิ้นต่อชั่วโมง</a:t>
            </a:r>
            <a:endParaRPr lang="en-US" altLang="th-TH" sz="4000" dirty="0" smtClean="0"/>
          </a:p>
          <a:p>
            <a:r>
              <a:rPr lang="th-TH" altLang="th-TH" sz="4000" b="1" u="sng" dirty="0" smtClean="0"/>
              <a:t>คุณภาพ</a:t>
            </a:r>
            <a:r>
              <a:rPr lang="th-TH" altLang="th-TH" sz="4000" dirty="0" smtClean="0"/>
              <a:t> เช่น ไม่มีรอยขีดข่วย</a:t>
            </a:r>
            <a:r>
              <a:rPr lang="en-US" altLang="th-TH" sz="4000" dirty="0" smtClean="0"/>
              <a:t>,</a:t>
            </a:r>
            <a:r>
              <a:rPr lang="th-TH" altLang="th-TH" sz="4000" dirty="0" smtClean="0"/>
              <a:t> เรียบเสมอกัน</a:t>
            </a:r>
            <a:r>
              <a:rPr lang="en-US" altLang="th-TH" sz="4000" dirty="0" smtClean="0"/>
              <a:t>, </a:t>
            </a:r>
            <a:r>
              <a:rPr lang="th-TH" altLang="th-TH" sz="4000" dirty="0" smtClean="0"/>
              <a:t>มีระยะห่างของตัวยึดสาย </a:t>
            </a:r>
            <a:r>
              <a:rPr lang="en-US" altLang="th-TH" sz="3200" dirty="0" smtClean="0"/>
              <a:t>25</a:t>
            </a:r>
            <a:r>
              <a:rPr lang="en-US" altLang="th-TH" sz="4000" dirty="0" smtClean="0"/>
              <a:t> </a:t>
            </a:r>
            <a:r>
              <a:rPr lang="th-TH" altLang="th-TH" sz="4000" dirty="0" smtClean="0"/>
              <a:t>ซม</a:t>
            </a:r>
            <a:r>
              <a:rPr lang="en-US" altLang="th-TH" sz="4000" dirty="0" smtClean="0"/>
              <a:t>.</a:t>
            </a:r>
            <a:r>
              <a:rPr lang="th-TH" altLang="th-TH" sz="4000" dirty="0" smtClean="0"/>
              <a:t>ตลอดแนวเดินสาย</a:t>
            </a:r>
          </a:p>
        </p:txBody>
      </p:sp>
      <p:pic>
        <p:nvPicPr>
          <p:cNvPr id="4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83187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th-TH" b="1" dirty="0" smtClean="0"/>
              <a:t>มาตรฐานการปฏิบัติงาน (</a:t>
            </a:r>
            <a:r>
              <a:rPr lang="en-US" sz="2800" b="1" dirty="0" smtClean="0"/>
              <a:t>Performance Standard</a:t>
            </a:r>
            <a:r>
              <a:rPr lang="th-TH" b="1" dirty="0" smtClean="0"/>
              <a:t>)</a:t>
            </a:r>
            <a:endParaRPr lang="th-TH" b="1" dirty="0"/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altLang="th-TH" sz="3600" u="sng" dirty="0" smtClean="0"/>
              <a:t>ระยะเวลา</a:t>
            </a:r>
            <a:r>
              <a:rPr lang="th-TH" altLang="th-TH" sz="3600" dirty="0" smtClean="0"/>
              <a:t> เช่น สำเร็จภายในเวลา </a:t>
            </a:r>
            <a:r>
              <a:rPr lang="en-US" altLang="th-TH" sz="2800" dirty="0" smtClean="0"/>
              <a:t>10</a:t>
            </a:r>
            <a:r>
              <a:rPr lang="en-US" altLang="th-TH" sz="3600" dirty="0" smtClean="0"/>
              <a:t> </a:t>
            </a:r>
            <a:r>
              <a:rPr lang="th-TH" altLang="th-TH" sz="3600" dirty="0" smtClean="0"/>
              <a:t>นาที</a:t>
            </a:r>
            <a:r>
              <a:rPr lang="en-US" altLang="th-TH" sz="3600" dirty="0" smtClean="0"/>
              <a:t>, </a:t>
            </a:r>
            <a:r>
              <a:rPr lang="th-TH" altLang="th-TH" sz="3600" dirty="0" smtClean="0"/>
              <a:t>รับโทรศัพท์ลูกค้าทันที เสียงเรียกเข้าไม่เกิน </a:t>
            </a:r>
            <a:r>
              <a:rPr lang="en-US" altLang="th-TH" sz="2800" dirty="0" smtClean="0"/>
              <a:t>3</a:t>
            </a:r>
            <a:r>
              <a:rPr lang="en-US" altLang="th-TH" sz="3600" dirty="0" smtClean="0"/>
              <a:t> </a:t>
            </a:r>
            <a:r>
              <a:rPr lang="th-TH" altLang="th-TH" sz="3600" dirty="0" smtClean="0"/>
              <a:t>ครั้ง</a:t>
            </a:r>
            <a:endParaRPr lang="en-US" altLang="th-TH" sz="3600" dirty="0" smtClean="0"/>
          </a:p>
          <a:p>
            <a:r>
              <a:rPr lang="th-TH" altLang="th-TH" sz="3600" u="sng" dirty="0" smtClean="0"/>
              <a:t>พฤติกรรมของผู้ปฏิบัติงานที่เหมาะสม</a:t>
            </a:r>
            <a:r>
              <a:rPr lang="th-TH" altLang="th-TH" sz="3600" dirty="0" smtClean="0"/>
              <a:t>และสอดคล้องกับลักษณะของงานนั้น เช่น สอบถามความต้องการของลูกค้าก่อนให้บริการทุกครั้ง</a:t>
            </a:r>
            <a:r>
              <a:rPr lang="en-US" altLang="th-TH" sz="3600" dirty="0" smtClean="0"/>
              <a:t>, </a:t>
            </a:r>
            <a:r>
              <a:rPr lang="th-TH" altLang="th-TH" sz="3600" dirty="0" smtClean="0"/>
              <a:t>แจ้งราคาค่าบริการแก่ลูกค้าทุกครั้ง</a:t>
            </a:r>
            <a:endParaRPr lang="en-US" altLang="th-TH" sz="3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53792" y="4941168"/>
            <a:ext cx="7843333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i="1" dirty="0" smtClean="0">
                <a:solidFill>
                  <a:srgbClr val="FF0000"/>
                </a:solidFill>
              </a:rPr>
              <a:t>มาตรฐานการปฏิบัติงาน (</a:t>
            </a:r>
            <a:r>
              <a:rPr lang="en-US" sz="3200" b="1" i="1" dirty="0" smtClean="0">
                <a:solidFill>
                  <a:srgbClr val="FF0000"/>
                </a:solidFill>
              </a:rPr>
              <a:t>PS</a:t>
            </a:r>
            <a:r>
              <a:rPr lang="th-TH" sz="3200" b="1" i="1" dirty="0" smtClean="0">
                <a:solidFill>
                  <a:srgbClr val="FF0000"/>
                </a:solidFill>
              </a:rPr>
              <a:t>)  </a:t>
            </a:r>
            <a:r>
              <a:rPr lang="en-US" sz="3200" b="1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th-TH" sz="3200" b="1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เกณฑ์การปฏิบัติงาน(</a:t>
            </a:r>
            <a:r>
              <a:rPr lang="en-US" sz="3200" b="1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PC</a:t>
            </a:r>
            <a:r>
              <a:rPr lang="th-TH" sz="3200" b="1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)</a:t>
            </a:r>
          </a:p>
          <a:p>
            <a:pPr algn="r"/>
            <a:endParaRPr lang="th-TH" sz="3200" b="1" i="1" dirty="0" smtClean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algn="r"/>
            <a:r>
              <a:rPr lang="th-TH" sz="3200" b="1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เกณฑ์การประเมิน (</a:t>
            </a:r>
            <a:r>
              <a:rPr lang="en-US" sz="3200" b="1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AC</a:t>
            </a:r>
            <a:r>
              <a:rPr lang="th-TH" sz="3200" b="1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)</a:t>
            </a:r>
            <a:endParaRPr lang="th-TH" sz="3200" b="1" i="1" dirty="0">
              <a:solidFill>
                <a:srgbClr val="FF0000"/>
              </a:solidFill>
            </a:endParaRPr>
          </a:p>
        </p:txBody>
      </p:sp>
      <p:pic>
        <p:nvPicPr>
          <p:cNvPr id="5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own Arrow 3"/>
          <p:cNvSpPr/>
          <p:nvPr/>
        </p:nvSpPr>
        <p:spPr>
          <a:xfrm>
            <a:off x="5977840" y="5517232"/>
            <a:ext cx="792088" cy="504056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298094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altLang="th-TH" sz="5400" b="1" dirty="0" smtClean="0"/>
              <a:t>ทัศนคติ</a:t>
            </a:r>
            <a:endParaRPr lang="th-TH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sz="4800" dirty="0" smtClean="0"/>
              <a:t>คือ </a:t>
            </a:r>
            <a:r>
              <a:rPr lang="th-TH" sz="4800" i="1" dirty="0" smtClean="0"/>
              <a:t>คุณลักษณะ</a:t>
            </a:r>
            <a:r>
              <a:rPr lang="th-TH" sz="4000" i="1" dirty="0" smtClean="0"/>
              <a:t>(</a:t>
            </a:r>
            <a:r>
              <a:rPr lang="en-US" sz="4000" i="1" dirty="0" smtClean="0"/>
              <a:t>Attribute</a:t>
            </a:r>
            <a:r>
              <a:rPr lang="th-TH" sz="4000" i="1" dirty="0" smtClean="0"/>
              <a:t>)</a:t>
            </a:r>
            <a:r>
              <a:rPr lang="th-TH" sz="4800" i="1" dirty="0" smtClean="0"/>
              <a:t>เชิงพฤติกรรม</a:t>
            </a:r>
            <a:r>
              <a:rPr lang="th-TH" sz="4800" dirty="0" smtClean="0"/>
              <a:t>ที่ต้องการในงาน ถ้ามี จะทำให้การทำงานมีคุณค่า มีผลลัพธ์ที่ดี และส่งเสริมให้การประกอบอาชีพบรรลุผลสำเร็จมากขึ้น  เช่น เป็นคนประณีต ละเอียดอ่อน  เป็นคนรักความสะอาด  เป็นผู้ที่คำนึงถึงความปลอดภัยเสมอ  เป็นผู้เคารพกฎระเบียบ ข้อบังคับของโรงงาน หรือเป็นผู้อ่อนน้อมถ่อมตน  เป็นต้น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104176078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987" y="332656"/>
            <a:ext cx="7969405" cy="990600"/>
          </a:xfrm>
        </p:spPr>
        <p:txBody>
          <a:bodyPr>
            <a:normAutofit/>
          </a:bodyPr>
          <a:lstStyle/>
          <a:p>
            <a:r>
              <a:rPr lang="en-US" sz="2800" b="1" dirty="0"/>
              <a:t>Performance Criteria      Assessment Criteria</a:t>
            </a:r>
            <a:endParaRPr lang="th-TH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115212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เกณฑ์การปฏิบัติงาน 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PC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th-TH" sz="3600" dirty="0" smtClean="0"/>
              <a:t>จะใช้เป็นแนวทางการกำหนด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เกณฑ์การประเมิน 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th-TH" sz="3600" dirty="0" smtClean="0"/>
              <a:t>ของงานย่อยนั้นๆ ในการประเมินทักษะ</a:t>
            </a:r>
            <a:endParaRPr lang="th-TH" sz="3600" dirty="0"/>
          </a:p>
        </p:txBody>
      </p:sp>
      <p:sp>
        <p:nvSpPr>
          <p:cNvPr id="4" name="Right Arrow 3"/>
          <p:cNvSpPr/>
          <p:nvPr/>
        </p:nvSpPr>
        <p:spPr>
          <a:xfrm>
            <a:off x="3478851" y="552148"/>
            <a:ext cx="465282" cy="50405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861630"/>
              </p:ext>
            </p:extLst>
          </p:nvPr>
        </p:nvGraphicFramePr>
        <p:xfrm>
          <a:off x="144016" y="2492896"/>
          <a:ext cx="8892480" cy="3413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03313"/>
                <a:gridCol w="3668887"/>
                <a:gridCol w="25202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งานย่อย</a:t>
                      </a:r>
                      <a:endParaRPr lang="th-TH" sz="32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เกณฑ์การประเมิน</a:t>
                      </a:r>
                      <a:endParaRPr lang="th-TH" sz="32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/>
                        <a:t>ผลการประเมิน</a:t>
                      </a:r>
                      <a:endParaRPr lang="th-TH" sz="3200" dirty="0"/>
                    </a:p>
                  </a:txBody>
                  <a:tcPr marL="84406" marR="8440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ผลิตแผ่นวงจรอิเล็กทรอนิกส์</a:t>
                      </a:r>
                      <a:r>
                        <a:rPr lang="th-TH" sz="2800" baseline="0" dirty="0" smtClean="0"/>
                        <a:t> </a:t>
                      </a:r>
                      <a:r>
                        <a:rPr lang="th-TH" sz="2000" baseline="0" dirty="0" smtClean="0"/>
                        <a:t>(</a:t>
                      </a:r>
                      <a:r>
                        <a:rPr lang="en-US" sz="2000" baseline="0" dirty="0" smtClean="0"/>
                        <a:t>PCB</a:t>
                      </a:r>
                      <a:r>
                        <a:rPr lang="th-TH" sz="2000" baseline="0" dirty="0" smtClean="0"/>
                        <a:t>)</a:t>
                      </a:r>
                      <a:endParaRPr lang="th-TH" sz="20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th-TH" sz="2800" dirty="0" smtClean="0"/>
                        <a:t>ผลิตได้</a:t>
                      </a:r>
                      <a:r>
                        <a:rPr lang="en-US" altLang="th-TH" sz="2400" dirty="0" smtClean="0"/>
                        <a:t>15</a:t>
                      </a:r>
                      <a:r>
                        <a:rPr lang="en-US" altLang="th-TH" sz="2800" dirty="0" smtClean="0"/>
                        <a:t> </a:t>
                      </a:r>
                      <a:r>
                        <a:rPr lang="th-TH" altLang="th-TH" sz="2800" dirty="0" smtClean="0"/>
                        <a:t>ชิ้นต่อชั่วโมง</a:t>
                      </a:r>
                      <a:endParaRPr lang="en-US" altLang="th-TH" sz="2800" dirty="0" smtClean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¨"/>
                      </a:pPr>
                      <a:r>
                        <a:rPr lang="th-TH" sz="2800" dirty="0" smtClean="0">
                          <a:sym typeface="Wingdings"/>
                        </a:rPr>
                        <a:t>ผ่าน </a:t>
                      </a:r>
                      <a:r>
                        <a:rPr lang="th-TH" sz="2000" dirty="0" smtClean="0">
                          <a:sym typeface="Wingdings"/>
                        </a:rPr>
                        <a:t>(</a:t>
                      </a:r>
                      <a:r>
                        <a:rPr lang="en-US" sz="2000" dirty="0" smtClean="0">
                          <a:sym typeface="Wingdings"/>
                        </a:rPr>
                        <a:t>C</a:t>
                      </a:r>
                      <a:r>
                        <a:rPr lang="th-TH" sz="2000" dirty="0" smtClean="0">
                          <a:sym typeface="Wingdings"/>
                        </a:rPr>
                        <a:t>)</a:t>
                      </a:r>
                      <a:endParaRPr lang="th-TH" sz="2400" dirty="0" smtClean="0">
                        <a:sym typeface="Wingdings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¨"/>
                      </a:pPr>
                      <a:r>
                        <a:rPr lang="th-TH" sz="2800" dirty="0" smtClean="0">
                          <a:sym typeface="Wingdings"/>
                        </a:rPr>
                        <a:t>ไม่ผ่าน </a:t>
                      </a:r>
                      <a:r>
                        <a:rPr lang="th-TH" sz="2000" dirty="0" smtClean="0">
                          <a:sym typeface="Wingdings"/>
                        </a:rPr>
                        <a:t>(</a:t>
                      </a:r>
                      <a:r>
                        <a:rPr lang="en-US" sz="2000" dirty="0" smtClean="0">
                          <a:sym typeface="Wingdings"/>
                        </a:rPr>
                        <a:t>NYC</a:t>
                      </a:r>
                      <a:r>
                        <a:rPr lang="th-TH" sz="2000" dirty="0" smtClean="0">
                          <a:sym typeface="Wingdings"/>
                        </a:rPr>
                        <a:t>)</a:t>
                      </a:r>
                      <a:endParaRPr lang="th-TH" sz="2000" dirty="0"/>
                    </a:p>
                  </a:txBody>
                  <a:tcPr marL="84406" marR="8440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 smtClean="0"/>
                        <a:t>เจาะรูแหวนรองน๊อตด้วยสว่านแท่น</a:t>
                      </a:r>
                      <a:endParaRPr lang="th-TH" sz="28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r>
                        <a:rPr lang="th-TH" altLang="th-TH" sz="2800" dirty="0" smtClean="0"/>
                        <a:t>มีขนาดเส้นผ่านศูนย์กลาง </a:t>
                      </a:r>
                      <a:r>
                        <a:rPr lang="en-US" altLang="th-TH" sz="2400" dirty="0" smtClean="0"/>
                        <a:t>0.5</a:t>
                      </a:r>
                      <a:r>
                        <a:rPr lang="th-TH" altLang="th-TH" sz="2400" dirty="0" smtClean="0"/>
                        <a:t> </a:t>
                      </a:r>
                      <a:r>
                        <a:rPr lang="th-TH" altLang="th-TH" sz="2800" dirty="0" smtClean="0"/>
                        <a:t>มม</a:t>
                      </a:r>
                      <a:r>
                        <a:rPr lang="en-US" altLang="th-TH" sz="2800" dirty="0" smtClean="0"/>
                        <a:t>.</a:t>
                      </a:r>
                      <a:endParaRPr lang="th-TH" sz="28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¨"/>
                      </a:pPr>
                      <a:r>
                        <a:rPr lang="th-TH" sz="2800" dirty="0" smtClean="0">
                          <a:sym typeface="Wingdings"/>
                        </a:rPr>
                        <a:t>ผ่าน </a:t>
                      </a:r>
                      <a:r>
                        <a:rPr lang="th-TH" sz="2000" dirty="0" smtClean="0">
                          <a:sym typeface="Wingdings"/>
                        </a:rPr>
                        <a:t>(</a:t>
                      </a:r>
                      <a:r>
                        <a:rPr lang="en-US" sz="2000" dirty="0" smtClean="0">
                          <a:sym typeface="Wingdings"/>
                        </a:rPr>
                        <a:t>C</a:t>
                      </a:r>
                      <a:r>
                        <a:rPr lang="th-TH" sz="2000" dirty="0" smtClean="0">
                          <a:sym typeface="Wingdings"/>
                        </a:rPr>
                        <a:t>)</a:t>
                      </a:r>
                      <a:endParaRPr lang="th-TH" sz="2400" dirty="0" smtClean="0">
                        <a:sym typeface="Wingdings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¨"/>
                      </a:pPr>
                      <a:r>
                        <a:rPr lang="th-TH" sz="2800" dirty="0" smtClean="0">
                          <a:sym typeface="Wingdings"/>
                        </a:rPr>
                        <a:t>ไม่ผ่าน </a:t>
                      </a:r>
                      <a:r>
                        <a:rPr lang="th-TH" sz="2000" dirty="0" smtClean="0">
                          <a:sym typeface="Wingdings"/>
                        </a:rPr>
                        <a:t>(</a:t>
                      </a:r>
                      <a:r>
                        <a:rPr lang="en-US" sz="2000" dirty="0" smtClean="0">
                          <a:sym typeface="Wingdings"/>
                        </a:rPr>
                        <a:t>NYC</a:t>
                      </a:r>
                      <a:r>
                        <a:rPr lang="th-TH" sz="2000" dirty="0" smtClean="0">
                          <a:sym typeface="Wingdings"/>
                        </a:rPr>
                        <a:t>)</a:t>
                      </a:r>
                      <a:endParaRPr lang="th-TH" sz="2800" dirty="0" smtClean="0"/>
                    </a:p>
                  </a:txBody>
                  <a:tcPr marL="84406" marR="84406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th-TH" sz="2800" dirty="0" smtClean="0"/>
                        <a:t>รับโทรศัพท์ลูกค้าที่โทรเข้ามา</a:t>
                      </a:r>
                      <a:endParaRPr lang="en-US" altLang="th-TH" sz="2800" dirty="0" smtClean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th-TH" sz="2800" dirty="0" smtClean="0"/>
                        <a:t>เสียงเรียกเข้าไม่เกิน </a:t>
                      </a:r>
                      <a:r>
                        <a:rPr lang="en-US" altLang="th-TH" sz="2400" dirty="0" smtClean="0"/>
                        <a:t>3</a:t>
                      </a:r>
                      <a:r>
                        <a:rPr lang="en-US" altLang="th-TH" sz="2800" dirty="0" smtClean="0"/>
                        <a:t> </a:t>
                      </a:r>
                      <a:r>
                        <a:rPr lang="th-TH" altLang="th-TH" sz="2800" dirty="0" smtClean="0"/>
                        <a:t>ครั้ง</a:t>
                      </a:r>
                      <a:endParaRPr lang="en-US" altLang="th-TH" sz="2800" dirty="0" smtClean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¨"/>
                      </a:pPr>
                      <a:r>
                        <a:rPr lang="th-TH" sz="2800" dirty="0" smtClean="0">
                          <a:sym typeface="Wingdings"/>
                        </a:rPr>
                        <a:t>ผ่าน </a:t>
                      </a:r>
                      <a:r>
                        <a:rPr lang="th-TH" sz="2000" dirty="0" smtClean="0">
                          <a:sym typeface="Wingdings"/>
                        </a:rPr>
                        <a:t>(</a:t>
                      </a:r>
                      <a:r>
                        <a:rPr lang="en-US" sz="2000" dirty="0" smtClean="0">
                          <a:sym typeface="Wingdings"/>
                        </a:rPr>
                        <a:t>C</a:t>
                      </a:r>
                      <a:r>
                        <a:rPr lang="th-TH" sz="2000" dirty="0" smtClean="0">
                          <a:sym typeface="Wingdings"/>
                        </a:rPr>
                        <a:t>)</a:t>
                      </a:r>
                    </a:p>
                    <a:p>
                      <a:pPr marL="285750" indent="-285750">
                        <a:buFont typeface="Wingdings" pitchFamily="2" charset="2"/>
                        <a:buChar char="¨"/>
                      </a:pPr>
                      <a:r>
                        <a:rPr lang="th-TH" sz="2800" dirty="0" smtClean="0">
                          <a:sym typeface="Wingdings"/>
                        </a:rPr>
                        <a:t>ไม่ผ่าน </a:t>
                      </a:r>
                      <a:r>
                        <a:rPr lang="th-TH" sz="2000" dirty="0" smtClean="0">
                          <a:sym typeface="Wingdings"/>
                        </a:rPr>
                        <a:t>(</a:t>
                      </a:r>
                      <a:r>
                        <a:rPr lang="en-US" sz="2000" dirty="0" smtClean="0">
                          <a:sym typeface="Wingdings"/>
                        </a:rPr>
                        <a:t>NYC</a:t>
                      </a:r>
                      <a:r>
                        <a:rPr lang="en-US" sz="2000" baseline="0" dirty="0" smtClean="0">
                          <a:sym typeface="Wingdings"/>
                        </a:rPr>
                        <a:t>)</a:t>
                      </a:r>
                      <a:endParaRPr lang="th-TH" sz="2400" dirty="0"/>
                    </a:p>
                  </a:txBody>
                  <a:tcPr marL="84406" marR="84406"/>
                </a:tc>
              </a:tr>
            </a:tbl>
          </a:graphicData>
        </a:graphic>
      </p:graphicFrame>
      <p:pic>
        <p:nvPicPr>
          <p:cNvPr id="6" name="Picture 2" descr="ผลการค้นหารูปภาพสำหรับ train the instruct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05" y="-27384"/>
            <a:ext cx="1211107" cy="96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8605" y="6381328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C: Competent    ,  NYC: Not Yet Competent</a:t>
            </a:r>
            <a:endParaRPr lang="th-TH" sz="2000" b="1" dirty="0"/>
          </a:p>
        </p:txBody>
      </p:sp>
    </p:spTree>
    <p:extLst>
      <p:ext uri="{BB962C8B-B14F-4D97-AF65-F5344CB8AC3E}">
        <p14:creationId xmlns:p14="http://schemas.microsoft.com/office/powerpoint/2010/main" val="501754430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i="1" dirty="0" smtClean="0"/>
              <a:t>Q&amp; A</a:t>
            </a:r>
            <a:endParaRPr lang="th-TH" i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55032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การออกแบบและพัฒนาหลักสูตรอิงสมรรถนะสำหรับฝึกในสถานประกอบกิจการ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TWI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Competency-based Curriculum for Training Within Industry : TWI</a:t>
            </a:r>
            <a:endParaRPr lang="th-TH" b="1" dirty="0"/>
          </a:p>
        </p:txBody>
      </p:sp>
      <p:pic>
        <p:nvPicPr>
          <p:cNvPr id="1026" name="Picture 2" descr="ผลการค้นหารูปภาพสำหรับ training within industry OJ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057" y="4869160"/>
            <a:ext cx="3488898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06871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การนำเสนอเนื้อหา </a:t>
            </a:r>
            <a:r>
              <a:rPr lang="en-US" dirty="0" smtClean="0"/>
              <a:t>: </a:t>
            </a:r>
            <a:r>
              <a:rPr lang="th-TH" b="1" dirty="0" smtClean="0"/>
              <a:t>การออกแบบและพัฒนาหลักสูตร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2800" dirty="0" smtClean="0"/>
              <a:t>ทบทวนการออกแบบและพัฒนาหลักสูตรอิงสมรรถนะ </a:t>
            </a:r>
            <a:r>
              <a:rPr lang="th-TH" dirty="0" smtClean="0"/>
              <a:t>(</a:t>
            </a:r>
            <a:r>
              <a:rPr lang="en-US" sz="2000" dirty="0" smtClean="0"/>
              <a:t>CBC</a:t>
            </a:r>
            <a:r>
              <a:rPr lang="th-TH" sz="2000" dirty="0" smtClean="0"/>
              <a:t>)</a:t>
            </a:r>
          </a:p>
          <a:p>
            <a:r>
              <a:rPr lang="th-TH" sz="2800" dirty="0" smtClean="0"/>
              <a:t>ทบทวน </a:t>
            </a:r>
            <a:r>
              <a:rPr lang="en-US" sz="2000" dirty="0" smtClean="0"/>
              <a:t>DACUM Chart </a:t>
            </a:r>
            <a:r>
              <a:rPr lang="th-TH" sz="2800" dirty="0" smtClean="0"/>
              <a:t>และการวิเคราะห์งาน </a:t>
            </a:r>
            <a:r>
              <a:rPr lang="th-TH" sz="2000" dirty="0" smtClean="0"/>
              <a:t>(</a:t>
            </a:r>
            <a:r>
              <a:rPr lang="en-US" sz="2000" dirty="0" smtClean="0"/>
              <a:t>Task Analysis</a:t>
            </a:r>
            <a:r>
              <a:rPr lang="th-TH" sz="2000" dirty="0" smtClean="0"/>
              <a:t>)</a:t>
            </a:r>
          </a:p>
          <a:p>
            <a:r>
              <a:rPr lang="th-TH" sz="2800" dirty="0" smtClean="0"/>
              <a:t>ทบทวนการคัดเลือก </a:t>
            </a:r>
            <a:r>
              <a:rPr lang="en-US" sz="2000" dirty="0" smtClean="0"/>
              <a:t>Duty</a:t>
            </a:r>
            <a:r>
              <a:rPr lang="en-US" sz="2800" dirty="0" smtClean="0"/>
              <a:t> </a:t>
            </a:r>
            <a:r>
              <a:rPr lang="th-TH" sz="2800" dirty="0" smtClean="0"/>
              <a:t>และ </a:t>
            </a:r>
            <a:r>
              <a:rPr lang="en-US" sz="2000" dirty="0" smtClean="0"/>
              <a:t>Task</a:t>
            </a:r>
            <a:r>
              <a:rPr lang="en-US" dirty="0" smtClean="0"/>
              <a:t> </a:t>
            </a:r>
            <a:r>
              <a:rPr lang="th-TH" sz="2800" dirty="0" smtClean="0"/>
              <a:t>เพื่อพัฒนาหลักสูตรอิงสรรถนะ </a:t>
            </a:r>
            <a:r>
              <a:rPr lang="th-TH" sz="2000" dirty="0" smtClean="0"/>
              <a:t>(</a:t>
            </a:r>
            <a:r>
              <a:rPr lang="en-US" sz="2000" dirty="0" smtClean="0"/>
              <a:t>CBC</a:t>
            </a:r>
            <a:r>
              <a:rPr lang="th-TH" sz="2000" dirty="0" smtClean="0"/>
              <a:t>)</a:t>
            </a:r>
            <a:endParaRPr lang="th-TH" sz="2800" dirty="0" smtClean="0"/>
          </a:p>
          <a:p>
            <a:r>
              <a:rPr lang="th-TH" sz="2800" dirty="0" smtClean="0"/>
              <a:t>ทบทวนการเขียนวัตถุประสงค์การเรียนรู้ </a:t>
            </a:r>
            <a:r>
              <a:rPr lang="th-TH" sz="2000" dirty="0" smtClean="0"/>
              <a:t>(</a:t>
            </a:r>
            <a:r>
              <a:rPr lang="en-US" sz="2000" dirty="0" smtClean="0"/>
              <a:t>Learning Objectives</a:t>
            </a:r>
            <a:r>
              <a:rPr lang="th-TH" sz="2000" dirty="0" smtClean="0"/>
              <a:t>)</a:t>
            </a:r>
          </a:p>
          <a:p>
            <a:r>
              <a:rPr lang="th-TH" sz="2800" dirty="0" smtClean="0"/>
              <a:t>ทบทวนการเขียนเกณฑ์การประเมิน </a:t>
            </a:r>
            <a:r>
              <a:rPr lang="th-TH" sz="2000" dirty="0" smtClean="0"/>
              <a:t>(</a:t>
            </a:r>
            <a:r>
              <a:rPr lang="en-US" sz="2000" dirty="0" smtClean="0"/>
              <a:t>Assessment Criteria</a:t>
            </a:r>
            <a:r>
              <a:rPr lang="th-TH" sz="2000" dirty="0" smtClean="0"/>
              <a:t>)</a:t>
            </a:r>
          </a:p>
          <a:p>
            <a:r>
              <a:rPr lang="th-TH" sz="2800" dirty="0" smtClean="0"/>
              <a:t>การกำหนดระยะเวลาการฝึกในหลักสูตร</a:t>
            </a:r>
          </a:p>
          <a:p>
            <a:r>
              <a:rPr lang="th-TH" sz="2800" dirty="0" smtClean="0"/>
              <a:t>ทบทวนการเขียนโครงสร้างหลักสูตร</a:t>
            </a:r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23528" y="5397024"/>
            <a:ext cx="849366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u="sng" dirty="0" smtClean="0"/>
              <a:t>กิจกรรมการเรียนรู้  (ระยะเวลา </a:t>
            </a:r>
            <a:r>
              <a:rPr lang="en-US" sz="2400" b="1" u="sng" dirty="0" smtClean="0"/>
              <a:t>3 </a:t>
            </a:r>
            <a:r>
              <a:rPr lang="th-TH" sz="2400" b="1" u="sng" dirty="0" smtClean="0"/>
              <a:t>ชม</a:t>
            </a:r>
            <a:r>
              <a:rPr lang="en-US" sz="2400" b="1" u="sng" dirty="0" smtClean="0"/>
              <a:t>.</a:t>
            </a:r>
            <a:r>
              <a:rPr lang="th-TH" sz="2400" b="1" u="sng" dirty="0" smtClean="0"/>
              <a:t>)</a:t>
            </a:r>
          </a:p>
          <a:p>
            <a:r>
              <a:rPr lang="en-US" sz="2400" b="1" dirty="0" smtClean="0"/>
              <a:t>-</a:t>
            </a:r>
            <a:r>
              <a:rPr lang="th-TH" sz="2400" b="1" dirty="0" smtClean="0"/>
              <a:t>ให้แต่ละกลุ่มเขียนหลักสูตรสำหรับฝึกในสถานประกอบกิจการ </a:t>
            </a:r>
            <a:r>
              <a:rPr lang="th-TH" sz="1600" b="1" dirty="0" smtClean="0"/>
              <a:t>(</a:t>
            </a:r>
            <a:r>
              <a:rPr lang="en-US" sz="1600" b="1" dirty="0" smtClean="0"/>
              <a:t>TWI</a:t>
            </a:r>
            <a:r>
              <a:rPr lang="th-TH" sz="1600" b="1" dirty="0" smtClean="0"/>
              <a:t>) </a:t>
            </a:r>
            <a:r>
              <a:rPr lang="th-TH" sz="2400" b="1" dirty="0" smtClean="0"/>
              <a:t>คัดเลือก </a:t>
            </a:r>
            <a:r>
              <a:rPr lang="en-US" sz="2000" b="1" dirty="0" smtClean="0"/>
              <a:t>1</a:t>
            </a:r>
            <a:r>
              <a:rPr lang="en-US" sz="2400" b="1" dirty="0" smtClean="0"/>
              <a:t> </a:t>
            </a:r>
            <a:r>
              <a:rPr lang="th-TH" sz="2400" b="1" dirty="0" smtClean="0"/>
              <a:t>หน่วยการฝึก </a:t>
            </a:r>
            <a:r>
              <a:rPr lang="th-TH" sz="1600" b="1" dirty="0" smtClean="0"/>
              <a:t>(</a:t>
            </a:r>
            <a:r>
              <a:rPr lang="en-US" sz="1600" b="1" dirty="0" smtClean="0"/>
              <a:t>1 Module</a:t>
            </a:r>
            <a:r>
              <a:rPr lang="th-TH" sz="1600" b="1" dirty="0" smtClean="0"/>
              <a:t>) </a:t>
            </a:r>
            <a:r>
              <a:rPr lang="th-TH" sz="2400" b="1" dirty="0" smtClean="0"/>
              <a:t>ตำแหน่งงาน</a:t>
            </a:r>
            <a:r>
              <a:rPr lang="en-US" sz="2400" b="1" dirty="0" smtClean="0"/>
              <a:t>…</a:t>
            </a:r>
            <a:r>
              <a:rPr lang="en-US" sz="1600" b="1" dirty="0" smtClean="0"/>
              <a:t>(</a:t>
            </a:r>
            <a:r>
              <a:rPr lang="th-TH" sz="2400" b="1" dirty="0" smtClean="0"/>
              <a:t>คัดเลือกเอง) สำหรับนำไปเตรียมการฝึก</a:t>
            </a:r>
            <a:endParaRPr lang="th-TH" sz="2400" b="1" dirty="0"/>
          </a:p>
        </p:txBody>
      </p:sp>
    </p:spTree>
    <p:extLst>
      <p:ext uri="{BB962C8B-B14F-4D97-AF65-F5344CB8AC3E}">
        <p14:creationId xmlns:p14="http://schemas.microsoft.com/office/powerpoint/2010/main" val="40538806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การนำเสนอเนื้อหา(ต่อ) </a:t>
            </a:r>
            <a:r>
              <a:rPr lang="en-US" dirty="0" smtClean="0"/>
              <a:t>: </a:t>
            </a:r>
            <a:r>
              <a:rPr lang="th-TH" b="1" dirty="0" smtClean="0"/>
              <a:t>การเตรียมการฝึกและการประเมิน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h-TH" sz="3000" dirty="0" smtClean="0"/>
              <a:t>การเตรียมเอกสารการฝึก</a:t>
            </a:r>
          </a:p>
          <a:p>
            <a:r>
              <a:rPr lang="th-TH" sz="3000" dirty="0" smtClean="0"/>
              <a:t>การเตรียมเอกสารการประเมิน</a:t>
            </a:r>
          </a:p>
          <a:p>
            <a:pPr lvl="1"/>
            <a:r>
              <a:rPr lang="th-TH" sz="3500" dirty="0" smtClean="0"/>
              <a:t>การเขียนแผนการฝึก</a:t>
            </a:r>
            <a:r>
              <a:rPr lang="th-TH" sz="2200" dirty="0" smtClean="0"/>
              <a:t>(</a:t>
            </a:r>
            <a:r>
              <a:rPr lang="en-US" sz="2200" dirty="0" smtClean="0"/>
              <a:t>Training Lesson Plan</a:t>
            </a:r>
            <a:r>
              <a:rPr lang="th-TH" sz="2200" dirty="0" smtClean="0"/>
              <a:t>)</a:t>
            </a:r>
          </a:p>
          <a:p>
            <a:pPr lvl="1"/>
            <a:r>
              <a:rPr lang="th-TH" sz="3500" dirty="0" smtClean="0"/>
              <a:t>การเขียนใบเตรียมการสอน</a:t>
            </a:r>
          </a:p>
          <a:p>
            <a:pPr lvl="1"/>
            <a:r>
              <a:rPr lang="th-TH" sz="3500" dirty="0" smtClean="0"/>
              <a:t>การเขียนใบข้อมูล</a:t>
            </a:r>
          </a:p>
          <a:p>
            <a:pPr lvl="1"/>
            <a:r>
              <a:rPr lang="th-TH" sz="3500" dirty="0" smtClean="0"/>
              <a:t>การเขียนใบมอบหมายงาน</a:t>
            </a:r>
          </a:p>
          <a:p>
            <a:pPr lvl="1"/>
            <a:r>
              <a:rPr lang="th-TH" sz="3500" dirty="0" smtClean="0"/>
              <a:t>การเขียนใบงาน</a:t>
            </a:r>
          </a:p>
          <a:p>
            <a:pPr lvl="1"/>
            <a:r>
              <a:rPr lang="th-TH" sz="3500" dirty="0" smtClean="0"/>
              <a:t>การเขียนใบขั้นตอนการปฏิบัติงาน</a:t>
            </a:r>
          </a:p>
          <a:p>
            <a:pPr lvl="1"/>
            <a:r>
              <a:rPr lang="th-TH" sz="3500" dirty="0" smtClean="0"/>
              <a:t>การเขียนแผนการประเมิน</a:t>
            </a:r>
            <a:r>
              <a:rPr lang="th-TH" sz="2200" dirty="0" smtClean="0"/>
              <a:t>(</a:t>
            </a:r>
            <a:r>
              <a:rPr lang="en-US" sz="2200" dirty="0" smtClean="0"/>
              <a:t>Assessment Plan</a:t>
            </a:r>
            <a:r>
              <a:rPr lang="th-TH" sz="2200" dirty="0" smtClean="0"/>
              <a:t>)</a:t>
            </a:r>
            <a:endParaRPr lang="th-TH" sz="3500" dirty="0" smtClean="0"/>
          </a:p>
          <a:p>
            <a:pPr lvl="1"/>
            <a:r>
              <a:rPr lang="th-TH" sz="3500" dirty="0" smtClean="0"/>
              <a:t>การสร้างเครื่องมือทดสอบความรู้ ทักษะ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554097" y="2551544"/>
            <a:ext cx="3554407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u="sng" dirty="0" smtClean="0"/>
              <a:t>กิจกรรมการเรียนรู้  (ระยะเวลา</a:t>
            </a:r>
            <a:r>
              <a:rPr lang="th-TH" sz="1600" b="1" u="sng" dirty="0" smtClean="0"/>
              <a:t> </a:t>
            </a:r>
            <a:r>
              <a:rPr lang="en-US" sz="1600" b="1" u="sng" dirty="0" smtClean="0"/>
              <a:t>6 </a:t>
            </a:r>
            <a:r>
              <a:rPr lang="th-TH" sz="2400" b="1" u="sng" dirty="0" smtClean="0"/>
              <a:t>ชม)</a:t>
            </a:r>
          </a:p>
          <a:p>
            <a:r>
              <a:rPr lang="en-US" sz="2400" b="1" dirty="0" smtClean="0"/>
              <a:t>-</a:t>
            </a:r>
            <a:r>
              <a:rPr lang="th-TH" sz="2400" b="1" dirty="0" smtClean="0"/>
              <a:t>ให้แต่ละกลุ่มเขียนเอกสารการฝึก </a:t>
            </a:r>
            <a:r>
              <a:rPr lang="en-US" sz="1800" b="1" dirty="0" smtClean="0"/>
              <a:t>1</a:t>
            </a:r>
            <a:r>
              <a:rPr lang="en-US" sz="2400" b="1" dirty="0" smtClean="0"/>
              <a:t> </a:t>
            </a:r>
            <a:r>
              <a:rPr lang="th-TH" sz="2400" b="1" dirty="0" smtClean="0"/>
              <a:t>หน่วยการฝึก </a:t>
            </a:r>
            <a:r>
              <a:rPr lang="th-TH" sz="1600" b="1" dirty="0" smtClean="0"/>
              <a:t>(</a:t>
            </a:r>
            <a:r>
              <a:rPr lang="en-US" sz="1600" b="1" dirty="0" smtClean="0"/>
              <a:t>1 Module</a:t>
            </a:r>
            <a:r>
              <a:rPr lang="th-TH" sz="1600" b="1" dirty="0" smtClean="0"/>
              <a:t>)</a:t>
            </a:r>
          </a:p>
          <a:p>
            <a:r>
              <a:rPr lang="th-TH" sz="2400" b="1" dirty="0" smtClean="0"/>
              <a:t>ตำแหน่งงาน</a:t>
            </a:r>
            <a:r>
              <a:rPr lang="en-US" sz="2400" b="1" dirty="0" smtClean="0"/>
              <a:t>…</a:t>
            </a:r>
            <a:r>
              <a:rPr lang="th-TH" sz="2400" b="1" dirty="0" smtClean="0"/>
              <a:t>(คัดเลือกเอง) สำหรับนำไปเตรียมการฝึก</a:t>
            </a:r>
          </a:p>
          <a:p>
            <a:r>
              <a:rPr lang="en-US" sz="2400" b="1" dirty="0" smtClean="0"/>
              <a:t>-</a:t>
            </a:r>
            <a:r>
              <a:rPr lang="th-TH" sz="2400" b="1" dirty="0"/>
              <a:t> ให้แต่ละกลุ่มเขียนเอกสาร</a:t>
            </a:r>
            <a:r>
              <a:rPr lang="th-TH" sz="2400" b="1" dirty="0" smtClean="0"/>
              <a:t>การประเมิน </a:t>
            </a:r>
            <a:r>
              <a:rPr lang="en-US" sz="2400" b="1" dirty="0"/>
              <a:t>1 </a:t>
            </a:r>
            <a:r>
              <a:rPr lang="th-TH" sz="2400" b="1" dirty="0"/>
              <a:t>หน่วยการฝึก </a:t>
            </a:r>
          </a:p>
        </p:txBody>
      </p:sp>
    </p:spTree>
    <p:extLst>
      <p:ext uri="{BB962C8B-B14F-4D97-AF65-F5344CB8AC3E}">
        <p14:creationId xmlns:p14="http://schemas.microsoft.com/office/powerpoint/2010/main" val="275768333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การนำเสนอเนื้อหา(ต่อ) </a:t>
            </a:r>
            <a:r>
              <a:rPr lang="en-US" dirty="0" smtClean="0"/>
              <a:t>: </a:t>
            </a:r>
            <a:r>
              <a:rPr lang="th-TH" b="1" dirty="0" smtClean="0"/>
              <a:t>การเตรียมการฝึกและการประเมิน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200" dirty="0" smtClean="0"/>
              <a:t>การเตรียมสถานที่ฝึกอบรม</a:t>
            </a:r>
          </a:p>
          <a:p>
            <a:r>
              <a:rPr lang="th-TH" sz="3200" dirty="0" smtClean="0"/>
              <a:t>การเตรียมเครื่องมือ อุปกรณ์ เครื่องจักรในการฝึก</a:t>
            </a:r>
          </a:p>
          <a:p>
            <a:r>
              <a:rPr lang="th-TH" sz="3200" dirty="0" smtClean="0"/>
              <a:t>การเตรียมครูฝึก หรือ ผู้สอน</a:t>
            </a:r>
            <a:endParaRPr lang="en-US" sz="32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16803" y="4000996"/>
            <a:ext cx="7444519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u="sng" dirty="0" smtClean="0"/>
              <a:t>กิจกรรมการเรียนรู้ </a:t>
            </a:r>
            <a:r>
              <a:rPr lang="en-US" sz="2400" b="1" u="sng" dirty="0" smtClean="0"/>
              <a:t> </a:t>
            </a:r>
            <a:r>
              <a:rPr lang="th-TH" sz="2400" b="1" u="sng" dirty="0" smtClean="0"/>
              <a:t>(ระยะเวลา </a:t>
            </a:r>
            <a:r>
              <a:rPr lang="en-US" sz="2400" b="1" u="sng" dirty="0" smtClean="0"/>
              <a:t>3 </a:t>
            </a:r>
            <a:r>
              <a:rPr lang="th-TH" sz="2400" b="1" u="sng" dirty="0" smtClean="0"/>
              <a:t>ชม</a:t>
            </a:r>
            <a:r>
              <a:rPr lang="en-US" sz="2400" b="1" u="sng" dirty="0" smtClean="0"/>
              <a:t>.</a:t>
            </a:r>
            <a:r>
              <a:rPr lang="th-TH" sz="2400" b="1" u="sng" dirty="0" smtClean="0"/>
              <a:t>)</a:t>
            </a:r>
          </a:p>
          <a:p>
            <a:r>
              <a:rPr lang="en-US" sz="2400" b="1" dirty="0" smtClean="0"/>
              <a:t>-</a:t>
            </a:r>
            <a:r>
              <a:rPr lang="th-TH" sz="2400" b="1" dirty="0" smtClean="0"/>
              <a:t>ให้แต่ละกลุ่มกำหนด เครื่องมือ อุปกรณ์ เครื่องจักร สถานที่ฝึกและประเมิน </a:t>
            </a:r>
            <a:r>
              <a:rPr lang="en-US" sz="2400" b="1" dirty="0" smtClean="0"/>
              <a:t>1 </a:t>
            </a:r>
            <a:r>
              <a:rPr lang="th-TH" sz="2400" b="1" dirty="0" smtClean="0"/>
              <a:t>หน่วยการฝึก </a:t>
            </a:r>
            <a:r>
              <a:rPr lang="th-TH" sz="1400" b="1" dirty="0" smtClean="0"/>
              <a:t>(</a:t>
            </a:r>
            <a:r>
              <a:rPr lang="en-US" sz="1400" b="1" dirty="0" smtClean="0"/>
              <a:t>1 Module</a:t>
            </a:r>
            <a:r>
              <a:rPr lang="th-TH" sz="2000" b="1" dirty="0" smtClean="0"/>
              <a:t>)</a:t>
            </a:r>
          </a:p>
          <a:p>
            <a:r>
              <a:rPr lang="th-TH" sz="2400" b="1" dirty="0" smtClean="0"/>
              <a:t>ตำแหน่งงาน</a:t>
            </a:r>
            <a:r>
              <a:rPr lang="en-US" sz="2400" b="1" dirty="0" smtClean="0"/>
              <a:t>…</a:t>
            </a:r>
            <a:r>
              <a:rPr lang="en-US" sz="1600" b="1" dirty="0" smtClean="0"/>
              <a:t>(</a:t>
            </a:r>
            <a:r>
              <a:rPr lang="th-TH" sz="2400" b="1" dirty="0" smtClean="0"/>
              <a:t>คัดเลือกเอง) สำหรับนำไปเตรียมการฝึก</a:t>
            </a:r>
          </a:p>
          <a:p>
            <a:r>
              <a:rPr lang="en-US" sz="2400" b="1" dirty="0" smtClean="0"/>
              <a:t>-</a:t>
            </a:r>
            <a:r>
              <a:rPr lang="th-TH" sz="2400" b="1" dirty="0"/>
              <a:t> ให้แต่ละกลุ่ม</a:t>
            </a:r>
            <a:r>
              <a:rPr lang="th-TH" sz="2400" b="1" dirty="0" smtClean="0"/>
              <a:t>เขียนรายละเอียด วัสดุ อุปกรณ์ เครื่องมือ เครื่องจักร </a:t>
            </a:r>
            <a:r>
              <a:rPr lang="en-US" sz="2400" b="1" dirty="0" smtClean="0"/>
              <a:t>1 </a:t>
            </a:r>
            <a:r>
              <a:rPr lang="th-TH" sz="2400" b="1" dirty="0" smtClean="0"/>
              <a:t>หน่วยการฝึก สำหรับฝึกในสถานประกอบกิจการ (</a:t>
            </a:r>
            <a:r>
              <a:rPr lang="en-US" sz="1600" b="1" dirty="0" smtClean="0"/>
              <a:t>TWI</a:t>
            </a:r>
            <a:r>
              <a:rPr lang="th-TH" sz="1600" b="1" dirty="0" smtClean="0"/>
              <a:t>)</a:t>
            </a:r>
            <a:r>
              <a:rPr lang="th-TH" sz="2400" b="1" dirty="0" smtClean="0"/>
              <a:t> ต่อไป</a:t>
            </a:r>
            <a:endParaRPr lang="th-TH" sz="2400" b="1" dirty="0"/>
          </a:p>
        </p:txBody>
      </p:sp>
    </p:spTree>
    <p:extLst>
      <p:ext uri="{BB962C8B-B14F-4D97-AF65-F5344CB8AC3E}">
        <p14:creationId xmlns:p14="http://schemas.microsoft.com/office/powerpoint/2010/main" val="289276702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6.0&quot;&gt;&lt;object type=&quot;1&quot; unique_id=&quot;10001&quot;&gt;&lt;object type=&quot;8&quot; unique_id=&quot;54069&quot;&gt;&lt;/object&gt;&lt;object type=&quot;2&quot; unique_id=&quot;54070&quot;&gt;&lt;object type=&quot;3&quot; unique_id=&quot;54071&quot;&gt;&lt;property id=&quot;20148&quot; value=&quot;5&quot;/&gt;&lt;property id=&quot;20300&quot; value=&quot;Slide 95 - &amp;quot;การออกแบบและพัฒนาหลักสูตรอิงสมรรถนะสำหรับฝึกในสถานประกอบกิจการ (TWI)&amp;quot;&quot;/&gt;&lt;property id=&quot;20307&quot; value=&quot;257&quot;/&gt;&lt;/object&gt;&lt;object type=&quot;3&quot; unique_id=&quot;54072&quot;&gt;&lt;property id=&quot;20148&quot; value=&quot;5&quot;/&gt;&lt;property id=&quot;20300&quot; value=&quot;Slide 11 - &amp;quot;วัตถุประสงค์ (Objective)&amp;quot;&quot;/&gt;&lt;property id=&quot;20307&quot; value=&quot;258&quot;/&gt;&lt;/object&gt;&lt;object type=&quot;3&quot; unique_id=&quot;54073&quot;&gt;&lt;property id=&quot;20148&quot; value=&quot;5&quot;/&gt;&lt;property id=&quot;20300&quot; value=&quot;Slide 96 - &amp;quot;การนำเสนอเนื้อหา : การออกแบบและพัฒนาหลักสูตร&amp;quot;&quot;/&gt;&lt;property id=&quot;20307&quot; value=&quot;259&quot;/&gt;&lt;/object&gt;&lt;object type=&quot;3&quot; unique_id=&quot;54074&quot;&gt;&lt;property id=&quot;20148&quot; value=&quot;5&quot;/&gt;&lt;property id=&quot;20300&quot; value=&quot;Slide 97 - &amp;quot;การนำเสนอเนื้อหา(ต่อ) : การเตรียมการฝึกและการประเมิน&amp;quot;&quot;/&gt;&lt;property id=&quot;20307&quot; value=&quot;260&quot;/&gt;&lt;/object&gt;&lt;object type=&quot;3&quot; unique_id=&quot;54075&quot;&gt;&lt;property id=&quot;20148&quot; value=&quot;5&quot;/&gt;&lt;property id=&quot;20300&quot; value=&quot;Slide 98 - &amp;quot;การนำเสนอเนื้อหา(ต่อ) : การเตรียมการฝึกและการประเมิน&amp;quot;&quot;/&gt;&lt;property id=&quot;20307&quot; value=&quot;261&quot;/&gt;&lt;/object&gt;&lt;object type=&quot;3&quot; unique_id=&quot;54076&quot;&gt;&lt;property id=&quot;20148&quot; value=&quot;5&quot;/&gt;&lt;property id=&quot;20300&quot; value=&quot;Slide 25 - &amp;quot;Part I&amp;quot;&quot;/&gt;&lt;property id=&quot;20307&quot; value=&quot;262&quot;/&gt;&lt;/object&gt;&lt;object type=&quot;3&quot; unique_id=&quot;54077&quot;&gt;&lt;property id=&quot;20148&quot; value=&quot;5&quot;/&gt;&lt;property id=&quot;20300&quot; value=&quot;Slide 26 - &amp;quot;วิธีการวิเคราะห์สมรรถนะในอาชีพ / ในตำแหน่งงาน&amp;quot;&quot;/&gt;&lt;property id=&quot;20307&quot; value=&quot;263&quot;/&gt;&lt;/object&gt;&lt;object type=&quot;3&quot; unique_id=&quot;54078&quot;&gt;&lt;property id=&quot;20148&quot; value=&quot;5&quot;/&gt;&lt;property id=&quot;20300&quot; value=&quot;Slide 27&quot;/&gt;&lt;property id=&quot;20307&quot; value=&quot;264&quot;/&gt;&lt;/object&gt;&lt;object type=&quot;3&quot; unique_id=&quot;54079&quot;&gt;&lt;property id=&quot;20148&quot; value=&quot;5&quot;/&gt;&lt;property id=&quot;20300&quot; value=&quot;Slide 28 - &amp;quot;DACUM&amp;quot;&quot;/&gt;&lt;property id=&quot;20307&quot; value=&quot;265&quot;/&gt;&lt;/object&gt;&lt;object type=&quot;3&quot; unique_id=&quot;54080&quot;&gt;&lt;property id=&quot;20148&quot; value=&quot;5&quot;/&gt;&lt;property id=&quot;20300&quot; value=&quot;Slide 29 - &amp;quot;การประชุมคณะกรรมการดาคัม&amp;quot;&quot;/&gt;&lt;property id=&quot;20307&quot; value=&quot;266&quot;/&gt;&lt;/object&gt;&lt;object type=&quot;3&quot; unique_id=&quot;54081&quot;&gt;&lt;property id=&quot;20148&quot; value=&quot;5&quot;/&gt;&lt;property id=&quot;20300&quot; value=&quot;Slide 30 - &amp;quot;DACUM คืออะไร&amp;quot;&quot;/&gt;&lt;property id=&quot;20307&quot; value=&quot;267&quot;/&gt;&lt;/object&gt;&lt;object type=&quot;3&quot; unique_id=&quot;54082&quot;&gt;&lt;property id=&quot;20148&quot; value=&quot;5&quot;/&gt;&lt;property id=&quot;20300&quot; value=&quot;Slide 31 - &amp;quot;ประโยชน์ที่ได้จาก DACUM&amp;quot;&quot;/&gt;&lt;property id=&quot;20307&quot; value=&quot;268&quot;/&gt;&lt;/object&gt;&lt;object type=&quot;3&quot; unique_id=&quot;54083&quot;&gt;&lt;property id=&quot;20148&quot; value=&quot;5&quot;/&gt;&lt;property id=&quot;20300&quot; value=&quot;Slide 32 - &amp;quot;ขั้นตอน DACUM (day-kum)&amp;quot;&quot;/&gt;&lt;property id=&quot;20307&quot; value=&quot;269&quot;/&gt;&lt;/object&gt;&lt;object type=&quot;3&quot; unique_id=&quot;54084&quot;&gt;&lt;property id=&quot;20148&quot; value=&quot;5&quot;/&gt;&lt;property id=&quot;20300&quot; value=&quot;Slide 33 - &amp;quot;ขั้นตอน DACUM (day-kum)&amp;quot;&quot;/&gt;&lt;property id=&quot;20307&quot; value=&quot;270&quot;/&gt;&lt;/object&gt;&lt;object type=&quot;3&quot; unique_id=&quot;54085&quot;&gt;&lt;property id=&quot;20148&quot; value=&quot;5&quot;/&gt;&lt;property id=&quot;20300&quot; value=&quot;Slide 34 - &amp;quot;DACUM Process&amp;quot;&quot;/&gt;&lt;property id=&quot;20307&quot; value=&quot;271&quot;/&gt;&lt;/object&gt;&lt;object type=&quot;3&quot; unique_id=&quot;54086&quot;&gt;&lt;property id=&quot;20148&quot; value=&quot;5&quot;/&gt;&lt;property id=&quot;20300&quot; value=&quot;Slide 35 - &amp;quot;Part II&amp;quot;&quot;/&gt;&lt;property id=&quot;20307&quot; value=&quot;272&quot;/&gt;&lt;/object&gt;&lt;object type=&quot;3&quot; unique_id=&quot;54087&quot;&gt;&lt;property id=&quot;20148&quot; value=&quot;5&quot;/&gt;&lt;property id=&quot;20300&quot; value=&quot;Slide 36 - &amp;quot;หลักการ DACUM&amp;quot;&quot;/&gt;&lt;property id=&quot;20307&quot; value=&quot;273&quot;/&gt;&lt;/object&gt;&lt;object type=&quot;3&quot; unique_id=&quot;54088&quot;&gt;&lt;property id=&quot;20148&quot; value=&quot;5&quot;/&gt;&lt;property id=&quot;20300&quot; value=&quot;Slide 37&quot;/&gt;&lt;property id=&quot;20307&quot; value=&quot;274&quot;/&gt;&lt;/object&gt;&lt;object type=&quot;3&quot; unique_id=&quot;54089&quot;&gt;&lt;property id=&quot;20148&quot; value=&quot;5&quot;/&gt;&lt;property id=&quot;20300&quot; value=&quot;Slide 38 - &amp;quot;DACUM Panel&amp;quot;&quot;/&gt;&lt;property id=&quot;20307&quot; value=&quot;275&quot;/&gt;&lt;/object&gt;&lt;object type=&quot;3&quot; unique_id=&quot;54090&quot;&gt;&lt;property id=&quot;20148&quot; value=&quot;5&quot;/&gt;&lt;property id=&quot;20300&quot; value=&quot;Slide 39 - &amp;quot;องค์ประกอบของคณะกรรมการดาคัม (DACUM Committee)&amp;quot;&quot;/&gt;&lt;property id=&quot;20307&quot; value=&quot;276&quot;/&gt;&lt;/object&gt;&lt;object type=&quot;3&quot; unique_id=&quot;54091&quot;&gt;&lt;property id=&quot;20148&quot; value=&quot;5&quot;/&gt;&lt;property id=&quot;20300&quot; value=&quot;Slide 40 - &amp;quot;ผู้ดำเนินการประชุม DACUM (Facilitators)&amp;quot;&quot;/&gt;&lt;property id=&quot;20307&quot; value=&quot;322&quot;/&gt;&lt;/object&gt;&lt;object type=&quot;3&quot; unique_id=&quot;54092&quot;&gt;&lt;property id=&quot;20148&quot; value=&quot;5&quot;/&gt;&lt;property id=&quot;20300&quot; value=&quot;Slide 41 - &amp;quot;คุณสมบัติของผู้ดำเนินการประชุม (Facilitators)&amp;quot;&quot;/&gt;&lt;property id=&quot;20307&quot; value=&quot;277&quot;/&gt;&lt;/object&gt;&lt;object type=&quot;3&quot; unique_id=&quot;54093&quot;&gt;&lt;property id=&quot;20148&quot; value=&quot;5&quot;/&gt;&lt;property id=&quot;20300&quot; value=&quot;Slide 42 - &amp;quot;คุณสมบัติของผู้ดำเนินการประชุม (Facilitators)&amp;quot;&quot;/&gt;&lt;property id=&quot;20307&quot; value=&quot;278&quot;/&gt;&lt;/object&gt;&lt;object type=&quot;3&quot; unique_id=&quot;54094&quot;&gt;&lt;property id=&quot;20148&quot; value=&quot;5&quot;/&gt;&lt;property id=&quot;20300&quot; value=&quot;Slide 43 - &amp;quot;คุณสมบัติของผู้ดำเนินการประชุม (Facilitators)&amp;quot;&quot;/&gt;&lt;property id=&quot;20307&quot; value=&quot;279&quot;/&gt;&lt;/object&gt;&lt;object type=&quot;3&quot; unique_id=&quot;54095&quot;&gt;&lt;property id=&quot;20148&quot; value=&quot;5&quot;/&gt;&lt;property id=&quot;20300&quot; value=&quot;Slide 44 - &amp;quot;หน้าที่ของผู้ดำเนินการประชุม (Facilitators)&amp;quot;&quot;/&gt;&lt;property id=&quot;20307&quot; value=&quot;280&quot;/&gt;&lt;/object&gt;&lt;object type=&quot;3&quot; unique_id=&quot;54096&quot;&gt;&lt;property id=&quot;20148&quot; value=&quot;5&quot;/&gt;&lt;property id=&quot;20300&quot; value=&quot;Slide 45 - &amp;quot;หน้าที่ของผู้ดำเนินการประชุม (Facilitators)&amp;quot;&quot;/&gt;&lt;property id=&quot;20307&quot; value=&quot;281&quot;/&gt;&lt;/object&gt;&lt;object type=&quot;3&quot; unique_id=&quot;54097&quot;&gt;&lt;property id=&quot;20148&quot; value=&quot;5&quot;/&gt;&lt;property id=&quot;20300&quot; value=&quot;Slide 46 - &amp;quot;หน้าที่ของผู้ดำเนินการประชุม (Facilitators)&amp;quot;&quot;/&gt;&lt;property id=&quot;20307&quot; value=&quot;282&quot;/&gt;&lt;/object&gt;&lt;object type=&quot;3&quot; unique_id=&quot;54098&quot;&gt;&lt;property id=&quot;20148&quot; value=&quot;5&quot;/&gt;&lt;property id=&quot;20300&quot; value=&quot;Slide 47 - &amp;quot;ข้อแนะนำในการทำ DACUM&amp;quot;&quot;/&gt;&lt;property id=&quot;20307&quot; value=&quot;283&quot;/&gt;&lt;/object&gt;&lt;object type=&quot;3&quot; unique_id=&quot;54099&quot;&gt;&lt;property id=&quot;20148&quot; value=&quot;5&quot;/&gt;&lt;property id=&quot;20300&quot; value=&quot;Slide 48 - &amp;quot;ข้อแนะนำการทำ DACUM (ต่อ..)&amp;quot;&quot;/&gt;&lt;property id=&quot;20307&quot; value=&quot;284&quot;/&gt;&lt;/object&gt;&lt;object type=&quot;3&quot; unique_id=&quot;54100&quot;&gt;&lt;property id=&quot;20148&quot; value=&quot;5&quot;/&gt;&lt;property id=&quot;20300&quot; value=&quot;Slide 50 - &amp;quot;Part III&amp;quot;&quot;/&gt;&lt;property id=&quot;20307&quot; value=&quot;285&quot;/&gt;&lt;/object&gt;&lt;object type=&quot;3&quot; unique_id=&quot;54101&quot;&gt;&lt;property id=&quot;20148&quot; value=&quot;5&quot;/&gt;&lt;property id=&quot;20300&quot; value=&quot;Slide 51 - &amp;quot;การวิเคราะห์งาน / อาชีพ (Job Analysis)&amp;quot;&quot;/&gt;&lt;property id=&quot;20307&quot; value=&quot;286&quot;/&gt;&lt;/object&gt;&lt;object type=&quot;3&quot; unique_id=&quot;54102&quot;&gt;&lt;property id=&quot;20148&quot; value=&quot;5&quot;/&gt;&lt;property id=&quot;20300&quot; value=&quot;Slide 52 - &amp;quot;ประโยชน์ของการวิเคราะห์งาน/อาชีพ&amp;quot;&quot;/&gt;&lt;property id=&quot;20307&quot; value=&quot;287&quot;/&gt;&lt;/object&gt;&lt;object type=&quot;3&quot; unique_id=&quot;54103&quot;&gt;&lt;property id=&quot;20148&quot; value=&quot;5&quot;/&gt;&lt;property id=&quot;20300&quot; value=&quot;Slide 53&quot;/&gt;&lt;property id=&quot;20307&quot; value=&quot;288&quot;/&gt;&lt;/object&gt;&lt;object type=&quot;3&quot; unique_id=&quot;54104&quot;&gt;&lt;property id=&quot;20148&quot; value=&quot;5&quot;/&gt;&lt;property id=&quot;20300&quot; value=&quot;Slide 54&quot;/&gt;&lt;property id=&quot;20307&quot; value=&quot;289&quot;/&gt;&lt;/object&gt;&lt;object type=&quot;3&quot; unique_id=&quot;54105&quot;&gt;&lt;property id=&quot;20148&quot; value=&quot;5&quot;/&gt;&lt;property id=&quot;20300&quot; value=&quot;Slide 55 - &amp;quot;Occupational Analysis&amp;quot;&quot;/&gt;&lt;property id=&quot;20307&quot; value=&quot;290&quot;/&gt;&lt;/object&gt;&lt;object type=&quot;3&quot; unique_id=&quot;54106&quot;&gt;&lt;property id=&quot;20148&quot; value=&quot;5&quot;/&gt;&lt;property id=&quot;20300&quot; value=&quot;Slide 56&quot;/&gt;&lt;property id=&quot;20307&quot; value=&quot;291&quot;/&gt;&lt;/object&gt;&lt;object type=&quot;3&quot; unique_id=&quot;54107&quot;&gt;&lt;property id=&quot;20148&quot; value=&quot;5&quot;/&gt;&lt;property id=&quot;20300&quot; value=&quot;Slide 57&quot;/&gt;&lt;property id=&quot;20307&quot; value=&quot;292&quot;/&gt;&lt;/object&gt;&lt;object type=&quot;3&quot; unique_id=&quot;54108&quot;&gt;&lt;property id=&quot;20148&quot; value=&quot;5&quot;/&gt;&lt;property id=&quot;20300&quot; value=&quot;Slide 58&quot;/&gt;&lt;property id=&quot;20307&quot; value=&quot;293&quot;/&gt;&lt;/object&gt;&lt;object type=&quot;3&quot; unique_id=&quot;54109&quot;&gt;&lt;property id=&quot;20148&quot; value=&quot;5&quot;/&gt;&lt;property id=&quot;20300&quot; value=&quot;Slide 59&quot;/&gt;&lt;property id=&quot;20307&quot; value=&quot;294&quot;/&gt;&lt;/object&gt;&lt;object type=&quot;3&quot; unique_id=&quot;54110&quot;&gt;&lt;property id=&quot;20148&quot; value=&quot;5&quot;/&gt;&lt;property id=&quot;20300&quot; value=&quot;Slide 60 - &amp;quot;Job Analysis&amp;quot;&quot;/&gt;&lt;property id=&quot;20307&quot; value=&quot;295&quot;/&gt;&lt;/object&gt;&lt;object type=&quot;3&quot; unique_id=&quot;54111&quot;&gt;&lt;property id=&quot;20148&quot; value=&quot;5&quot;/&gt;&lt;property id=&quot;20300&quot; value=&quot;Slide 61&quot;/&gt;&lt;property id=&quot;20307&quot; value=&quot;296&quot;/&gt;&lt;/object&gt;&lt;object type=&quot;3&quot; unique_id=&quot;54112&quot;&gt;&lt;property id=&quot;20148&quot; value=&quot;5&quot;/&gt;&lt;property id=&quot;20300&quot; value=&quot;Slide 62&quot;/&gt;&lt;property id=&quot;20307&quot; value=&quot;297&quot;/&gt;&lt;/object&gt;&lt;object type=&quot;3&quot; unique_id=&quot;54113&quot;&gt;&lt;property id=&quot;20148&quot; value=&quot;5&quot;/&gt;&lt;property id=&quot;20300&quot; value=&quot;Slide 63 - &amp;quot;การประเมินเพื่อคัดกรองงาน&amp;quot;&quot;/&gt;&lt;property id=&quot;20307&quot; value=&quot;298&quot;/&gt;&lt;/object&gt;&lt;object type=&quot;3&quot; unique_id=&quot;54114&quot;&gt;&lt;property id=&quot;20148&quot; value=&quot;5&quot;/&gt;&lt;property id=&quot;20300&quot; value=&quot;Slide 64 - &amp;quot;สรุป&amp;quot;&quot;/&gt;&lt;property id=&quot;20307&quot; value=&quot;299&quot;/&gt;&lt;/object&gt;&lt;object type=&quot;3&quot; unique_id=&quot;54115&quot;&gt;&lt;property id=&quot;20148&quot; value=&quot;5&quot;/&gt;&lt;property id=&quot;20300&quot; value=&quot;Slide 65 - &amp;quot;Part IV&amp;quot;&quot;/&gt;&lt;property id=&quot;20307&quot; value=&quot;300&quot;/&gt;&lt;/object&gt;&lt;object type=&quot;3&quot; unique_id=&quot;54116&quot;&gt;&lt;property id=&quot;20148&quot; value=&quot;5&quot;/&gt;&lt;property id=&quot;20300&quot; value=&quot;Slide 66&quot;/&gt;&lt;property id=&quot;20307&quot; value=&quot;301&quot;/&gt;&lt;/object&gt;&lt;object type=&quot;3&quot; unique_id=&quot;54117&quot;&gt;&lt;property id=&quot;20148&quot; value=&quot;5&quot;/&gt;&lt;property id=&quot;20300&quot; value=&quot;Slide 67 - &amp;quot;?&amp;quot;&quot;/&gt;&lt;property id=&quot;20307&quot; value=&quot;302&quot;/&gt;&lt;/object&gt;&lt;object type=&quot;3&quot; unique_id=&quot;54118&quot;&gt;&lt;property id=&quot;20148&quot; value=&quot;5&quot;/&gt;&lt;property id=&quot;20300&quot; value=&quot;Slide 68&quot;/&gt;&lt;property id=&quot;20307&quot; value=&quot;303&quot;/&gt;&lt;/object&gt;&lt;object type=&quot;3&quot; unique_id=&quot;54119&quot;&gt;&lt;property id=&quot;20148&quot; value=&quot;5&quot;/&gt;&lt;property id=&quot;20300&quot; value=&quot;Slide 69 - &amp;quot;คำศัพท์ (Glossary)&amp;quot;&quot;/&gt;&lt;property id=&quot;20307&quot; value=&quot;304&quot;/&gt;&lt;/object&gt;&lt;object type=&quot;3&quot; unique_id=&quot;54120&quot;&gt;&lt;property id=&quot;20148&quot; value=&quot;5&quot;/&gt;&lt;property id=&quot;20300&quot; value=&quot;Slide 70 - &amp;quot;คำศัพท์ (Glossary)&amp;quot;&quot;/&gt;&lt;property id=&quot;20307&quot; value=&quot;305&quot;/&gt;&lt;/object&gt;&lt;object type=&quot;3&quot; unique_id=&quot;54121&quot;&gt;&lt;property id=&quot;20148&quot; value=&quot;5&quot;/&gt;&lt;property id=&quot;20300&quot; value=&quot;Slide 71 - &amp;quot;การเขียนงานหลัก (Duty)&amp;quot;&quot;/&gt;&lt;property id=&quot;20307&quot; value=&quot;306&quot;/&gt;&lt;/object&gt;&lt;object type=&quot;3&quot; unique_id=&quot;54122&quot;&gt;&lt;property id=&quot;20148&quot; value=&quot;5&quot;/&gt;&lt;property id=&quot;20300&quot; value=&quot;Slide 72 - &amp;quot;คำศัพท์ (Glossary)&amp;quot;&quot;/&gt;&lt;property id=&quot;20307&quot; value=&quot;307&quot;/&gt;&lt;/object&gt;&lt;object type=&quot;3&quot; unique_id=&quot;54123&quot;&gt;&lt;property id=&quot;20148&quot; value=&quot;5&quot;/&gt;&lt;property id=&quot;20300&quot; value=&quot;Slide 73 - &amp;quot;คำศัพท์ (Glossary)&amp;quot;&quot;/&gt;&lt;property id=&quot;20307&quot; value=&quot;308&quot;/&gt;&lt;/object&gt;&lt;object type=&quot;3&quot; unique_id=&quot;54124&quot;&gt;&lt;property id=&quot;20148&quot; value=&quot;5&quot;/&gt;&lt;property id=&quot;20300&quot; value=&quot;Slide 74 - &amp;quot;คำศัพท์ (Glossary)&amp;quot;&quot;/&gt;&lt;property id=&quot;20307&quot; value=&quot;309&quot;/&gt;&lt;/object&gt;&lt;object type=&quot;3&quot; unique_id=&quot;54125&quot;&gt;&lt;property id=&quot;20148&quot; value=&quot;5&quot;/&gt;&lt;property id=&quot;20300&quot; value=&quot;Slide 75&quot;/&gt;&lt;property id=&quot;20307&quot; value=&quot;310&quot;/&gt;&lt;/object&gt;&lt;object type=&quot;3&quot; unique_id=&quot;54126&quot;&gt;&lt;property id=&quot;20148&quot; value=&quot;5&quot;/&gt;&lt;property id=&quot;20300&quot; value=&quot;Slide 76 - &amp;quot;การเขียนงานย่อย(Task)&amp;quot;&quot;/&gt;&lt;property id=&quot;20307&quot; value=&quot;311&quot;/&gt;&lt;/object&gt;&lt;object type=&quot;3&quot; unique_id=&quot;54127&quot;&gt;&lt;property id=&quot;20148&quot; value=&quot;5&quot;/&gt;&lt;property id=&quot;20300&quot; value=&quot;Slide 77 - &amp;quot;คำกริยาที่แสดงการกระทำ (ทักษะพิสัย : psychomotor domain)&amp;quot;&quot;/&gt;&lt;property id=&quot;20307&quot; value=&quot;312&quot;/&gt;&lt;/object&gt;&lt;object type=&quot;3&quot; unique_id=&quot;54128&quot;&gt;&lt;property id=&quot;20148&quot; value=&quot;5&quot;/&gt;&lt;property id=&quot;20300&quot; value=&quot;Slide 78 - &amp;quot;คำศัพท์ (Glossary)&amp;quot;&quot;/&gt;&lt;property id=&quot;20307&quot; value=&quot;313&quot;/&gt;&lt;/object&gt;&lt;object type=&quot;3&quot; unique_id=&quot;54129&quot;&gt;&lt;property id=&quot;20148&quot; value=&quot;5&quot;/&gt;&lt;property id=&quot;20300&quot; value=&quot;Slide 79 - &amp;quot;ตัวอย่าง : ขั้นตอนการปฏิบัติงาน (Steps of Operation)&amp;quot;&quot;/&gt;&lt;property id=&quot;20307&quot; value=&quot;314&quot;/&gt;&lt;/object&gt;&lt;object type=&quot;3&quot; unique_id=&quot;54130&quot;&gt;&lt;property id=&quot;20148&quot; value=&quot;5&quot;/&gt;&lt;property id=&quot;20300&quot; value=&quot;Slide 80 - &amp;quot;ตัวอย่าง อาชีพ : ช่างตัดผม (ชาย)&amp;quot;&quot;/&gt;&lt;property id=&quot;20307&quot; value=&quot;315&quot;/&gt;&lt;/object&gt;&lt;object type=&quot;3&quot; unique_id=&quot;54131&quot;&gt;&lt;property id=&quot;20148&quot; value=&quot;5&quot;/&gt;&lt;property id=&quot;20300&quot; value=&quot;Slide 81 - &amp;quot;ตัวอย่าง : ภาระหน้าที่(Task)ที่ต้องมีสำหรับแต่ละหน้าที่ ดังนี้&amp;quot;&quot;/&gt;&lt;property id=&quot;20307&quot; value=&quot;316&quot;/&gt;&lt;/object&gt;&lt;object type=&quot;3&quot; unique_id=&quot;54132&quot;&gt;&lt;property id=&quot;20148&quot; value=&quot;5&quot;/&gt;&lt;property id=&quot;20300&quot; value=&quot;Slide 82 - &amp;quot;ดูตัวอย่าง งานวิเคราะห์มาตรฐานการปฏิบัติ&amp;quot;&quot;/&gt;&lt;property id=&quot;20307&quot; value=&quot;317&quot;/&gt;&lt;/object&gt;&lt;object type=&quot;3&quot; unique_id=&quot;54133&quot;&gt;&lt;property id=&quot;20148&quot; value=&quot;5&quot;/&gt;&lt;property id=&quot;20300&quot; value=&quot;Slide 83&quot;/&gt;&lt;property id=&quot;20307&quot; value=&quot;323&quot;/&gt;&lt;/object&gt;&lt;object type=&quot;3&quot; unique_id=&quot;54134&quot;&gt;&lt;property id=&quot;20148&quot; value=&quot;5&quot;/&gt;&lt;property id=&quot;20300&quot; value=&quot;Slide 84&quot;/&gt;&lt;property id=&quot;20307&quot; value=&quot;324&quot;/&gt;&lt;/object&gt;&lt;object type=&quot;3&quot; unique_id=&quot;54135&quot;&gt;&lt;property id=&quot;20148&quot; value=&quot;5&quot;/&gt;&lt;property id=&quot;20300&quot; value=&quot;Slide 85&quot;/&gt;&lt;property id=&quot;20307&quot; value=&quot;325&quot;/&gt;&lt;/object&gt;&lt;object type=&quot;3&quot; unique_id=&quot;54136&quot;&gt;&lt;property id=&quot;20148&quot; value=&quot;5&quot;/&gt;&lt;property id=&quot;20300&quot; value=&quot;Slide 86&quot;/&gt;&lt;property id=&quot;20307&quot; value=&quot;326&quot;/&gt;&lt;/object&gt;&lt;object type=&quot;3&quot; unique_id=&quot;54137&quot;&gt;&lt;property id=&quot;20148&quot; value=&quot;5&quot;/&gt;&lt;property id=&quot;20300&quot; value=&quot;Slide 89 - &amp;quot;Performance Standard :PS&amp;quot;&quot;/&gt;&lt;property id=&quot;20307&quot; value=&quot;318&quot;/&gt;&lt;/object&gt;&lt;object type=&quot;3&quot; unique_id=&quot;54138&quot;&gt;&lt;property id=&quot;20148&quot; value=&quot;5&quot;/&gt;&lt;property id=&quot;20300&quot; value=&quot;Slide 90 - &amp;quot;มาตรฐานการปฏิบัติงาน (Performance Standard) &amp;quot;&quot;/&gt;&lt;property id=&quot;20307&quot; value=&quot;319&quot;/&gt;&lt;/object&gt;&lt;object type=&quot;3&quot; unique_id=&quot;54139&quot;&gt;&lt;property id=&quot;20148&quot; value=&quot;5&quot;/&gt;&lt;property id=&quot;20300&quot; value=&quot;Slide 91 - &amp;quot;มาตรฐานการปฏิบัติงาน (Performance Standard)&amp;quot;&quot;/&gt;&lt;property id=&quot;20307&quot; value=&quot;320&quot;/&gt;&lt;/object&gt;&lt;object type=&quot;3&quot; unique_id=&quot;54140&quot;&gt;&lt;property id=&quot;20148&quot; value=&quot;5&quot;/&gt;&lt;property id=&quot;20300&quot; value=&quot;Slide 93 - &amp;quot;Performance Criteria      Assessment Criteria&amp;quot;&quot;/&gt;&lt;property id=&quot;20307&quot; value=&quot;321&quot;/&gt;&lt;/object&gt;&lt;object type=&quot;3&quot; unique_id=&quot;76752&quot;&gt;&lt;property id=&quot;20148&quot; value=&quot;5&quot;/&gt;&lt;property id=&quot;20300&quot; value=&quot;Slide 6 - &amp;quot;หลักสูตรการฝึกครูฝึกใหม่ 2016&amp;quot;&quot;/&gt;&lt;property id=&quot;20307&quot; value=&quot;328&quot;/&gt;&lt;/object&gt;&lt;object type=&quot;3&quot; unique_id=&quot;76753&quot;&gt;&lt;property id=&quot;20148&quot; value=&quot;5&quot;/&gt;&lt;property id=&quot;20300&quot; value=&quot;Slide 14 - &amp;quot;ความรู้ความสามารถที่จะได้รับ:&amp;quot;&quot;/&gt;&lt;property id=&quot;20307&quot; value=&quot;327&quot;/&gt;&lt;/object&gt;&lt;object type=&quot;3&quot; unique_id=&quot;77568&quot;&gt;&lt;property id=&quot;20148&quot; value=&quot;5&quot;/&gt;&lt;property id=&quot;20300&quot; value=&quot;Slide 94 - &amp;quot;Q&amp;amp; A&amp;quot;&quot;/&gt;&lt;property id=&quot;20307&quot; value=&quot;329&quot;/&gt;&lt;/object&gt;&lt;object type=&quot;3&quot; unique_id=&quot;77869&quot;&gt;&lt;property id=&quot;20148&quot; value=&quot;5&quot;/&gt;&lt;property id=&quot;20300&quot; value=&quot;Slide 87 - &amp;quot;กิจกรรมการเรียนรู้ที่ 1. (วิเคราะห์งาน / อาชีพ)&amp;quot;&quot;/&gt;&lt;property id=&quot;20307&quot; value=&quot;330&quot;/&gt;&lt;/object&gt;&lt;object type=&quot;3&quot; unique_id=&quot;77870&quot;&gt;&lt;property id=&quot;20148&quot; value=&quot;5&quot;/&gt;&lt;property id=&quot;20300&quot; value=&quot;Slide 88 - &amp;quot;คำแนะนำ&amp;quot;&quot;/&gt;&lt;property id=&quot;20307&quot; value=&quot;331&quot;/&gt;&lt;/object&gt;&lt;object type=&quot;3&quot; unique_id=&quot;81028&quot;&gt;&lt;property id=&quot;20148&quot; value=&quot;5&quot;/&gt;&lt;property id=&quot;20300&quot; value=&quot;Slide 92 - &amp;quot;ทัศนคติ&amp;quot;&quot;/&gt;&lt;property id=&quot;20307&quot; value=&quot;332&quot;/&gt;&lt;/object&gt;&lt;object type=&quot;3&quot; unique_id=&quot;81965&quot;&gt;&lt;property id=&quot;20148&quot; value=&quot;5&quot;/&gt;&lt;property id=&quot;20300&quot; value=&quot;Slide 49 - &amp;quot;Q &amp;amp; A&amp;quot;&quot;/&gt;&lt;property id=&quot;20307&quot; value=&quot;333&quot;/&gt;&lt;/object&gt;&lt;object type=&quot;3&quot; unique_id=&quot;82124&quot;&gt;&lt;property id=&quot;20148&quot; value=&quot;5&quot;/&gt;&lt;property id=&quot;20300&quot; value=&quot;Slide 12 - &amp;quot;วัตถุประสงค์ (Objective)&amp;quot;&quot;/&gt;&lt;property id=&quot;20307&quot; value=&quot;334&quot;/&gt;&lt;/object&gt;&lt;object type=&quot;3&quot; unique_id=&quot;82125&quot;&gt;&lt;property id=&quot;20148&quot; value=&quot;5&quot;/&gt;&lt;property id=&quot;20300&quot; value=&quot;Slide 13 - &amp;quot;กิจกรรมการเรียนรู้ (LA)&amp;quot;&quot;/&gt;&lt;property id=&quot;20307&quot; value=&quot;335&quot;/&gt;&lt;/object&gt;&lt;object type=&quot;3&quot; unique_id=&quot;83584&quot;&gt;&lt;property id=&quot;20148&quot; value=&quot;5&quot;/&gt;&lt;property id=&quot;20300&quot; value=&quot;Slide 1 - &amp;quot;นายคมธัช รัตนคช &amp;#x0D;&amp;#x0A;ตำแหน่ง: นักวิชาการพัฒนาฝีมือแรงงานชำนาญการ&amp;quot;&quot;/&gt;&lt;property id=&quot;20307&quot; value=&quot;336&quot;/&gt;&lt;/object&gt;&lt;object type=&quot;3&quot; unique_id=&quot;83585&quot;&gt;&lt;property id=&quot;20148&quot; value=&quot;5&quot;/&gt;&lt;property id=&quot;20300&quot; value=&quot;Slide 2 - &amp;quot;Lecturer Profile&amp;quot;&quot;/&gt;&lt;property id=&quot;20307&quot; value=&quot;337&quot;/&gt;&lt;/object&gt;&lt;object type=&quot;3&quot; unique_id=&quot;83586&quot;&gt;&lt;property id=&quot;20148&quot; value=&quot;5&quot;/&gt;&lt;property id=&quot;20300&quot; value=&quot;Slide 5 - &amp;quot;Contact me&amp;quot;&quot;/&gt;&lt;property id=&quot;20307&quot; value=&quot;338&quot;/&gt;&lt;/object&gt;&lt;object type=&quot;3&quot; unique_id=&quot;83755&quot;&gt;&lt;property id=&quot;20148&quot; value=&quot;5&quot;/&gt;&lt;property id=&quot;20300&quot; value=&quot;Slide 3 - &amp;quot;Lecturer Profile&amp;quot;&quot;/&gt;&lt;property id=&quot;20307&quot; value=&quot;339&quot;/&gt;&lt;/object&gt;&lt;object type=&quot;3&quot; unique_id=&quot;83756&quot;&gt;&lt;property id=&quot;20148&quot; value=&quot;5&quot;/&gt;&lt;property id=&quot;20300&quot; value=&quot;Slide 4 - &amp;quot;Lecturer Profile&amp;quot;&quot;/&gt;&lt;property id=&quot;20307&quot; value=&quot;340&quot;/&gt;&lt;/object&gt;&lt;object type=&quot;3&quot; unique_id=&quot;84703&quot;&gt;&lt;property id=&quot;20148&quot; value=&quot;5&quot;/&gt;&lt;property id=&quot;20300&quot; value=&quot;Slide 15 - &amp;quot;OUTCOMEs&amp;quot;&quot;/&gt;&lt;property id=&quot;20307&quot; value=&quot;341&quot;/&gt;&lt;/object&gt;&lt;object type=&quot;3&quot; unique_id=&quot;84704&quot;&gt;&lt;property id=&quot;20148&quot; value=&quot;5&quot;/&gt;&lt;property id=&quot;20300&quot; value=&quot;Slide 16 - &amp;quot;Training Method&amp;quot;&quot;/&gt;&lt;property id=&quot;20307&quot; value=&quot;342&quot;/&gt;&lt;/object&gt;&lt;object type=&quot;3&quot; unique_id=&quot;84705&quot;&gt;&lt;property id=&quot;20148&quot; value=&quot;5&quot;/&gt;&lt;property id=&quot;20300&quot; value=&quot;Slide 17 - &amp;quot;*Assessment&amp;quot;&quot;/&gt;&lt;property id=&quot;20307&quot; value=&quot;343&quot;/&gt;&lt;/object&gt;&lt;object type=&quot;3&quot; unique_id=&quot;84706&quot;&gt;&lt;property id=&quot;20148&quot; value=&quot;5&quot;/&gt;&lt;property id=&quot;20300&quot; value=&quot;Slide 19&quot;/&gt;&lt;property id=&quot;20307&quot; value=&quot;344&quot;/&gt;&lt;/object&gt;&lt;object type=&quot;3&quot; unique_id=&quot;84977&quot;&gt;&lt;property id=&quot;20148&quot; value=&quot;5&quot;/&gt;&lt;property id=&quot;20300&quot; value=&quot;Slide 23 - &amp;quot;การส่งงาน&amp;quot;&quot;/&gt;&lt;property id=&quot;20307&quot; value=&quot;345&quot;/&gt;&lt;/object&gt;&lt;object type=&quot;3&quot; unique_id=&quot;85433&quot;&gt;&lt;property id=&quot;20148&quot; value=&quot;5&quot;/&gt;&lt;property id=&quot;20300&quot; value=&quot;Slide 24 - &amp;quot;การส่งมอบเอกสารการฝึก และ สไลด์การนำเสนอ&amp;quot;&quot;/&gt;&lt;property id=&quot;20307&quot; value=&quot;346&quot;/&gt;&lt;/object&gt;&lt;object type=&quot;3&quot; unique_id=&quot;85894&quot;&gt;&lt;property id=&quot;20148&quot; value=&quot;5&quot;/&gt;&lt;property id=&quot;20300&quot; value=&quot;Slide 18 - &amp;quot;เครื่องมือ อุปกรณ์ และสิ่งอำนวยความสะดวกที่ทุกกลุ่มควรมี&amp;quot;&quot;/&gt;&lt;property id=&quot;20307&quot; value=&quot;347&quot;/&gt;&lt;/object&gt;&lt;object type=&quot;3&quot; unique_id=&quot;86174&quot;&gt;&lt;property id=&quot;20148&quot; value=&quot;5&quot;/&gt;&lt;property id=&quot;20300&quot; value=&quot;Slide 22 - &amp;quot;คำแนะนำ:&amp;quot;&quot;/&gt;&lt;property id=&quot;20307&quot; value=&quot;348&quot;/&gt;&lt;/object&gt;&lt;object type=&quot;3&quot; unique_id=&quot;86269&quot;&gt;&lt;property id=&quot;20148&quot; value=&quot;5&quot;/&gt;&lt;property id=&quot;20300&quot; value=&quot;Slide 21 - &amp;quot;ตำแหน่งงาน  / อาชีพ ที่แต่ละกลุ่มเลือก&amp;quot;&quot;/&gt;&lt;property id=&quot;20307&quot; value=&quot;349&quot;/&gt;&lt;/object&gt;&lt;object type=&quot;3&quot; unique_id=&quot;86840&quot;&gt;&lt;property id=&quot;20148&quot; value=&quot;5&quot;/&gt;&lt;property id=&quot;20300&quot; value=&quot;Slide 20 - &amp;quot;การจัดกลุ่ม&amp;quot;&quot;/&gt;&lt;property id=&quot;20307&quot; value=&quot;350&quot;/&gt;&lt;/object&gt;&lt;object type=&quot;3&quot; unique_id=&quot;87033&quot;&gt;&lt;property id=&quot;20148&quot; value=&quot;5&quot;/&gt;&lt;property id=&quot;20300&quot; value=&quot;Slide 7 - &amp;quot;สรุปการฝึกอบรมวันที่ 2&amp;quot;&quot;/&gt;&lt;property id=&quot;20307&quot; value=&quot;351&quot;/&gt;&lt;/object&gt;&lt;object type=&quot;3&quot; unique_id=&quot;87034&quot;&gt;&lt;property id=&quot;20148&quot; value=&quot;5&quot;/&gt;&lt;property id=&quot;20300&quot; value=&quot;Slide 8 - &amp;quot;สรุปการฝึกอบรมวันที่ 2&amp;quot;&quot;/&gt;&lt;property id=&quot;20307&quot; value=&quot;352&quot;/&gt;&lt;/object&gt;&lt;object type=&quot;3&quot; unique_id=&quot;87623&quot;&gt;&lt;property id=&quot;20148&quot; value=&quot;5&quot;/&gt;&lt;property id=&quot;20300&quot; value=&quot;Slide 9 - &amp;quot;สรุปการฝึกอบรมวันที่ 3&amp;quot;&quot;/&gt;&lt;property id=&quot;20307&quot; value=&quot;353&quot;/&gt;&lt;/object&gt;&lt;object type=&quot;3&quot; unique_id=&quot;88119&quot;&gt;&lt;property id=&quot;20148&quot; value=&quot;5&quot;/&gt;&lt;property id=&quot;20300&quot; value=&quot;Slide 10&quot;/&gt;&lt;property id=&quot;20307&quot; value=&quot;354&quot;/&gt;&lt;/object&gt;&lt;/object&gt;&lt;/object&gt;&lt;/database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825</TotalTime>
  <Words>4928</Words>
  <Application>Microsoft Office PowerPoint</Application>
  <PresentationFormat>On-screen Show (4:3)</PresentationFormat>
  <Paragraphs>746</Paragraphs>
  <Slides>98</Slides>
  <Notes>6</Notes>
  <HiddenSlides>11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98</vt:i4>
      </vt:variant>
    </vt:vector>
  </HeadingPairs>
  <TitlesOfParts>
    <vt:vector size="99" baseType="lpstr">
      <vt:lpstr>Clarity</vt:lpstr>
      <vt:lpstr>นายคมธัช รัตนคช  ตำแหน่ง: นักวิชาการพัฒนาฝีมือแรงงานชำนาญการ</vt:lpstr>
      <vt:lpstr>Lecturer Profile</vt:lpstr>
      <vt:lpstr>Lecturer Profile</vt:lpstr>
      <vt:lpstr>Lecturer Profile</vt:lpstr>
      <vt:lpstr>Contact me</vt:lpstr>
      <vt:lpstr>หลักสูตรการฝึกครูฝึกใหม่ 2016</vt:lpstr>
      <vt:lpstr>สรุปการฝึกอบรมวันที่ 2</vt:lpstr>
      <vt:lpstr>สรุปการฝึกอบรมวันที่ 2</vt:lpstr>
      <vt:lpstr>สรุปการฝึกอบรมวันที่ 3</vt:lpstr>
      <vt:lpstr>PowerPoint Presentation</vt:lpstr>
      <vt:lpstr>วัตถุประสงค์ (Objective)</vt:lpstr>
      <vt:lpstr>วัตถุประสงค์ (Objective)</vt:lpstr>
      <vt:lpstr>กิจกรรมการเรียนรู้ (LA)</vt:lpstr>
      <vt:lpstr>ความรู้ความสามารถที่จะได้รับ:</vt:lpstr>
      <vt:lpstr>OUTCOMEs</vt:lpstr>
      <vt:lpstr>Training Method</vt:lpstr>
      <vt:lpstr>*Assessment</vt:lpstr>
      <vt:lpstr>เครื่องมือ อุปกรณ์ และสิ่งอำนวยความสะดวกที่ทุกกลุ่มควรมี</vt:lpstr>
      <vt:lpstr>PowerPoint Presentation</vt:lpstr>
      <vt:lpstr>การจัดกลุ่ม</vt:lpstr>
      <vt:lpstr>ตำแหน่งงาน  / อาชีพ ที่แต่ละกลุ่มเลือก</vt:lpstr>
      <vt:lpstr>คำแนะนำ:</vt:lpstr>
      <vt:lpstr>การส่งงาน</vt:lpstr>
      <vt:lpstr>การส่งมอบเอกสารการฝึก และ สไลด์การนำเสนอ</vt:lpstr>
      <vt:lpstr>Part I</vt:lpstr>
      <vt:lpstr>วิธีการวิเคราะห์สมรรถนะในอาชีพ / ในตำแหน่งงาน</vt:lpstr>
      <vt:lpstr>PowerPoint Presentation</vt:lpstr>
      <vt:lpstr>DACUM</vt:lpstr>
      <vt:lpstr>การประชุมคณะกรรมการดาคัม</vt:lpstr>
      <vt:lpstr>DACUM คืออะไร</vt:lpstr>
      <vt:lpstr>ประโยชน์ที่ได้จาก DACUM</vt:lpstr>
      <vt:lpstr>ขั้นตอน DACUM (day-kum)</vt:lpstr>
      <vt:lpstr>ขั้นตอน DACUM (day-kum)</vt:lpstr>
      <vt:lpstr>DACUM Process</vt:lpstr>
      <vt:lpstr>Part II</vt:lpstr>
      <vt:lpstr>หลักการ DACUM</vt:lpstr>
      <vt:lpstr>PowerPoint Presentation</vt:lpstr>
      <vt:lpstr>DACUM Panel</vt:lpstr>
      <vt:lpstr>องค์ประกอบของคณะกรรมการดาคัม (DACUM Committee)</vt:lpstr>
      <vt:lpstr>ผู้ดำเนินการประชุม DACUM (Facilitators)</vt:lpstr>
      <vt:lpstr>คุณสมบัติของผู้ดำเนินการประชุม (Facilitators)</vt:lpstr>
      <vt:lpstr>คุณสมบัติของผู้ดำเนินการประชุม (Facilitators)</vt:lpstr>
      <vt:lpstr>คุณสมบัติของผู้ดำเนินการประชุม (Facilitators)</vt:lpstr>
      <vt:lpstr>หน้าที่ของผู้ดำเนินการประชุม (Facilitators)</vt:lpstr>
      <vt:lpstr>หน้าที่ของผู้ดำเนินการประชุม (Facilitators)</vt:lpstr>
      <vt:lpstr>หน้าที่ของผู้ดำเนินการประชุม (Facilitators)</vt:lpstr>
      <vt:lpstr>ข้อแนะนำในการทำ DACUM</vt:lpstr>
      <vt:lpstr>ข้อแนะนำการทำ DACUM (ต่อ..)</vt:lpstr>
      <vt:lpstr>Q &amp; A</vt:lpstr>
      <vt:lpstr>Part III</vt:lpstr>
      <vt:lpstr>การวิเคราะห์งาน / อาชีพ (Job Analysis)</vt:lpstr>
      <vt:lpstr>ประโยชน์ของการวิเคราะห์งาน/อาชีพ</vt:lpstr>
      <vt:lpstr>PowerPoint Presentation</vt:lpstr>
      <vt:lpstr>PowerPoint Presentation</vt:lpstr>
      <vt:lpstr>Occupational Analysis</vt:lpstr>
      <vt:lpstr>PowerPoint Presentation</vt:lpstr>
      <vt:lpstr>PowerPoint Presentation</vt:lpstr>
      <vt:lpstr>PowerPoint Presentation</vt:lpstr>
      <vt:lpstr>PowerPoint Presentation</vt:lpstr>
      <vt:lpstr>Job Analysis</vt:lpstr>
      <vt:lpstr>PowerPoint Presentation</vt:lpstr>
      <vt:lpstr>PowerPoint Presentation</vt:lpstr>
      <vt:lpstr>การประเมินเพื่อคัดกรองงาน</vt:lpstr>
      <vt:lpstr>สรุป</vt:lpstr>
      <vt:lpstr>Part IV</vt:lpstr>
      <vt:lpstr>PowerPoint Presentation</vt:lpstr>
      <vt:lpstr>?</vt:lpstr>
      <vt:lpstr>PowerPoint Presentation</vt:lpstr>
      <vt:lpstr>คำศัพท์ (Glossary)</vt:lpstr>
      <vt:lpstr>คำศัพท์ (Glossary)</vt:lpstr>
      <vt:lpstr>การเขียนงานหลัก (Duty)</vt:lpstr>
      <vt:lpstr>คำศัพท์ (Glossary)</vt:lpstr>
      <vt:lpstr>คำศัพท์ (Glossary)</vt:lpstr>
      <vt:lpstr>คำศัพท์ (Glossary)</vt:lpstr>
      <vt:lpstr>PowerPoint Presentation</vt:lpstr>
      <vt:lpstr>การเขียนงานย่อย(Task)</vt:lpstr>
      <vt:lpstr>คำกริยาที่แสดงการกระทำ (ทักษะพิสัย : psychomotor domain)</vt:lpstr>
      <vt:lpstr>คำศัพท์ (Glossary)</vt:lpstr>
      <vt:lpstr>ตัวอย่าง : ขั้นตอนการปฏิบัติงาน (Steps of Operation)</vt:lpstr>
      <vt:lpstr>ตัวอย่าง อาชีพ : ช่างตัดผม (ชาย)</vt:lpstr>
      <vt:lpstr>ตัวอย่าง : ภาระหน้าที่(Task)ที่ต้องมีสำหรับแต่ละหน้าที่ ดังนี้</vt:lpstr>
      <vt:lpstr>ดูตัวอย่าง งานวิเคราะห์มาตรฐานการปฏิบัติ</vt:lpstr>
      <vt:lpstr>PowerPoint Presentation</vt:lpstr>
      <vt:lpstr>PowerPoint Presentation</vt:lpstr>
      <vt:lpstr>PowerPoint Presentation</vt:lpstr>
      <vt:lpstr>PowerPoint Presentation</vt:lpstr>
      <vt:lpstr>กิจกรรมการเรียนรู้ที่ 1. (วิเคราะห์งาน / อาชีพ)</vt:lpstr>
      <vt:lpstr>คำแนะนำ</vt:lpstr>
      <vt:lpstr>Performance Standard :PS</vt:lpstr>
      <vt:lpstr>มาตรฐานการปฏิบัติงาน (Performance Standard) </vt:lpstr>
      <vt:lpstr>มาตรฐานการปฏิบัติงาน (Performance Standard)</vt:lpstr>
      <vt:lpstr>ทัศนคติ</vt:lpstr>
      <vt:lpstr>Performance Criteria      Assessment Criteria</vt:lpstr>
      <vt:lpstr>Q&amp; A</vt:lpstr>
      <vt:lpstr>การออกแบบและพัฒนาหลักสูตรอิงสมรรถนะสำหรับฝึกในสถานประกอบกิจการ (TWI)</vt:lpstr>
      <vt:lpstr>การนำเสนอเนื้อหา : การออกแบบและพัฒนาหลักสูตร</vt:lpstr>
      <vt:lpstr>การนำเสนอเนื้อหา(ต่อ) : การเตรียมการฝึกและการประเมิน</vt:lpstr>
      <vt:lpstr>การนำเสนอเนื้อหา(ต่อ) : การเตรียมการฝึกและการประเมิน</vt:lpstr>
    </vt:vector>
  </TitlesOfParts>
  <Company>Office Black Edition - tum0r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การออกแบบและพัฒนาหลักสูตรอิงสมรรถนะสำหรับฝึกในสถานประกอบกิจการ (TWI)</dc:title>
  <dc:creator>nid</dc:creator>
  <cp:lastModifiedBy>nid</cp:lastModifiedBy>
  <cp:revision>112</cp:revision>
  <dcterms:created xsi:type="dcterms:W3CDTF">2016-11-05T01:37:39Z</dcterms:created>
  <dcterms:modified xsi:type="dcterms:W3CDTF">2016-11-24T13:00:39Z</dcterms:modified>
</cp:coreProperties>
</file>