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52" y="-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1889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5658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4698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9847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256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3234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4816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008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58227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063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4687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6219F-EC70-49C9-9314-3F25296B464F}" type="datetimeFigureOut">
              <a:rPr lang="th-TH" smtClean="0"/>
              <a:t>24/06/59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44FD3-9A22-4F87-B52E-285569A086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6619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268760" y="848544"/>
            <a:ext cx="4320480" cy="576064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cs typeface="TH Chakra Petch" panose="02000506000000020004" pitchFamily="2" charset="-34"/>
              </a:rPr>
              <a:t>แผนผังขั้นตอน</a:t>
            </a:r>
            <a:r>
              <a:rPr lang="th-TH" sz="20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cs typeface="TH Chakra Petch" panose="02000506000000020004" pitchFamily="2" charset="-34"/>
              </a:rPr>
              <a:t>การปฏิบัติงาน</a:t>
            </a:r>
            <a:endParaRPr lang="th-TH" sz="2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cs typeface="TH Chakra Petch" panose="02000506000000020004" pitchFamily="2" charset="-34"/>
            </a:endParaRPr>
          </a:p>
          <a:p>
            <a:pPr algn="ctr"/>
            <a:r>
              <a:rPr lang="th-TH" sz="2000" b="1" dirty="0" smtClean="0">
                <a:solidFill>
                  <a:srgbClr val="0070C0"/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การพิจารณาคำขอหนังสือรับรองความรู้ความสามารถ</a:t>
            </a:r>
            <a:endParaRPr lang="th-TH" sz="2000" b="1" dirty="0">
              <a:solidFill>
                <a:srgbClr val="0070C0"/>
              </a:solidFill>
              <a:latin typeface="TH Chakra Petch" panose="02000506000000020004" pitchFamily="2" charset="-34"/>
              <a:cs typeface="TH Chakra Petch" panose="02000506000000020004" pitchFamily="2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358405" y="488504"/>
            <a:ext cx="2160240" cy="3720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 smtClean="0">
                <a:solidFill>
                  <a:srgbClr val="0070C0"/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ศูนย์พัฒนาฝีมือแรงงานจังหวัดนครพนม</a:t>
            </a:r>
            <a:endParaRPr lang="th-TH" sz="1200" b="1" dirty="0">
              <a:solidFill>
                <a:srgbClr val="0070C0"/>
              </a:solidFill>
              <a:latin typeface="TH Chakra Petch" panose="02000506000000020004" pitchFamily="2" charset="-34"/>
              <a:cs typeface="TH Chakra Petch" panose="02000506000000020004" pitchFamily="2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593" y="128464"/>
            <a:ext cx="475550" cy="481310"/>
          </a:xfrm>
          <a:prstGeom prst="rect">
            <a:avLst/>
          </a:prstGeom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" t="11124" r="-38" b="170"/>
          <a:stretch/>
        </p:blipFill>
        <p:spPr bwMode="auto">
          <a:xfrm>
            <a:off x="0" y="1704975"/>
            <a:ext cx="6858000" cy="744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9513889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18</Words>
  <Application>Microsoft Office PowerPoint</Application>
  <PresentationFormat>กระดาษ A4 (210x297 มม.)</PresentationFormat>
  <Paragraphs>3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sornchai</dc:creator>
  <cp:lastModifiedBy>sornchai</cp:lastModifiedBy>
  <cp:revision>19</cp:revision>
  <dcterms:created xsi:type="dcterms:W3CDTF">2016-06-24T01:46:58Z</dcterms:created>
  <dcterms:modified xsi:type="dcterms:W3CDTF">2016-06-24T06:14:39Z</dcterms:modified>
</cp:coreProperties>
</file>