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81813" cy="97107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16" y="-1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0697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5051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78539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1976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1590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7812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0982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7764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8169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8901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4536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014D2-2FD3-4CF7-8582-291193D0B498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AFBF-3388-450F-BA85-E94184E732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8516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สี่เหลี่ยมผืนผ้า 20"/>
          <p:cNvSpPr/>
          <p:nvPr/>
        </p:nvSpPr>
        <p:spPr>
          <a:xfrm>
            <a:off x="1720" y="0"/>
            <a:ext cx="9906000" cy="7476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026" name="Picture 2" descr="C:\Users\sornchai\Pictures\ข่าวศพจ.นพ\_ภาพศพจ\P10607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42"/>
          <a:stretch/>
        </p:blipFill>
        <p:spPr bwMode="auto">
          <a:xfrm>
            <a:off x="7761812" y="45349"/>
            <a:ext cx="1767697" cy="613868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กลุ่ม 3"/>
          <p:cNvGrpSpPr/>
          <p:nvPr/>
        </p:nvGrpSpPr>
        <p:grpSpPr>
          <a:xfrm>
            <a:off x="704528" y="55794"/>
            <a:ext cx="3906678" cy="633516"/>
            <a:chOff x="1118330" y="55794"/>
            <a:chExt cx="3906678" cy="633516"/>
          </a:xfrm>
        </p:grpSpPr>
        <p:sp>
          <p:nvSpPr>
            <p:cNvPr id="6" name="สี่เหลี่ยมผืนผ้า 5"/>
            <p:cNvSpPr/>
            <p:nvPr/>
          </p:nvSpPr>
          <p:spPr>
            <a:xfrm>
              <a:off x="1118330" y="55794"/>
              <a:ext cx="3906678" cy="42985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r"/>
              <a:r>
                <a:rPr lang="th-TH" sz="20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H Baijam" panose="02000506000000020004" pitchFamily="2" charset="-34"/>
                  <a:cs typeface="TH Baijam" panose="02000506000000020004" pitchFamily="2" charset="-34"/>
                </a:rPr>
                <a:t>ศูนย์พัฒนาฝีมือแรงงานจังหวัดนครพนม</a:t>
              </a:r>
              <a:endParaRPr lang="th-TH" sz="2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Baijam" panose="02000506000000020004" pitchFamily="2" charset="-34"/>
                <a:cs typeface="TH Baijam" panose="02000506000000020004" pitchFamily="2" charset="-34"/>
              </a:endParaRPr>
            </a:p>
          </p:txBody>
        </p:sp>
        <p:cxnSp>
          <p:nvCxnSpPr>
            <p:cNvPr id="9" name="ตัวเชื่อมต่อตรง 8"/>
            <p:cNvCxnSpPr/>
            <p:nvPr/>
          </p:nvCxnSpPr>
          <p:spPr>
            <a:xfrm>
              <a:off x="2026963" y="404664"/>
              <a:ext cx="2916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สี่เหลี่ยมผืนผ้า 14"/>
            <p:cNvSpPr/>
            <p:nvPr/>
          </p:nvSpPr>
          <p:spPr>
            <a:xfrm>
              <a:off x="2165954" y="375188"/>
              <a:ext cx="2468831" cy="314122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1300" cap="none" spc="0" dirty="0" err="1" smtClean="0">
                  <a:ln w="11430">
                    <a:solidFill>
                      <a:schemeClr val="bg1"/>
                    </a:solidFill>
                  </a:ln>
                  <a:latin typeface="TH SarabunPSK" panose="020B0500040200020003" pitchFamily="34" charset="-34"/>
                  <a:cs typeface="TH SarabunPSK" panose="020B0500040200020003" pitchFamily="34" charset="-34"/>
                </a:rPr>
                <a:t>Nakhonphanom</a:t>
              </a:r>
              <a:r>
                <a:rPr lang="en-US" sz="1300" cap="none" spc="0" dirty="0" smtClean="0">
                  <a:ln w="11430">
                    <a:solidFill>
                      <a:schemeClr val="bg1"/>
                    </a:solidFill>
                  </a:ln>
                  <a:latin typeface="TH SarabunPSK" panose="020B0500040200020003" pitchFamily="34" charset="-34"/>
                  <a:cs typeface="TH SarabunPSK" panose="020B0500040200020003" pitchFamily="34" charset="-34"/>
                </a:rPr>
                <a:t> Province for Skill Development Center</a:t>
              </a:r>
              <a:endParaRPr lang="th-TH" sz="1300" cap="none" spc="0" dirty="0">
                <a:ln w="11430">
                  <a:solidFill>
                    <a:schemeClr val="bg1"/>
                  </a:solidFill>
                </a:ln>
              </a:endParaRPr>
            </a:p>
          </p:txBody>
        </p:sp>
      </p:grpSp>
      <p:sp>
        <p:nvSpPr>
          <p:cNvPr id="19" name="สี่เหลี่ยมผืนผ้า 18"/>
          <p:cNvSpPr/>
          <p:nvPr/>
        </p:nvSpPr>
        <p:spPr>
          <a:xfrm flipV="1">
            <a:off x="0" y="929821"/>
            <a:ext cx="9906000" cy="611014"/>
          </a:xfrm>
          <a:prstGeom prst="rect">
            <a:avLst/>
          </a:prstGeom>
          <a:solidFill>
            <a:srgbClr val="F7F7F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0" y="730415"/>
            <a:ext cx="9906000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ข่าวประชาสัมพันธ์ ประจำวันที่ ๒๙ เมษายน ๒๕๕๙</a:t>
            </a:r>
            <a:endParaRPr lang="th-TH" sz="1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สี่เหลี่ยมผืนผ้า 29"/>
          <p:cNvSpPr/>
          <p:nvPr/>
        </p:nvSpPr>
        <p:spPr>
          <a:xfrm>
            <a:off x="1720" y="6444363"/>
            <a:ext cx="9906000" cy="4136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 smtClean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โดย</a:t>
            </a:r>
            <a:r>
              <a:rPr lang="en-US" sz="1200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:</a:t>
            </a:r>
            <a:r>
              <a:rPr lang="en-US" sz="1200" dirty="0" smtClean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1200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ศูนย์พัฒนาฝีมือแรงงานจังหวัดนครพนม  ๑๙/๔ ซ.สามัคคีสุขสันต์ ถ.นครพนม-ท่าอุ</a:t>
            </a:r>
            <a:r>
              <a:rPr lang="th-TH" sz="1200" dirty="0" err="1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เทน</a:t>
            </a:r>
            <a:r>
              <a:rPr lang="th-TH" sz="1200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ต.ในเมือง อ.เมือง จ.นครพนม  โทร. ๐๔๒-๕๑๑๘๑๔</a:t>
            </a:r>
            <a:r>
              <a:rPr lang="th-TH" sz="1200" dirty="0" smtClean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</a:p>
          <a:p>
            <a:pPr algn="ctr"/>
            <a:r>
              <a:rPr lang="th-TH" sz="1200" b="1" dirty="0" smtClean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ข้อมูลโดย</a:t>
            </a:r>
            <a:r>
              <a:rPr lang="en-US" sz="1200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en-US" sz="1200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:</a:t>
            </a:r>
            <a:r>
              <a:rPr lang="en-US" sz="1200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12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นายศรชัย </a:t>
            </a:r>
            <a:r>
              <a:rPr lang="th-TH" sz="1200" dirty="0" err="1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ลุน</a:t>
            </a:r>
            <a:r>
              <a:rPr lang="th-TH" sz="12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ศรี</a:t>
            </a:r>
            <a:r>
              <a:rPr lang="th-TH" sz="1200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เทียน ๐๘๗-๑๒๘๘๙๙๕</a:t>
            </a:r>
            <a:endParaRPr lang="th-TH" sz="1200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0" y="1043866"/>
            <a:ext cx="9906000" cy="60442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สาน สร้าง เสริมสุข แรงงานไทยปี ๒๕๕๙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4997992" y="426396"/>
            <a:ext cx="283532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www.dsd.go.th/nakhonphanom</a:t>
            </a:r>
            <a:endParaRPr lang="th-TH" sz="1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" name="รูปภาพ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28" y="71593"/>
            <a:ext cx="684319" cy="587624"/>
          </a:xfrm>
          <a:prstGeom prst="rect">
            <a:avLst/>
          </a:prstGeom>
        </p:spPr>
      </p:pic>
      <p:sp>
        <p:nvSpPr>
          <p:cNvPr id="5" name="สี่เหลี่ยมผืนผ้า 4"/>
          <p:cNvSpPr/>
          <p:nvPr/>
        </p:nvSpPr>
        <p:spPr>
          <a:xfrm>
            <a:off x="4376936" y="1628800"/>
            <a:ext cx="5400600" cy="1744015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1800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เมื่อเวลา ๑๐.๐๐ น. </a:t>
            </a:r>
            <a:r>
              <a:rPr lang="th-TH" sz="1800" b="1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นายไพฑูรย์ รักษ์ประเทศ</a:t>
            </a:r>
            <a:r>
              <a:rPr lang="th-TH" sz="1800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รองผู้ว่าราชการจังหวัดนครพนม เป็นประธานในพิธีเปิดในวันแรงงานแห่งชาติ ประจำปี ๒๕๕๙ จังหวัดนครพนม โดยจัดงานภายใต้หัวข้อ “แรงงานนครพนม ห่างไกล</a:t>
            </a:r>
            <a:r>
              <a:rPr lang="th-TH" sz="1800" dirty="0" err="1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ยาเสพติด</a:t>
            </a:r>
            <a:r>
              <a:rPr lang="th-TH" sz="1800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ร่วมบริจาคโลหิต ถวายเป็นพระราชกุศล แด่พระบาทสมเด็จพระเจ้าอยู่หัว และสมเด็จพระนางเจ้าฯ พระบรมราชินีนาถ” โดยมีหน่วยงานทั้งภาครัฐและภาคเอกชนเข้าร่วมกิจกรรมไม่น้อยกว่า ๖๐๐ คน ณ ศาลาประชาคมยงใจ</a:t>
            </a:r>
            <a:r>
              <a:rPr lang="th-TH" sz="1800" dirty="0" err="1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ยุทธ</a:t>
            </a:r>
            <a:r>
              <a:rPr lang="th-TH" sz="1800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ศาลากลางจังหวัดนครพนม</a:t>
            </a:r>
            <a:endParaRPr lang="th-TH" sz="1800" b="1" dirty="0">
              <a:solidFill>
                <a:schemeClr val="bg1">
                  <a:lumMod val="8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4440498" y="3372815"/>
            <a:ext cx="5337038" cy="142433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1800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</a:t>
            </a:r>
            <a:r>
              <a:rPr lang="th-TH" sz="1800" b="1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</a:t>
            </a:r>
            <a:r>
              <a:rPr lang="th-TH" sz="1800" b="1" dirty="0" err="1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จันทิ</a:t>
            </a:r>
            <a:r>
              <a:rPr lang="th-TH" sz="1800" b="1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</a:t>
            </a:r>
            <a:r>
              <a:rPr lang="en-US" sz="1800" b="1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800" b="1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สุนทรสุวรรณ </a:t>
            </a:r>
            <a:r>
              <a:rPr lang="th-TH" sz="1800" dirty="0" smtClean="0">
                <a:solidFill>
                  <a:schemeClr val="bg1">
                    <a:lumMod val="8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ผู้อำนวยการศูนย์พัฒนาฝีมือแรงงานจังหวัดนครพนม ได้นำเจ้าหน้าที่และผู้เข้ารับการฝึกอบรมออกหน่วยให้บริการ “แนะนำอาชีพ รับสมัครฝึกอบรม ฝึกอาชีพเสริมจากเศษผ้า (การทำพวงกุญแจ) และให้บริการนวดเท้าเพื่อสุขภาพ ตั้งแต่เวลา ๐๘.๓๐ น. เป็นต้น และได้รับความสนใจจากผู้เข้าร่วมงานจำนวนมาก</a:t>
            </a:r>
            <a:endParaRPr lang="th-TH" sz="1800" b="1" dirty="0">
              <a:solidFill>
                <a:schemeClr val="bg1">
                  <a:lumMod val="8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1081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</TotalTime>
  <Words>220</Words>
  <Application>Microsoft Office PowerPoint</Application>
  <PresentationFormat>กระดาษ A4 (210x297 มม.)</PresentationFormat>
  <Paragraphs>9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sornchai</dc:creator>
  <cp:lastModifiedBy>sornchai</cp:lastModifiedBy>
  <cp:revision>103</cp:revision>
  <cp:lastPrinted>2016-04-07T08:19:42Z</cp:lastPrinted>
  <dcterms:created xsi:type="dcterms:W3CDTF">2016-02-01T13:22:43Z</dcterms:created>
  <dcterms:modified xsi:type="dcterms:W3CDTF">2016-05-02T16:05:16Z</dcterms:modified>
</cp:coreProperties>
</file>