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2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56832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7134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12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7179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391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9640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958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3163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668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64972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9875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7F906-E057-4FEE-93AA-33F5F7258A2C}" type="datetimeFigureOut">
              <a:rPr lang="th-TH" smtClean="0"/>
              <a:t>02/05/59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26E77-F7E6-4B68-8B0C-905CA24E484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6208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mailto:S_8920@hotmail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2771800" y="6584002"/>
            <a:ext cx="4803608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ข้อมูลโดย </a:t>
            </a:r>
            <a:r>
              <a:rPr lang="en-US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: </a:t>
            </a:r>
            <a:r>
              <a:rPr lang="th-TH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นายศรชัย </a:t>
            </a:r>
            <a:r>
              <a:rPr lang="th-TH" sz="1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ลุน</a:t>
            </a:r>
            <a:r>
              <a:rPr lang="th-TH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ศรีเทียน, </a:t>
            </a:r>
            <a:r>
              <a:rPr lang="en-US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E-mail : </a:t>
            </a:r>
            <a:r>
              <a:rPr lang="en-US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  <a:hlinkClick r:id="rId2"/>
              </a:rPr>
              <a:t>S_8920@hotmail.com</a:t>
            </a:r>
            <a:r>
              <a:rPr lang="en-US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, </a:t>
            </a:r>
            <a:r>
              <a:rPr lang="th-TH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โทร. ๐ ๘๗ ๑๒๘ ๘๙๙๕</a:t>
            </a:r>
            <a:endParaRPr lang="th-TH" sz="1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2" name="พับมุม 11"/>
          <p:cNvSpPr/>
          <p:nvPr/>
        </p:nvSpPr>
        <p:spPr>
          <a:xfrm rot="10800000">
            <a:off x="-9524" y="-9525"/>
            <a:ext cx="1557188" cy="1400176"/>
          </a:xfrm>
          <a:prstGeom prst="foldedCorner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accent5"/>
              </a:solidFill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485900" y="692696"/>
            <a:ext cx="7677151" cy="125385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accent5"/>
              </a:solidFill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4" y="59482"/>
            <a:ext cx="1125833" cy="1112168"/>
          </a:xfrm>
          <a:prstGeom prst="rect">
            <a:avLst/>
          </a:prstGeom>
        </p:spPr>
      </p:pic>
      <p:grpSp>
        <p:nvGrpSpPr>
          <p:cNvPr id="16" name="กลุ่ม 15"/>
          <p:cNvGrpSpPr/>
          <p:nvPr/>
        </p:nvGrpSpPr>
        <p:grpSpPr>
          <a:xfrm>
            <a:off x="1547664" y="88776"/>
            <a:ext cx="3834704" cy="686137"/>
            <a:chOff x="1547664" y="88776"/>
            <a:chExt cx="3834704" cy="686137"/>
          </a:xfrm>
        </p:grpSpPr>
        <p:sp>
          <p:nvSpPr>
            <p:cNvPr id="13" name="สี่เหลี่ยมผืนผ้า 8"/>
            <p:cNvSpPr/>
            <p:nvPr/>
          </p:nvSpPr>
          <p:spPr>
            <a:xfrm>
              <a:off x="1547664" y="88776"/>
              <a:ext cx="3834704" cy="550962"/>
            </a:xfrm>
            <a:prstGeom prst="foldedCorner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th-TH" sz="24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ศูนย์พัฒนาฝีมือแรงงานจังหวัดนครพนม</a:t>
              </a:r>
              <a:endParaRPr lang="th-TH" sz="2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endParaRPr>
            </a:p>
          </p:txBody>
        </p:sp>
        <p:sp>
          <p:nvSpPr>
            <p:cNvPr id="14" name="สี่เหลี่ยมผืนผ้า 8"/>
            <p:cNvSpPr/>
            <p:nvPr/>
          </p:nvSpPr>
          <p:spPr>
            <a:xfrm>
              <a:off x="1734601" y="389240"/>
              <a:ext cx="3491661" cy="385673"/>
            </a:xfrm>
            <a:prstGeom prst="foldedCorner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500" b="1" dirty="0" err="1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lumMod val="20000"/>
                      <a:lumOff val="80000"/>
                    </a:schemeClr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Nakhonphanom</a:t>
              </a:r>
              <a:r>
                <a:rPr lang="en-US" sz="15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lumMod val="20000"/>
                      <a:lumOff val="80000"/>
                    </a:schemeClr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 Province for skill Development Center</a:t>
              </a:r>
              <a:endParaRPr lang="th-TH" sz="15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>
              <a:off x="1820068" y="433239"/>
              <a:ext cx="342000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1808244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31</Words>
  <Application>Microsoft Office PowerPoint</Application>
  <PresentationFormat>นำเสนอทางหน้าจอ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sornchai</dc:creator>
  <cp:lastModifiedBy>sornchai</cp:lastModifiedBy>
  <cp:revision>19</cp:revision>
  <dcterms:created xsi:type="dcterms:W3CDTF">2016-04-04T12:32:15Z</dcterms:created>
  <dcterms:modified xsi:type="dcterms:W3CDTF">2016-05-02T16:02:29Z</dcterms:modified>
</cp:coreProperties>
</file>