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19"/>
  </p:handout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3" autoAdjust="0"/>
    <p:restoredTop sz="94660"/>
  </p:normalViewPr>
  <p:slideViewPr>
    <p:cSldViewPr snapToGrid="0">
      <p:cViewPr varScale="1">
        <p:scale>
          <a:sx n="92" d="100"/>
          <a:sy n="92" d="100"/>
        </p:scale>
        <p:origin x="35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ยื่นขอรับรองภายใน 60 วัน (แต่ไม่เกิน 15 มกราคมของปีถัดไป)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นับแต่เสร็จสิ้นการฝึก ถึง วันส่งเอกสาร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475A28F-AF21-4B2B-A58A-A286C43722E3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ยื่นทาง </a:t>
          </a:r>
          <a:r>
            <a:rPr lang="en-US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e-service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60A9D5B-0D76-4F63-8F81-DB87E0E0C269}" type="par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DC632B0-363A-4B89-8074-869A50DFE6F2}" type="sib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81EE55-2610-47DB-9B30-BF0057CF4E54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นับแต่วันเสร็จสิ้นการฝึก ถึง วันคลิกส่งข้อมูลเข้าระบบ (ในขั้นตอนที่ 6)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3539BDB-B1ED-4361-AFEF-A69DD4573F30}" type="par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498DC1-B428-49BF-9F8B-062321AA5F3C}" type="sib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9F6521-C84F-4A83-AC17-743BAB20D17A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กรณีวันที่ 60 เป็นวันหยุดทำการ ให้ยื่นในวันทำการถัดไป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99B5A99-23F3-4A71-AC15-47CA758EC486}" type="par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72AF399-4F65-4FF0-A229-4AC68F568C7D}" type="sib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9DFEFD-E249-4AA6-A6CE-35C67BFB3B65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กรณีวันที่ 60 เป็นวันหยุดทำการ ให้คลิกส่งให้ทันภายใน 60 วัน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3E0CFD6-C5B7-4567-A8CD-150AA2C204CA}" type="par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939822-E051-402C-B4CB-174C48FCFE3B}" type="sib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2" custLinFactNeighborX="-104" custLinFactNeighborY="28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F36D04-432A-4053-ACA9-80345D0D8850}" type="pres">
      <dgm:prSet presAssocID="{2475A28F-AF21-4B2B-A58A-A286C43722E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5E79B20-41EB-40B1-8913-05AEE00C35C6}" type="pres">
      <dgm:prSet presAssocID="{2475A28F-AF21-4B2B-A58A-A286C43722E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2F20A8C-CF9E-497C-BBD3-78C8D93DDC2C}" srcId="{02E1BA46-1076-46B9-A955-15A05F593813}" destId="{D19F6521-C84F-4A83-AC17-743BAB20D17A}" srcOrd="1" destOrd="0" parTransId="{499B5A99-23F3-4A71-AC15-47CA758EC486}" sibTransId="{B72AF399-4F65-4FF0-A229-4AC68F568C7D}"/>
    <dgm:cxn modelId="{0F568052-4C71-4940-B117-8FF5DAFCEC48}" srcId="{CB048E1C-A234-47B0-AF89-F8D591B142A2}" destId="{2475A28F-AF21-4B2B-A58A-A286C43722E3}" srcOrd="1" destOrd="0" parTransId="{360A9D5B-0D76-4F63-8F81-DB87E0E0C269}" sibTransId="{6DC632B0-363A-4B89-8074-869A50DFE6F2}"/>
    <dgm:cxn modelId="{B2699D4E-E421-4FAD-ABDE-5BDE8375C653}" srcId="{2475A28F-AF21-4B2B-A58A-A286C43722E3}" destId="{4F9DFEFD-E249-4AA6-A6CE-35C67BFB3B65}" srcOrd="1" destOrd="0" parTransId="{13E0CFD6-C5B7-4567-A8CD-150AA2C204CA}" sibTransId="{DC939822-E051-402C-B4CB-174C48FCFE3B}"/>
    <dgm:cxn modelId="{722B270B-AB37-48C4-9527-6DB450525867}" type="presOf" srcId="{4F9DFEFD-E249-4AA6-A6CE-35C67BFB3B65}" destId="{D5E79B20-41EB-40B1-8913-05AEE00C35C6}" srcOrd="0" destOrd="1" presId="urn:microsoft.com/office/officeart/2005/8/layout/vList2"/>
    <dgm:cxn modelId="{520D9107-961A-4C1B-B2ED-127D1DBEDCBC}" type="presOf" srcId="{02E1BA46-1076-46B9-A955-15A05F593813}" destId="{F10B1185-828F-4BCA-80C3-3F944DC5CA36}" srcOrd="0" destOrd="0" presId="urn:microsoft.com/office/officeart/2005/8/layout/vList2"/>
    <dgm:cxn modelId="{1CA1B9E0-7CCD-438A-9EC6-945FFE28A6DD}" type="presOf" srcId="{2475A28F-AF21-4B2B-A58A-A286C43722E3}" destId="{60F36D04-432A-4053-ACA9-80345D0D8850}" srcOrd="0" destOrd="0" presId="urn:microsoft.com/office/officeart/2005/8/layout/vList2"/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78EE8C86-BEC6-4A53-B64D-EC5F3294D405}" type="presOf" srcId="{BC1E8040-A1D0-49F7-8DF9-9773503882A6}" destId="{D022C79A-E062-4F8F-96C3-D030D3625EFC}" srcOrd="0" destOrd="0" presId="urn:microsoft.com/office/officeart/2005/8/layout/vList2"/>
    <dgm:cxn modelId="{C749AA1C-C2CE-417F-AE04-FFF5C78EB056}" type="presOf" srcId="{4881EE55-2610-47DB-9B30-BF0057CF4E54}" destId="{D5E79B20-41EB-40B1-8913-05AEE00C35C6}" srcOrd="0" destOrd="0" presId="urn:microsoft.com/office/officeart/2005/8/layout/vList2"/>
    <dgm:cxn modelId="{04938F8F-6FC2-4437-B9DA-C055294752F2}" srcId="{2475A28F-AF21-4B2B-A58A-A286C43722E3}" destId="{4881EE55-2610-47DB-9B30-BF0057CF4E54}" srcOrd="0" destOrd="0" parTransId="{83539BDB-B1ED-4361-AFEF-A69DD4573F30}" sibTransId="{DC498DC1-B428-49BF-9F8B-062321AA5F3C}"/>
    <dgm:cxn modelId="{79BAC607-35D1-48D9-BD07-C577E3AF555C}" type="presOf" srcId="{CB048E1C-A234-47B0-AF89-F8D591B142A2}" destId="{14B3C017-9976-494B-B5CE-42C70CD84F8C}" srcOrd="0" destOrd="0" presId="urn:microsoft.com/office/officeart/2005/8/layout/vList2"/>
    <dgm:cxn modelId="{960FCB75-C3D1-4388-8631-B5A49B74D6A5}" type="presOf" srcId="{D19F6521-C84F-4A83-AC17-743BAB20D17A}" destId="{D022C79A-E062-4F8F-96C3-D030D3625EFC}" srcOrd="0" destOrd="1" presId="urn:microsoft.com/office/officeart/2005/8/layout/vList2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86770AF0-87CF-4EBC-8702-A034DCF2DFC4}" type="presParOf" srcId="{14B3C017-9976-494B-B5CE-42C70CD84F8C}" destId="{F10B1185-828F-4BCA-80C3-3F944DC5CA36}" srcOrd="0" destOrd="0" presId="urn:microsoft.com/office/officeart/2005/8/layout/vList2"/>
    <dgm:cxn modelId="{FD4D0A28-4395-4101-B001-F0567F360DC9}" type="presParOf" srcId="{14B3C017-9976-494B-B5CE-42C70CD84F8C}" destId="{D022C79A-E062-4F8F-96C3-D030D3625EFC}" srcOrd="1" destOrd="0" presId="urn:microsoft.com/office/officeart/2005/8/layout/vList2"/>
    <dgm:cxn modelId="{2EBB2BFA-44D7-4894-B04E-A04357590BBB}" type="presParOf" srcId="{14B3C017-9976-494B-B5CE-42C70CD84F8C}" destId="{60F36D04-432A-4053-ACA9-80345D0D8850}" srcOrd="2" destOrd="0" presId="urn:microsoft.com/office/officeart/2005/8/layout/vList2"/>
    <dgm:cxn modelId="{BEA5573A-2687-49D4-98EF-1E5A54AD2670}" type="presParOf" srcId="{14B3C017-9976-494B-B5CE-42C70CD84F8C}" destId="{D5E79B20-41EB-40B1-8913-05AEE00C35C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 จัดเพื่อพัฒนาฝีมือแรงงานของลูกจ้าง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ให้ความรู้ ความสามารถ ทักษะ และทัศนคติที่ดีต่อการปฏิบัติงานเพิ่มขึ้น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475A28F-AF21-4B2B-A58A-A286C43722E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เนื้อหาวิชา ต้องเข้าข่ายตามเกณฑ์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60A9D5B-0D76-4F63-8F81-DB87E0E0C269}" type="par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DC632B0-363A-4B89-8074-869A50DFE6F2}" type="sib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81EE55-2610-47DB-9B30-BF0057CF4E54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เป็นประโยชน์กับกิจการของสถานประกอบกิจการ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3539BDB-B1ED-4361-AFEF-A69DD4573F30}" type="par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498DC1-B428-49BF-9F8B-062321AA5F3C}" type="sib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9DFEFD-E249-4AA6-A6CE-35C67BFB3B65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เป็นประโยชน์ต่อลูกจ้างที่จะพัฒนาไปสู่การทำงานที่ดีขึ้นหรือทำงานในสาขาอาชีพอื่นได้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3E0CFD6-C5B7-4567-A8CD-150AA2C204CA}" type="par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939822-E051-402C-B4CB-174C48FCFE3B}" type="sib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2" custLinFactNeighborX="-94" custLinFactNeighborY="119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F36D04-432A-4053-ACA9-80345D0D8850}" type="pres">
      <dgm:prSet presAssocID="{2475A28F-AF21-4B2B-A58A-A286C43722E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5E79B20-41EB-40B1-8913-05AEE00C35C6}" type="pres">
      <dgm:prSet presAssocID="{2475A28F-AF21-4B2B-A58A-A286C43722E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96FA2B65-BEE6-4122-A0A3-B31564B18A77}" type="presOf" srcId="{4F9DFEFD-E249-4AA6-A6CE-35C67BFB3B65}" destId="{D5E79B20-41EB-40B1-8913-05AEE00C35C6}" srcOrd="0" destOrd="1" presId="urn:microsoft.com/office/officeart/2005/8/layout/vList2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0F568052-4C71-4940-B117-8FF5DAFCEC48}" srcId="{CB048E1C-A234-47B0-AF89-F8D591B142A2}" destId="{2475A28F-AF21-4B2B-A58A-A286C43722E3}" srcOrd="1" destOrd="0" parTransId="{360A9D5B-0D76-4F63-8F81-DB87E0E0C269}" sibTransId="{6DC632B0-363A-4B89-8074-869A50DFE6F2}"/>
    <dgm:cxn modelId="{A5225861-C2B6-4AF6-B2A8-E5635216BAAB}" type="presOf" srcId="{02E1BA46-1076-46B9-A955-15A05F593813}" destId="{F10B1185-828F-4BCA-80C3-3F944DC5CA36}" srcOrd="0" destOrd="0" presId="urn:microsoft.com/office/officeart/2005/8/layout/vList2"/>
    <dgm:cxn modelId="{590FF41E-FED2-4222-8992-6033338C6849}" type="presOf" srcId="{CB048E1C-A234-47B0-AF89-F8D591B142A2}" destId="{14B3C017-9976-494B-B5CE-42C70CD84F8C}" srcOrd="0" destOrd="0" presId="urn:microsoft.com/office/officeart/2005/8/layout/vList2"/>
    <dgm:cxn modelId="{C0AE3F23-548B-4B50-852D-83FEFD27525E}" type="presOf" srcId="{BC1E8040-A1D0-49F7-8DF9-9773503882A6}" destId="{D022C79A-E062-4F8F-96C3-D030D3625EFC}" srcOrd="0" destOrd="0" presId="urn:microsoft.com/office/officeart/2005/8/layout/vList2"/>
    <dgm:cxn modelId="{04938F8F-6FC2-4437-B9DA-C055294752F2}" srcId="{2475A28F-AF21-4B2B-A58A-A286C43722E3}" destId="{4881EE55-2610-47DB-9B30-BF0057CF4E54}" srcOrd="0" destOrd="0" parTransId="{83539BDB-B1ED-4361-AFEF-A69DD4573F30}" sibTransId="{DC498DC1-B428-49BF-9F8B-062321AA5F3C}"/>
    <dgm:cxn modelId="{8ED159CC-7704-4F6C-869E-205AB7F99758}" type="presOf" srcId="{4881EE55-2610-47DB-9B30-BF0057CF4E54}" destId="{D5E79B20-41EB-40B1-8913-05AEE00C35C6}" srcOrd="0" destOrd="0" presId="urn:microsoft.com/office/officeart/2005/8/layout/vList2"/>
    <dgm:cxn modelId="{B2699D4E-E421-4FAD-ABDE-5BDE8375C653}" srcId="{2475A28F-AF21-4B2B-A58A-A286C43722E3}" destId="{4F9DFEFD-E249-4AA6-A6CE-35C67BFB3B65}" srcOrd="1" destOrd="0" parTransId="{13E0CFD6-C5B7-4567-A8CD-150AA2C204CA}" sibTransId="{DC939822-E051-402C-B4CB-174C48FCFE3B}"/>
    <dgm:cxn modelId="{1A78DF73-360A-49FC-8A16-6655DC6F42C5}" type="presOf" srcId="{2475A28F-AF21-4B2B-A58A-A286C43722E3}" destId="{60F36D04-432A-4053-ACA9-80345D0D8850}" srcOrd="0" destOrd="0" presId="urn:microsoft.com/office/officeart/2005/8/layout/vList2"/>
    <dgm:cxn modelId="{E5139909-858D-4C7F-BC18-231303F28352}" type="presParOf" srcId="{14B3C017-9976-494B-B5CE-42C70CD84F8C}" destId="{F10B1185-828F-4BCA-80C3-3F944DC5CA36}" srcOrd="0" destOrd="0" presId="urn:microsoft.com/office/officeart/2005/8/layout/vList2"/>
    <dgm:cxn modelId="{8A43B378-A7B1-4CB4-8363-495C03353C63}" type="presParOf" srcId="{14B3C017-9976-494B-B5CE-42C70CD84F8C}" destId="{D022C79A-E062-4F8F-96C3-D030D3625EFC}" srcOrd="1" destOrd="0" presId="urn:microsoft.com/office/officeart/2005/8/layout/vList2"/>
    <dgm:cxn modelId="{C50BEEDC-84FB-4DA1-9B03-656676CBCBC7}" type="presParOf" srcId="{14B3C017-9976-494B-B5CE-42C70CD84F8C}" destId="{60F36D04-432A-4053-ACA9-80345D0D8850}" srcOrd="2" destOrd="0" presId="urn:microsoft.com/office/officeart/2005/8/layout/vList2"/>
    <dgm:cxn modelId="{903E29AC-1196-4E32-9F6C-78FFA294D30C}" type="presParOf" srcId="{14B3C017-9976-494B-B5CE-42C70CD84F8C}" destId="{D5E79B20-41EB-40B1-8913-05AEE00C35C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ชั่วโมงฝึกอบรม (พิจารณาจากหลักสูตรและกำหนดการ)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ฝึกยกระดับฝีมือแรงงาน		ไม่น้อยกว่า  6 ชั่วโมง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475A28F-AF21-4B2B-A58A-A286C43722E3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ฝึกยกระดับฝีมือแรงงาน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60A9D5B-0D76-4F63-8F81-DB87E0E0C269}" type="par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DC632B0-363A-4B89-8074-869A50DFE6F2}" type="sib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81EE55-2610-47DB-9B30-BF0057CF4E54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ฝึกเพิ่มเติมในสาขาที่ลูกจ้างปฏิบัติงานตามปกติ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3539BDB-B1ED-4361-AFEF-A69DD4573F30}" type="par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498DC1-B428-49BF-9F8B-062321AA5F3C}" type="sib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9F6521-C84F-4A83-AC17-743BAB20D17A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ฝึกเปลี่ยนสาขาอาชีพ		ไม่น้อยกว่า 18 ชั่วโมง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99B5A99-23F3-4A71-AC15-47CA758EC486}" type="par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72AF399-4F65-4FF0-A229-4AC68F568C7D}" type="sib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F3B536B-1ED0-427B-84A0-CD709465B988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ฝึกให้มีความรู้ความสามารถและทักษะในสาขาอาชีพนั้นสูงขึ้น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AC40FE1-872D-4151-B3DE-6460801F6CDF}" type="parTrans" cxnId="{B35D3795-E81D-4B40-8389-652E2D279525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3935ED45-EDA6-4B50-B770-97392379CD9A}" type="sibTrans" cxnId="{B35D3795-E81D-4B40-8389-652E2D279525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2" custLinFactNeighborX="-104" custLinFactNeighborY="28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F36D04-432A-4053-ACA9-80345D0D8850}" type="pres">
      <dgm:prSet presAssocID="{2475A28F-AF21-4B2B-A58A-A286C43722E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5E79B20-41EB-40B1-8913-05AEE00C35C6}" type="pres">
      <dgm:prSet presAssocID="{2475A28F-AF21-4B2B-A58A-A286C43722E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18C08D60-FF19-441F-A5F1-94BB744D4F07}" type="presOf" srcId="{2475A28F-AF21-4B2B-A58A-A286C43722E3}" destId="{60F36D04-432A-4053-ACA9-80345D0D8850}" srcOrd="0" destOrd="0" presId="urn:microsoft.com/office/officeart/2005/8/layout/vList2"/>
    <dgm:cxn modelId="{F121E880-12D2-4C53-8B37-81ECAD2EB839}" type="presOf" srcId="{02E1BA46-1076-46B9-A955-15A05F593813}" destId="{F10B1185-828F-4BCA-80C3-3F944DC5CA36}" srcOrd="0" destOrd="0" presId="urn:microsoft.com/office/officeart/2005/8/layout/vList2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0F568052-4C71-4940-B117-8FF5DAFCEC48}" srcId="{CB048E1C-A234-47B0-AF89-F8D591B142A2}" destId="{2475A28F-AF21-4B2B-A58A-A286C43722E3}" srcOrd="1" destOrd="0" parTransId="{360A9D5B-0D76-4F63-8F81-DB87E0E0C269}" sibTransId="{6DC632B0-363A-4B89-8074-869A50DFE6F2}"/>
    <dgm:cxn modelId="{52F20A8C-CF9E-497C-BBD3-78C8D93DDC2C}" srcId="{02E1BA46-1076-46B9-A955-15A05F593813}" destId="{D19F6521-C84F-4A83-AC17-743BAB20D17A}" srcOrd="1" destOrd="0" parTransId="{499B5A99-23F3-4A71-AC15-47CA758EC486}" sibTransId="{B72AF399-4F65-4FF0-A229-4AC68F568C7D}"/>
    <dgm:cxn modelId="{B35D3795-E81D-4B40-8389-652E2D279525}" srcId="{2475A28F-AF21-4B2B-A58A-A286C43722E3}" destId="{FF3B536B-1ED0-427B-84A0-CD709465B988}" srcOrd="1" destOrd="0" parTransId="{4AC40FE1-872D-4151-B3DE-6460801F6CDF}" sibTransId="{3935ED45-EDA6-4B50-B770-97392379CD9A}"/>
    <dgm:cxn modelId="{0C503EC3-3315-4D90-B365-4EFF17AF730E}" type="presOf" srcId="{D19F6521-C84F-4A83-AC17-743BAB20D17A}" destId="{D022C79A-E062-4F8F-96C3-D030D3625EFC}" srcOrd="0" destOrd="1" presId="urn:microsoft.com/office/officeart/2005/8/layout/vList2"/>
    <dgm:cxn modelId="{74984230-A860-4814-9061-21311F96153F}" type="presOf" srcId="{CB048E1C-A234-47B0-AF89-F8D591B142A2}" destId="{14B3C017-9976-494B-B5CE-42C70CD84F8C}" srcOrd="0" destOrd="0" presId="urn:microsoft.com/office/officeart/2005/8/layout/vList2"/>
    <dgm:cxn modelId="{DA54713D-F6EC-45CA-9A8E-E2315B8A8374}" type="presOf" srcId="{FF3B536B-1ED0-427B-84A0-CD709465B988}" destId="{D5E79B20-41EB-40B1-8913-05AEE00C35C6}" srcOrd="0" destOrd="1" presId="urn:microsoft.com/office/officeart/2005/8/layout/vList2"/>
    <dgm:cxn modelId="{54D05365-33DF-48F3-87A7-C61B915F7D9C}" type="presOf" srcId="{BC1E8040-A1D0-49F7-8DF9-9773503882A6}" destId="{D022C79A-E062-4F8F-96C3-D030D3625EFC}" srcOrd="0" destOrd="0" presId="urn:microsoft.com/office/officeart/2005/8/layout/vList2"/>
    <dgm:cxn modelId="{04938F8F-6FC2-4437-B9DA-C055294752F2}" srcId="{2475A28F-AF21-4B2B-A58A-A286C43722E3}" destId="{4881EE55-2610-47DB-9B30-BF0057CF4E54}" srcOrd="0" destOrd="0" parTransId="{83539BDB-B1ED-4361-AFEF-A69DD4573F30}" sibTransId="{DC498DC1-B428-49BF-9F8B-062321AA5F3C}"/>
    <dgm:cxn modelId="{28CA156F-1B6A-433A-B645-83F483ECE31D}" type="presOf" srcId="{4881EE55-2610-47DB-9B30-BF0057CF4E54}" destId="{D5E79B20-41EB-40B1-8913-05AEE00C35C6}" srcOrd="0" destOrd="0" presId="urn:microsoft.com/office/officeart/2005/8/layout/vList2"/>
    <dgm:cxn modelId="{9B606D24-7B37-4ED0-985F-E425250DF4BD}" type="presParOf" srcId="{14B3C017-9976-494B-B5CE-42C70CD84F8C}" destId="{F10B1185-828F-4BCA-80C3-3F944DC5CA36}" srcOrd="0" destOrd="0" presId="urn:microsoft.com/office/officeart/2005/8/layout/vList2"/>
    <dgm:cxn modelId="{834C3797-ED42-4638-AFDD-E32576E27496}" type="presParOf" srcId="{14B3C017-9976-494B-B5CE-42C70CD84F8C}" destId="{D022C79A-E062-4F8F-96C3-D030D3625EFC}" srcOrd="1" destOrd="0" presId="urn:microsoft.com/office/officeart/2005/8/layout/vList2"/>
    <dgm:cxn modelId="{47802051-9CCB-468E-AA2D-AAE3AE684231}" type="presParOf" srcId="{14B3C017-9976-494B-B5CE-42C70CD84F8C}" destId="{60F36D04-432A-4053-ACA9-80345D0D8850}" srcOrd="2" destOrd="0" presId="urn:microsoft.com/office/officeart/2005/8/layout/vList2"/>
    <dgm:cxn modelId="{15788AC6-14A2-476D-88F8-859CB8FD9779}" type="presParOf" srcId="{14B3C017-9976-494B-B5CE-42C70CD84F8C}" destId="{D5E79B20-41EB-40B1-8913-05AEE00C35C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ฝึกเปลี่ยนสาขาอาชีพ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ฝึกเพิ่มเติมในสาขาอาชีพอื่นที่ลูกจ้างมิได้ปฏิบัติงานอยู่ตามปกติ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475A28F-AF21-4B2B-A58A-A286C43722E3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รูปแบบการฝึกอบรม (จำนวนไม่เกิน 100 คนต่อรุ่น ทุกกรณี)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60A9D5B-0D76-4F63-8F81-DB87E0E0C269}" type="par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DC632B0-363A-4B89-8074-869A50DFE6F2}" type="sib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81EE55-2610-47DB-9B30-BF0057CF4E54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บรรยาย		กลุ่มละไม่เกิน  100 คน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3539BDB-B1ED-4361-AFEF-A69DD4573F30}" type="par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498DC1-B428-49BF-9F8B-062321AA5F3C}" type="sib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9DFEFD-E249-4AA6-A6CE-35C67BFB3B65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กิจกรรมกลุ่ม	กลุ่มละไม่เกิน    50 คน ต่อวิทยากร 1 คน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3E0CFD6-C5B7-4567-A8CD-150AA2C204CA}" type="par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939822-E051-402C-B4CB-174C48FCFE3B}" type="sib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CE6D0B9-4D3E-4D67-999E-D74FDE9364DD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ฝึกให้มีความรู้ความสามารถที่จะทำงานในสาขาอาชีพอื่นได้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E3AD265-B33C-4F40-A4BF-DDA54ED2322D}" type="parTrans" cxnId="{7ADCABDB-693B-49FB-84A8-C9EA7CB77DB2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98EDA5E3-5E1E-4E18-9CC4-E6070C0EFC52}" type="sibTrans" cxnId="{7ADCABDB-693B-49FB-84A8-C9EA7CB77DB2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45BD0ED8-127F-434F-ABBE-EBB2343065FB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ปฏิบัติ		กลุ่มละไม่เกิน    25 คน ต่อวิทยากร 1 คน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9DA11EC0-BADE-47D9-B5AC-9ECD4883D642}" type="parTrans" cxnId="{7AF7B310-716B-4A77-BA7D-A3347AE5D1F4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D914B7B2-3569-46C7-9D20-EBB618DB3877}" type="sibTrans" cxnId="{7AF7B310-716B-4A77-BA7D-A3347AE5D1F4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2" custLinFactNeighborX="-94" custLinFactNeighborY="119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F36D04-432A-4053-ACA9-80345D0D8850}" type="pres">
      <dgm:prSet presAssocID="{2475A28F-AF21-4B2B-A58A-A286C43722E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5E79B20-41EB-40B1-8913-05AEE00C35C6}" type="pres">
      <dgm:prSet presAssocID="{2475A28F-AF21-4B2B-A58A-A286C43722E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AFD112B0-A962-4CB7-824A-D8D29EBA44CB}" type="presOf" srcId="{4F9DFEFD-E249-4AA6-A6CE-35C67BFB3B65}" destId="{D5E79B20-41EB-40B1-8913-05AEE00C35C6}" srcOrd="0" destOrd="1" presId="urn:microsoft.com/office/officeart/2005/8/layout/vList2"/>
    <dgm:cxn modelId="{0F568052-4C71-4940-B117-8FF5DAFCEC48}" srcId="{CB048E1C-A234-47B0-AF89-F8D591B142A2}" destId="{2475A28F-AF21-4B2B-A58A-A286C43722E3}" srcOrd="1" destOrd="0" parTransId="{360A9D5B-0D76-4F63-8F81-DB87E0E0C269}" sibTransId="{6DC632B0-363A-4B89-8074-869A50DFE6F2}"/>
    <dgm:cxn modelId="{B2699D4E-E421-4FAD-ABDE-5BDE8375C653}" srcId="{2475A28F-AF21-4B2B-A58A-A286C43722E3}" destId="{4F9DFEFD-E249-4AA6-A6CE-35C67BFB3B65}" srcOrd="1" destOrd="0" parTransId="{13E0CFD6-C5B7-4567-A8CD-150AA2C204CA}" sibTransId="{DC939822-E051-402C-B4CB-174C48FCFE3B}"/>
    <dgm:cxn modelId="{FAF64603-6652-4A61-9A85-4A8DB92C09B8}" type="presOf" srcId="{02E1BA46-1076-46B9-A955-15A05F593813}" destId="{F10B1185-828F-4BCA-80C3-3F944DC5CA36}" srcOrd="0" destOrd="0" presId="urn:microsoft.com/office/officeart/2005/8/layout/vList2"/>
    <dgm:cxn modelId="{B7C378F9-668F-425A-81BC-47490FB78462}" type="presOf" srcId="{4881EE55-2610-47DB-9B30-BF0057CF4E54}" destId="{D5E79B20-41EB-40B1-8913-05AEE00C35C6}" srcOrd="0" destOrd="0" presId="urn:microsoft.com/office/officeart/2005/8/layout/vList2"/>
    <dgm:cxn modelId="{7AF7B310-716B-4A77-BA7D-A3347AE5D1F4}" srcId="{2475A28F-AF21-4B2B-A58A-A286C43722E3}" destId="{45BD0ED8-127F-434F-ABBE-EBB2343065FB}" srcOrd="2" destOrd="0" parTransId="{9DA11EC0-BADE-47D9-B5AC-9ECD4883D642}" sibTransId="{D914B7B2-3569-46C7-9D20-EBB618DB3877}"/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09A8806E-FAA9-47A7-B689-C981EED5EF99}" type="presOf" srcId="{2475A28F-AF21-4B2B-A58A-A286C43722E3}" destId="{60F36D04-432A-4053-ACA9-80345D0D8850}" srcOrd="0" destOrd="0" presId="urn:microsoft.com/office/officeart/2005/8/layout/vList2"/>
    <dgm:cxn modelId="{03C3379A-55B2-4446-BC51-18CDF68AB5E5}" type="presOf" srcId="{45BD0ED8-127F-434F-ABBE-EBB2343065FB}" destId="{D5E79B20-41EB-40B1-8913-05AEE00C35C6}" srcOrd="0" destOrd="2" presId="urn:microsoft.com/office/officeart/2005/8/layout/vList2"/>
    <dgm:cxn modelId="{04938F8F-6FC2-4437-B9DA-C055294752F2}" srcId="{2475A28F-AF21-4B2B-A58A-A286C43722E3}" destId="{4881EE55-2610-47DB-9B30-BF0057CF4E54}" srcOrd="0" destOrd="0" parTransId="{83539BDB-B1ED-4361-AFEF-A69DD4573F30}" sibTransId="{DC498DC1-B428-49BF-9F8B-062321AA5F3C}"/>
    <dgm:cxn modelId="{6D3092E6-239E-48BC-90F7-6850412B48E7}" type="presOf" srcId="{3CE6D0B9-4D3E-4D67-999E-D74FDE9364DD}" destId="{D022C79A-E062-4F8F-96C3-D030D3625EFC}" srcOrd="0" destOrd="1" presId="urn:microsoft.com/office/officeart/2005/8/layout/vList2"/>
    <dgm:cxn modelId="{16B58E49-6DF2-4E37-8C37-6FF503FCDF80}" type="presOf" srcId="{CB048E1C-A234-47B0-AF89-F8D591B142A2}" destId="{14B3C017-9976-494B-B5CE-42C70CD84F8C}" srcOrd="0" destOrd="0" presId="urn:microsoft.com/office/officeart/2005/8/layout/vList2"/>
    <dgm:cxn modelId="{1CA75EA7-EF32-4FCC-B9E4-20F55E11D121}" type="presOf" srcId="{BC1E8040-A1D0-49F7-8DF9-9773503882A6}" destId="{D022C79A-E062-4F8F-96C3-D030D3625EFC}" srcOrd="0" destOrd="0" presId="urn:microsoft.com/office/officeart/2005/8/layout/vList2"/>
    <dgm:cxn modelId="{7ADCABDB-693B-49FB-84A8-C9EA7CB77DB2}" srcId="{02E1BA46-1076-46B9-A955-15A05F593813}" destId="{3CE6D0B9-4D3E-4D67-999E-D74FDE9364DD}" srcOrd="1" destOrd="0" parTransId="{1E3AD265-B33C-4F40-A4BF-DDA54ED2322D}" sibTransId="{98EDA5E3-5E1E-4E18-9CC4-E6070C0EFC52}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2F1882F6-7B51-42BC-9600-F188371477A9}" type="presParOf" srcId="{14B3C017-9976-494B-B5CE-42C70CD84F8C}" destId="{F10B1185-828F-4BCA-80C3-3F944DC5CA36}" srcOrd="0" destOrd="0" presId="urn:microsoft.com/office/officeart/2005/8/layout/vList2"/>
    <dgm:cxn modelId="{CD38117C-4758-4F71-9574-553ECDD05769}" type="presParOf" srcId="{14B3C017-9976-494B-B5CE-42C70CD84F8C}" destId="{D022C79A-E062-4F8F-96C3-D030D3625EFC}" srcOrd="1" destOrd="0" presId="urn:microsoft.com/office/officeart/2005/8/layout/vList2"/>
    <dgm:cxn modelId="{FC079D97-F513-40B5-9B11-3BC1554CBB2C}" type="presParOf" srcId="{14B3C017-9976-494B-B5CE-42C70CD84F8C}" destId="{60F36D04-432A-4053-ACA9-80345D0D8850}" srcOrd="2" destOrd="0" presId="urn:microsoft.com/office/officeart/2005/8/layout/vList2"/>
    <dgm:cxn modelId="{FAF9BE9D-3E5A-4E0D-93A6-E690A105B221}" type="presParOf" srcId="{14B3C017-9976-494B-B5CE-42C70CD84F8C}" destId="{D5E79B20-41EB-40B1-8913-05AEE00C35C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ตำแหน่งของผู้รับการฝึก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กรณีฝึกยกระดับฯ ตำแหน่งงานต้องเกี่ยวข้องกับหลักสูตรการฝึก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475A28F-AF21-4B2B-A58A-A286C43722E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ระยะเวลาเข้าฝึกอบรม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60A9D5B-0D76-4F63-8F81-DB87E0E0C269}" type="par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DC632B0-363A-4B89-8074-869A50DFE6F2}" type="sib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81EE55-2610-47DB-9B30-BF0057CF4E54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ไม่น้อยกว่าร้อยละ 80 ของเวลาการฝึกทั้งหลักสูตร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3539BDB-B1ED-4361-AFEF-A69DD4573F30}" type="par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498DC1-B428-49BF-9F8B-062321AA5F3C}" type="sib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9F6521-C84F-4A83-AC17-743BAB20D17A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กรณีอบรมไม่ตรงตำแหน่งงาน ต้องมีหนังสือผู้มีอำนาจรับรองมา ว่ามีหน้าที่ปฏิบัติงานที่เกี่ยวข้องกับหลักสูตรการฝึก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99B5A99-23F3-4A71-AC15-47CA758EC486}" type="par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72AF399-4F65-4FF0-A229-4AC68F568C7D}" type="sib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9DFEFD-E249-4AA6-A6CE-35C67BFB3B65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ฝึกภายใน ตรวจสอบจากลายมือชื่อ /ฝึกภายนอก ตรวจสอบจากวุฒิบัตร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3E0CFD6-C5B7-4567-A8CD-150AA2C204CA}" type="par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939822-E051-402C-B4CB-174C48FCFE3B}" type="sib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2" custLinFactNeighborX="-104" custLinFactNeighborY="28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F36D04-432A-4053-ACA9-80345D0D8850}" type="pres">
      <dgm:prSet presAssocID="{2475A28F-AF21-4B2B-A58A-A286C43722E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5E79B20-41EB-40B1-8913-05AEE00C35C6}" type="pres">
      <dgm:prSet presAssocID="{2475A28F-AF21-4B2B-A58A-A286C43722E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858CAED-5966-4E83-8ED9-2A07AE2324EE}" type="presOf" srcId="{02E1BA46-1076-46B9-A955-15A05F593813}" destId="{F10B1185-828F-4BCA-80C3-3F944DC5CA36}" srcOrd="0" destOrd="0" presId="urn:microsoft.com/office/officeart/2005/8/layout/vList2"/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05080C56-F161-421B-8C52-E50AACD21E5E}" type="presOf" srcId="{CB048E1C-A234-47B0-AF89-F8D591B142A2}" destId="{14B3C017-9976-494B-B5CE-42C70CD84F8C}" srcOrd="0" destOrd="0" presId="urn:microsoft.com/office/officeart/2005/8/layout/vList2"/>
    <dgm:cxn modelId="{0F568052-4C71-4940-B117-8FF5DAFCEC48}" srcId="{CB048E1C-A234-47B0-AF89-F8D591B142A2}" destId="{2475A28F-AF21-4B2B-A58A-A286C43722E3}" srcOrd="1" destOrd="0" parTransId="{360A9D5B-0D76-4F63-8F81-DB87E0E0C269}" sibTransId="{6DC632B0-363A-4B89-8074-869A50DFE6F2}"/>
    <dgm:cxn modelId="{52F20A8C-CF9E-497C-BBD3-78C8D93DDC2C}" srcId="{02E1BA46-1076-46B9-A955-15A05F593813}" destId="{D19F6521-C84F-4A83-AC17-743BAB20D17A}" srcOrd="1" destOrd="0" parTransId="{499B5A99-23F3-4A71-AC15-47CA758EC486}" sibTransId="{B72AF399-4F65-4FF0-A229-4AC68F568C7D}"/>
    <dgm:cxn modelId="{F62A7805-CFD3-4557-8E35-6D826BA415A9}" type="presOf" srcId="{2475A28F-AF21-4B2B-A58A-A286C43722E3}" destId="{60F36D04-432A-4053-ACA9-80345D0D8850}" srcOrd="0" destOrd="0" presId="urn:microsoft.com/office/officeart/2005/8/layout/vList2"/>
    <dgm:cxn modelId="{72B347A9-B33D-493E-844F-DF463A5A11B0}" type="presOf" srcId="{4F9DFEFD-E249-4AA6-A6CE-35C67BFB3B65}" destId="{D5E79B20-41EB-40B1-8913-05AEE00C35C6}" srcOrd="0" destOrd="1" presId="urn:microsoft.com/office/officeart/2005/8/layout/vList2"/>
    <dgm:cxn modelId="{ECA92615-B2EA-40BC-9902-C21CB819B24A}" type="presOf" srcId="{BC1E8040-A1D0-49F7-8DF9-9773503882A6}" destId="{D022C79A-E062-4F8F-96C3-D030D3625EFC}" srcOrd="0" destOrd="0" presId="urn:microsoft.com/office/officeart/2005/8/layout/vList2"/>
    <dgm:cxn modelId="{56F65E4A-A211-4EF7-8814-798FEB8CF2B1}" type="presOf" srcId="{4881EE55-2610-47DB-9B30-BF0057CF4E54}" destId="{D5E79B20-41EB-40B1-8913-05AEE00C35C6}" srcOrd="0" destOrd="0" presId="urn:microsoft.com/office/officeart/2005/8/layout/vList2"/>
    <dgm:cxn modelId="{04938F8F-6FC2-4437-B9DA-C055294752F2}" srcId="{2475A28F-AF21-4B2B-A58A-A286C43722E3}" destId="{4881EE55-2610-47DB-9B30-BF0057CF4E54}" srcOrd="0" destOrd="0" parTransId="{83539BDB-B1ED-4361-AFEF-A69DD4573F30}" sibTransId="{DC498DC1-B428-49BF-9F8B-062321AA5F3C}"/>
    <dgm:cxn modelId="{8F125114-EE0E-4055-AC96-9137A7B2F9FE}" type="presOf" srcId="{D19F6521-C84F-4A83-AC17-743BAB20D17A}" destId="{D022C79A-E062-4F8F-96C3-D030D3625EFC}" srcOrd="0" destOrd="1" presId="urn:microsoft.com/office/officeart/2005/8/layout/vList2"/>
    <dgm:cxn modelId="{B2699D4E-E421-4FAD-ABDE-5BDE8375C653}" srcId="{2475A28F-AF21-4B2B-A58A-A286C43722E3}" destId="{4F9DFEFD-E249-4AA6-A6CE-35C67BFB3B65}" srcOrd="1" destOrd="0" parTransId="{13E0CFD6-C5B7-4567-A8CD-150AA2C204CA}" sibTransId="{DC939822-E051-402C-B4CB-174C48FCFE3B}"/>
    <dgm:cxn modelId="{8FBF45C9-8441-442B-8BAE-6AF4247C73E0}" type="presParOf" srcId="{14B3C017-9976-494B-B5CE-42C70CD84F8C}" destId="{F10B1185-828F-4BCA-80C3-3F944DC5CA36}" srcOrd="0" destOrd="0" presId="urn:microsoft.com/office/officeart/2005/8/layout/vList2"/>
    <dgm:cxn modelId="{2BBFC6A4-83A8-4452-B844-CDF56E00AC2D}" type="presParOf" srcId="{14B3C017-9976-494B-B5CE-42C70CD84F8C}" destId="{D022C79A-E062-4F8F-96C3-D030D3625EFC}" srcOrd="1" destOrd="0" presId="urn:microsoft.com/office/officeart/2005/8/layout/vList2"/>
    <dgm:cxn modelId="{B9D32F8F-4B7A-46BE-8ECD-F222684F3283}" type="presParOf" srcId="{14B3C017-9976-494B-B5CE-42C70CD84F8C}" destId="{60F36D04-432A-4053-ACA9-80345D0D8850}" srcOrd="2" destOrd="0" presId="urn:microsoft.com/office/officeart/2005/8/layout/vList2"/>
    <dgm:cxn modelId="{5F28D80D-B264-47FD-BBCB-6913C4165A6D}" type="presParOf" srcId="{14B3C017-9976-494B-B5CE-42C70CD84F8C}" destId="{D5E79B20-41EB-40B1-8913-05AEE00C35C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ค่าใช้จ่ายในการฝึกอบรม (ฝึกภายใน)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รายการค่าใช้จ่ายตรงตาม 16 รายการ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475A28F-AF21-4B2B-A58A-A286C43722E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ค่าใช้จ่ายในการฝึกอบรม (ฝึกภายนอก)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60A9D5B-0D76-4F63-8F81-DB87E0E0C269}" type="par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DC632B0-363A-4B89-8074-869A50DFE6F2}" type="sib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81EE55-2610-47DB-9B30-BF0057CF4E54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เป็นการฝึกอบรมภายในประเทศ รับรองจำนวนผู้เข้ารับการฝึก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3539BDB-B1ED-4361-AFEF-A69DD4573F30}" type="par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498DC1-B428-49BF-9F8B-062321AA5F3C}" type="sib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9DFEFD-E249-4AA6-A6CE-35C67BFB3B65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ค่าใช้จ่ายในการฝึก ผู้ประกอบกิจการขอรับรองกับกรมสรรพากรโดยตรง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3E0CFD6-C5B7-4567-A8CD-150AA2C204CA}" type="par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939822-E051-402C-B4CB-174C48FCFE3B}" type="sib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5ADA5CA-CDD3-4EBD-9ED9-7CFBE3C831E7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ตรวจสอบจากใบเสร็จรับเงิน ใบสำคัญรับเงิน บิลเงินสด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485BE3E-C23B-4AED-AC41-D3617F06EA6B}" type="parTrans" cxnId="{EECE701D-E82D-4B51-A939-AD0FBC8BCE2A}">
      <dgm:prSet/>
      <dgm:spPr/>
      <dgm:t>
        <a:bodyPr/>
        <a:lstStyle/>
        <a:p>
          <a:endParaRPr lang="th-TH"/>
        </a:p>
      </dgm:t>
    </dgm:pt>
    <dgm:pt modelId="{7FD74EC4-C0BC-4254-A543-91FEB4506762}" type="sibTrans" cxnId="{EECE701D-E82D-4B51-A939-AD0FBC8BCE2A}">
      <dgm:prSet/>
      <dgm:spPr/>
      <dgm:t>
        <a:bodyPr/>
        <a:lstStyle/>
        <a:p>
          <a:endParaRPr lang="th-TH"/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2" custLinFactNeighborX="-94" custLinFactNeighborY="119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F36D04-432A-4053-ACA9-80345D0D8850}" type="pres">
      <dgm:prSet presAssocID="{2475A28F-AF21-4B2B-A58A-A286C43722E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5E79B20-41EB-40B1-8913-05AEE00C35C6}" type="pres">
      <dgm:prSet presAssocID="{2475A28F-AF21-4B2B-A58A-A286C43722E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5745018D-7924-4746-95C1-518DB7E3CEF6}" type="presOf" srcId="{2475A28F-AF21-4B2B-A58A-A286C43722E3}" destId="{60F36D04-432A-4053-ACA9-80345D0D8850}" srcOrd="0" destOrd="0" presId="urn:microsoft.com/office/officeart/2005/8/layout/vList2"/>
    <dgm:cxn modelId="{0F568052-4C71-4940-B117-8FF5DAFCEC48}" srcId="{CB048E1C-A234-47B0-AF89-F8D591B142A2}" destId="{2475A28F-AF21-4B2B-A58A-A286C43722E3}" srcOrd="1" destOrd="0" parTransId="{360A9D5B-0D76-4F63-8F81-DB87E0E0C269}" sibTransId="{6DC632B0-363A-4B89-8074-869A50DFE6F2}"/>
    <dgm:cxn modelId="{4FEA369F-576B-4596-88F6-1A72355E6259}" type="presOf" srcId="{02E1BA46-1076-46B9-A955-15A05F593813}" destId="{F10B1185-828F-4BCA-80C3-3F944DC5CA36}" srcOrd="0" destOrd="0" presId="urn:microsoft.com/office/officeart/2005/8/layout/vList2"/>
    <dgm:cxn modelId="{EECE701D-E82D-4B51-A939-AD0FBC8BCE2A}" srcId="{02E1BA46-1076-46B9-A955-15A05F593813}" destId="{75ADA5CA-CDD3-4EBD-9ED9-7CFBE3C831E7}" srcOrd="1" destOrd="0" parTransId="{0485BE3E-C23B-4AED-AC41-D3617F06EA6B}" sibTransId="{7FD74EC4-C0BC-4254-A543-91FEB4506762}"/>
    <dgm:cxn modelId="{9ADA3802-8B1B-46D0-99FA-429D563E5352}" type="presOf" srcId="{CB048E1C-A234-47B0-AF89-F8D591B142A2}" destId="{14B3C017-9976-494B-B5CE-42C70CD84F8C}" srcOrd="0" destOrd="0" presId="urn:microsoft.com/office/officeart/2005/8/layout/vList2"/>
    <dgm:cxn modelId="{FFF6C90C-AA60-4124-B3CA-C96607749A53}" type="presOf" srcId="{4881EE55-2610-47DB-9B30-BF0057CF4E54}" destId="{D5E79B20-41EB-40B1-8913-05AEE00C35C6}" srcOrd="0" destOrd="0" presId="urn:microsoft.com/office/officeart/2005/8/layout/vList2"/>
    <dgm:cxn modelId="{04938F8F-6FC2-4437-B9DA-C055294752F2}" srcId="{2475A28F-AF21-4B2B-A58A-A286C43722E3}" destId="{4881EE55-2610-47DB-9B30-BF0057CF4E54}" srcOrd="0" destOrd="0" parTransId="{83539BDB-B1ED-4361-AFEF-A69DD4573F30}" sibTransId="{DC498DC1-B428-49BF-9F8B-062321AA5F3C}"/>
    <dgm:cxn modelId="{F8E509C9-3F34-4626-8055-0397047FA0D8}" type="presOf" srcId="{BC1E8040-A1D0-49F7-8DF9-9773503882A6}" destId="{D022C79A-E062-4F8F-96C3-D030D3625EFC}" srcOrd="0" destOrd="0" presId="urn:microsoft.com/office/officeart/2005/8/layout/vList2"/>
    <dgm:cxn modelId="{F9D63BFF-248D-4899-B300-739D3130A8AE}" type="presOf" srcId="{4F9DFEFD-E249-4AA6-A6CE-35C67BFB3B65}" destId="{D5E79B20-41EB-40B1-8913-05AEE00C35C6}" srcOrd="0" destOrd="1" presId="urn:microsoft.com/office/officeart/2005/8/layout/vList2"/>
    <dgm:cxn modelId="{70B157E9-1423-44A3-B808-950D4F922FD4}" type="presOf" srcId="{75ADA5CA-CDD3-4EBD-9ED9-7CFBE3C831E7}" destId="{D022C79A-E062-4F8F-96C3-D030D3625EFC}" srcOrd="0" destOrd="1" presId="urn:microsoft.com/office/officeart/2005/8/layout/vList2"/>
    <dgm:cxn modelId="{B2699D4E-E421-4FAD-ABDE-5BDE8375C653}" srcId="{2475A28F-AF21-4B2B-A58A-A286C43722E3}" destId="{4F9DFEFD-E249-4AA6-A6CE-35C67BFB3B65}" srcOrd="1" destOrd="0" parTransId="{13E0CFD6-C5B7-4567-A8CD-150AA2C204CA}" sibTransId="{DC939822-E051-402C-B4CB-174C48FCFE3B}"/>
    <dgm:cxn modelId="{BDE963B0-A143-4AF7-BD0A-A1B73A62BF75}" type="presParOf" srcId="{14B3C017-9976-494B-B5CE-42C70CD84F8C}" destId="{F10B1185-828F-4BCA-80C3-3F944DC5CA36}" srcOrd="0" destOrd="0" presId="urn:microsoft.com/office/officeart/2005/8/layout/vList2"/>
    <dgm:cxn modelId="{59ECBA08-C2B5-4950-803A-8A27479B7091}" type="presParOf" srcId="{14B3C017-9976-494B-B5CE-42C70CD84F8C}" destId="{D022C79A-E062-4F8F-96C3-D030D3625EFC}" srcOrd="1" destOrd="0" presId="urn:microsoft.com/office/officeart/2005/8/layout/vList2"/>
    <dgm:cxn modelId="{D3F14AA7-5335-48B8-9A17-E0055E3CB8A6}" type="presParOf" srcId="{14B3C017-9976-494B-B5CE-42C70CD84F8C}" destId="{60F36D04-432A-4053-ACA9-80345D0D8850}" srcOrd="2" destOrd="0" presId="urn:microsoft.com/office/officeart/2005/8/layout/vList2"/>
    <dgm:cxn modelId="{3D06BE0D-F5F2-4B2F-8F06-E26803DDE78A}" type="presParOf" srcId="{14B3C017-9976-494B-B5CE-42C70CD84F8C}" destId="{D5E79B20-41EB-40B1-8913-05AEE00C35C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การฝึกอบรมภายใน (</a:t>
          </a:r>
          <a:r>
            <a:rPr lang="en-US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IN house - Training</a:t>
          </a:r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สถานประกอบกิจการเป็นผู้ดำเนินการจัดฝึกเอง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475A28F-AF21-4B2B-A58A-A286C43722E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การฝึกอบรมภายนอก </a:t>
          </a:r>
          <a:r>
            <a:rPr lang="en-US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(Public - Training)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60A9D5B-0D76-4F63-8F81-DB87E0E0C269}" type="par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DC632B0-363A-4B89-8074-869A50DFE6F2}" type="sib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81EE55-2610-47DB-9B30-BF0057CF4E54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ส่งพนักงานไปฝึกอบรมกับสถาบันฝึกอบรมภายนอก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3539BDB-B1ED-4361-AFEF-A69DD4573F30}" type="par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498DC1-B428-49BF-9F8B-062321AA5F3C}" type="sib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9F6521-C84F-4A83-AC17-743BAB20D17A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ฝึกในสถานที่ของตนเอง หรือนอกสถานที่ก็ได้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99B5A99-23F3-4A71-AC15-47CA758EC486}" type="par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72AF399-4F65-4FF0-A229-4AC68F568C7D}" type="sib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A7F13CE-800E-450A-A1FA-3489E2338D69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ผู้รับการฝึกมีเฉพาะพนักงานของตนเอง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E1EDAA67-5AF9-44C1-ACA8-33015316B127}" type="parTrans" cxnId="{AC74940A-3D83-4206-A159-2C580374B852}">
      <dgm:prSet/>
      <dgm:spPr/>
      <dgm:t>
        <a:bodyPr/>
        <a:lstStyle/>
        <a:p>
          <a:endParaRPr lang="th-TH"/>
        </a:p>
      </dgm:t>
    </dgm:pt>
    <dgm:pt modelId="{A3C5B05C-92FF-4F13-BD01-7D8796B54C1E}" type="sibTrans" cxnId="{AC74940A-3D83-4206-A159-2C580374B852}">
      <dgm:prSet/>
      <dgm:spPr/>
      <dgm:t>
        <a:bodyPr/>
        <a:lstStyle/>
        <a:p>
          <a:endParaRPr lang="th-TH"/>
        </a:p>
      </dgm:t>
    </dgm:pt>
    <dgm:pt modelId="{93702D44-799A-42F0-BE47-3493D814892F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การจัดฝึกร่วมกับหน่วยงานอื่นๆ โดยที่วิทยากรหรือผู้จัดการฝึกไม่ใช่หน่วยงานของตน</a:t>
          </a:r>
          <a:r>
            <a:rPr lang="th-TH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  <a:sym typeface="Wingdings 2" panose="05020102010507070707" pitchFamily="18" charset="2"/>
              <a:hlinkClick xmlns:r="http://schemas.openxmlformats.org/officeDocument/2006/relationships" r:id="rId1" action="ppaction://hlinksldjump"/>
            </a:rPr>
            <a:t></a:t>
          </a:r>
          <a:endParaRPr lang="th-TH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CD4D1C4-2E6B-437C-98C1-80D2613258BA}" type="parTrans" cxnId="{F2721D6E-A6AB-4A9A-89CB-7AB44A9FFD6B}">
      <dgm:prSet/>
      <dgm:spPr/>
      <dgm:t>
        <a:bodyPr/>
        <a:lstStyle/>
        <a:p>
          <a:endParaRPr lang="th-TH"/>
        </a:p>
      </dgm:t>
    </dgm:pt>
    <dgm:pt modelId="{6A291D1D-A98A-4032-9EA7-5CBFF6F94B75}" type="sibTrans" cxnId="{F2721D6E-A6AB-4A9A-89CB-7AB44A9FFD6B}">
      <dgm:prSet/>
      <dgm:spPr/>
      <dgm:t>
        <a:bodyPr/>
        <a:lstStyle/>
        <a:p>
          <a:endParaRPr lang="th-TH"/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2" custLinFactNeighborX="-104" custLinFactNeighborY="28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F36D04-432A-4053-ACA9-80345D0D8850}" type="pres">
      <dgm:prSet presAssocID="{2475A28F-AF21-4B2B-A58A-A286C43722E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5E79B20-41EB-40B1-8913-05AEE00C35C6}" type="pres">
      <dgm:prSet presAssocID="{2475A28F-AF21-4B2B-A58A-A286C43722E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287DD27-9AA2-4D56-8C43-1CABF5014D8F}" type="presOf" srcId="{02E1BA46-1076-46B9-A955-15A05F593813}" destId="{F10B1185-828F-4BCA-80C3-3F944DC5CA36}" srcOrd="0" destOrd="0" presId="urn:microsoft.com/office/officeart/2005/8/layout/vList2"/>
    <dgm:cxn modelId="{52F20A8C-CF9E-497C-BBD3-78C8D93DDC2C}" srcId="{02E1BA46-1076-46B9-A955-15A05F593813}" destId="{D19F6521-C84F-4A83-AC17-743BAB20D17A}" srcOrd="2" destOrd="0" parTransId="{499B5A99-23F3-4A71-AC15-47CA758EC486}" sibTransId="{B72AF399-4F65-4FF0-A229-4AC68F568C7D}"/>
    <dgm:cxn modelId="{C55F3A44-E39F-40F2-A6BB-CCF1ED4C5032}" type="presOf" srcId="{CB048E1C-A234-47B0-AF89-F8D591B142A2}" destId="{14B3C017-9976-494B-B5CE-42C70CD84F8C}" srcOrd="0" destOrd="0" presId="urn:microsoft.com/office/officeart/2005/8/layout/vList2"/>
    <dgm:cxn modelId="{AC74940A-3D83-4206-A159-2C580374B852}" srcId="{02E1BA46-1076-46B9-A955-15A05F593813}" destId="{1A7F13CE-800E-450A-A1FA-3489E2338D69}" srcOrd="1" destOrd="0" parTransId="{E1EDAA67-5AF9-44C1-ACA8-33015316B127}" sibTransId="{A3C5B05C-92FF-4F13-BD01-7D8796B54C1E}"/>
    <dgm:cxn modelId="{0F568052-4C71-4940-B117-8FF5DAFCEC48}" srcId="{CB048E1C-A234-47B0-AF89-F8D591B142A2}" destId="{2475A28F-AF21-4B2B-A58A-A286C43722E3}" srcOrd="1" destOrd="0" parTransId="{360A9D5B-0D76-4F63-8F81-DB87E0E0C269}" sibTransId="{6DC632B0-363A-4B89-8074-869A50DFE6F2}"/>
    <dgm:cxn modelId="{FA47C537-87DD-41E0-B0D3-ADDA59571CD1}" type="presOf" srcId="{D19F6521-C84F-4A83-AC17-743BAB20D17A}" destId="{D022C79A-E062-4F8F-96C3-D030D3625EFC}" srcOrd="0" destOrd="2" presId="urn:microsoft.com/office/officeart/2005/8/layout/vList2"/>
    <dgm:cxn modelId="{08E61261-B597-4FE4-8AA6-FEA3BB639A06}" type="presOf" srcId="{1A7F13CE-800E-450A-A1FA-3489E2338D69}" destId="{D022C79A-E062-4F8F-96C3-D030D3625EFC}" srcOrd="0" destOrd="1" presId="urn:microsoft.com/office/officeart/2005/8/layout/vList2"/>
    <dgm:cxn modelId="{57CD3FE7-D80F-43F9-907E-EB73715DA440}" type="presOf" srcId="{2475A28F-AF21-4B2B-A58A-A286C43722E3}" destId="{60F36D04-432A-4053-ACA9-80345D0D8850}" srcOrd="0" destOrd="0" presId="urn:microsoft.com/office/officeart/2005/8/layout/vList2"/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04938F8F-6FC2-4437-B9DA-C055294752F2}" srcId="{2475A28F-AF21-4B2B-A58A-A286C43722E3}" destId="{4881EE55-2610-47DB-9B30-BF0057CF4E54}" srcOrd="0" destOrd="0" parTransId="{83539BDB-B1ED-4361-AFEF-A69DD4573F30}" sibTransId="{DC498DC1-B428-49BF-9F8B-062321AA5F3C}"/>
    <dgm:cxn modelId="{543CFBED-12F9-4B19-B616-C8072FC0629B}" type="presOf" srcId="{BC1E8040-A1D0-49F7-8DF9-9773503882A6}" destId="{D022C79A-E062-4F8F-96C3-D030D3625EFC}" srcOrd="0" destOrd="0" presId="urn:microsoft.com/office/officeart/2005/8/layout/vList2"/>
    <dgm:cxn modelId="{F2721D6E-A6AB-4A9A-89CB-7AB44A9FFD6B}" srcId="{2475A28F-AF21-4B2B-A58A-A286C43722E3}" destId="{93702D44-799A-42F0-BE47-3493D814892F}" srcOrd="1" destOrd="0" parTransId="{ACD4D1C4-2E6B-437C-98C1-80D2613258BA}" sibTransId="{6A291D1D-A98A-4032-9EA7-5CBFF6F94B75}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E322C508-EA93-433D-AE87-A9235976AB87}" type="presOf" srcId="{93702D44-799A-42F0-BE47-3493D814892F}" destId="{D5E79B20-41EB-40B1-8913-05AEE00C35C6}" srcOrd="0" destOrd="1" presId="urn:microsoft.com/office/officeart/2005/8/layout/vList2"/>
    <dgm:cxn modelId="{E971472F-593E-4504-A465-05948C9532A3}" type="presOf" srcId="{4881EE55-2610-47DB-9B30-BF0057CF4E54}" destId="{D5E79B20-41EB-40B1-8913-05AEE00C35C6}" srcOrd="0" destOrd="0" presId="urn:microsoft.com/office/officeart/2005/8/layout/vList2"/>
    <dgm:cxn modelId="{87BD224D-7F44-40BE-8EBA-980172CA20B6}" type="presParOf" srcId="{14B3C017-9976-494B-B5CE-42C70CD84F8C}" destId="{F10B1185-828F-4BCA-80C3-3F944DC5CA36}" srcOrd="0" destOrd="0" presId="urn:microsoft.com/office/officeart/2005/8/layout/vList2"/>
    <dgm:cxn modelId="{84969982-9C87-477E-B5A6-4DBC983A4A49}" type="presParOf" srcId="{14B3C017-9976-494B-B5CE-42C70CD84F8C}" destId="{D022C79A-E062-4F8F-96C3-D030D3625EFC}" srcOrd="1" destOrd="0" presId="urn:microsoft.com/office/officeart/2005/8/layout/vList2"/>
    <dgm:cxn modelId="{21DBE176-194A-410C-BCDC-DE04FB69CB49}" type="presParOf" srcId="{14B3C017-9976-494B-B5CE-42C70CD84F8C}" destId="{60F36D04-432A-4053-ACA9-80345D0D8850}" srcOrd="2" destOrd="0" presId="urn:microsoft.com/office/officeart/2005/8/layout/vList2"/>
    <dgm:cxn modelId="{EAAAFF66-63B4-494B-9C39-A5D60BC1E8E1}" type="presParOf" srcId="{14B3C017-9976-494B-B5CE-42C70CD84F8C}" destId="{D5E79B20-41EB-40B1-8913-05AEE00C35C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ปัญหาการไม่รับรองหลักสูตรการฝึกยกระดับฝีมือแรงงาน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หลักสูตรไม่ครบ 6 ชั่วโมง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475A28F-AF21-4B2B-A58A-A286C43722E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ปัญหาการไม่รับรองจำนวนผู้รับการฝึก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60A9D5B-0D76-4F63-8F81-DB87E0E0C269}" type="par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DC632B0-363A-4B89-8074-869A50DFE6F2}" type="sibTrans" cxnId="{0F568052-4C71-4940-B117-8FF5DAFCEC48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81EE55-2610-47DB-9B30-BF0057CF4E54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จำนวนผู้รับการฝึกต่อวิทยากร  ไม่เป็นไปตามสัดส่วนที่กฎหมายกำหนด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3539BDB-B1ED-4361-AFEF-A69DD4573F30}" type="par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498DC1-B428-49BF-9F8B-062321AA5F3C}" type="sibTrans" cxnId="{04938F8F-6FC2-4437-B9DA-C055294752F2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9DFEFD-E249-4AA6-A6CE-35C67BFB3B65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ตำแหน่งงานของผู้รับการฝึก    ไม่เกี่ยวข้องกับหลักสูตรการฝึกอบรม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3E0CFD6-C5B7-4567-A8CD-150AA2C204CA}" type="par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C939822-E051-402C-B4CB-174C48FCFE3B}" type="sibTrans" cxnId="{B2699D4E-E421-4FAD-ABDE-5BDE8375C653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5BD0ED8-127F-434F-ABBE-EBB2343065FB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การเข้ารับการฝึกอบรม	         ไม่ถึงร้อยละ 80 ของเวลาการฝึกอบรม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9DA11EC0-BADE-47D9-B5AC-9ECD4883D642}" type="parTrans" cxnId="{7AF7B310-716B-4A77-BA7D-A3347AE5D1F4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D914B7B2-3569-46C7-9D20-EBB618DB3877}" type="sibTrans" cxnId="{7AF7B310-716B-4A77-BA7D-A3347AE5D1F4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9AE27FA7-EF7E-4C3B-9905-EA7EA5439772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เนื้อหาหลักสูตร ไม่เกี่ยวข้องกับการพัฒนาฝีมือแรงงาน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EA3A658-AD49-4493-9E7E-0C0C73C65CB2}" type="parTrans" cxnId="{0FE6ED30-6BC9-44BD-AF99-E9C8286046AB}">
      <dgm:prSet/>
      <dgm:spPr/>
      <dgm:t>
        <a:bodyPr/>
        <a:lstStyle/>
        <a:p>
          <a:endParaRPr lang="th-TH"/>
        </a:p>
      </dgm:t>
    </dgm:pt>
    <dgm:pt modelId="{0EA06845-02FE-4D52-9E27-86E00FF66401}" type="sibTrans" cxnId="{0FE6ED30-6BC9-44BD-AF99-E9C8286046AB}">
      <dgm:prSet/>
      <dgm:spPr/>
      <dgm:t>
        <a:bodyPr/>
        <a:lstStyle/>
        <a:p>
          <a:endParaRPr lang="th-TH"/>
        </a:p>
      </dgm:t>
    </dgm:pt>
    <dgm:pt modelId="{5C1443FB-4769-4225-911B-F46BD86DD14E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ยื่นเกินกำหนด คือ เกิน 60 วัน หรือเกินวันที่ 15 มกราคมของปีถัดไป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0AA8BCC-1A8D-4F8C-B228-18214313918B}" type="parTrans" cxnId="{7CD7173F-62D5-4428-840D-32C9C4D6DFCF}">
      <dgm:prSet/>
      <dgm:spPr/>
      <dgm:t>
        <a:bodyPr/>
        <a:lstStyle/>
        <a:p>
          <a:endParaRPr lang="th-TH"/>
        </a:p>
      </dgm:t>
    </dgm:pt>
    <dgm:pt modelId="{5E593992-C4A6-4A36-8F05-DCE1C0589502}" type="sibTrans" cxnId="{7CD7173F-62D5-4428-840D-32C9C4D6DFCF}">
      <dgm:prSet/>
      <dgm:spPr/>
      <dgm:t>
        <a:bodyPr/>
        <a:lstStyle/>
        <a:p>
          <a:endParaRPr lang="th-TH"/>
        </a:p>
      </dgm:t>
    </dgm:pt>
    <dgm:pt modelId="{16841197-04FA-4662-94CF-D3B743CC7BC4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ชื่อ-สกุล ของผู้รับการฝึกในใบเซ็นชื่อ         ไม่ตรงกับ </a:t>
          </a:r>
          <a:r>
            <a:rPr lang="th-TH" dirty="0" err="1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ฝย</a:t>
          </a:r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/</a:t>
          </a:r>
          <a:r>
            <a:rPr lang="th-TH" dirty="0" err="1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ฝป</a:t>
          </a:r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3 หรือ ไฟล์ </a:t>
          </a:r>
          <a:r>
            <a:rPr lang="en-US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Excel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EB2379BF-F388-42DD-95AD-E6F9C3485D56}" type="parTrans" cxnId="{EA0F26BB-4549-4A35-B19E-2DA665FD00A2}">
      <dgm:prSet/>
      <dgm:spPr/>
      <dgm:t>
        <a:bodyPr/>
        <a:lstStyle/>
        <a:p>
          <a:endParaRPr lang="th-TH"/>
        </a:p>
      </dgm:t>
    </dgm:pt>
    <dgm:pt modelId="{C1747A4C-EF8F-4199-9648-C33EB5F5F95B}" type="sibTrans" cxnId="{EA0F26BB-4549-4A35-B19E-2DA665FD00A2}">
      <dgm:prSet/>
      <dgm:spPr/>
      <dgm:t>
        <a:bodyPr/>
        <a:lstStyle/>
        <a:p>
          <a:endParaRPr lang="th-TH"/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2" custLinFactNeighborX="-94" custLinFactNeighborY="119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F36D04-432A-4053-ACA9-80345D0D8850}" type="pres">
      <dgm:prSet presAssocID="{2475A28F-AF21-4B2B-A58A-A286C43722E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5E79B20-41EB-40B1-8913-05AEE00C35C6}" type="pres">
      <dgm:prSet presAssocID="{2475A28F-AF21-4B2B-A58A-A286C43722E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15FE1FB-F4E4-4372-9EDF-62144DF33EBF}" type="presOf" srcId="{2475A28F-AF21-4B2B-A58A-A286C43722E3}" destId="{60F36D04-432A-4053-ACA9-80345D0D8850}" srcOrd="0" destOrd="0" presId="urn:microsoft.com/office/officeart/2005/8/layout/vList2"/>
    <dgm:cxn modelId="{765D8C53-E418-492C-AE48-07261AA3AF5F}" type="presOf" srcId="{4881EE55-2610-47DB-9B30-BF0057CF4E54}" destId="{D5E79B20-41EB-40B1-8913-05AEE00C35C6}" srcOrd="0" destOrd="0" presId="urn:microsoft.com/office/officeart/2005/8/layout/vList2"/>
    <dgm:cxn modelId="{0F568052-4C71-4940-B117-8FF5DAFCEC48}" srcId="{CB048E1C-A234-47B0-AF89-F8D591B142A2}" destId="{2475A28F-AF21-4B2B-A58A-A286C43722E3}" srcOrd="1" destOrd="0" parTransId="{360A9D5B-0D76-4F63-8F81-DB87E0E0C269}" sibTransId="{6DC632B0-363A-4B89-8074-869A50DFE6F2}"/>
    <dgm:cxn modelId="{B2699D4E-E421-4FAD-ABDE-5BDE8375C653}" srcId="{2475A28F-AF21-4B2B-A58A-A286C43722E3}" destId="{4F9DFEFD-E249-4AA6-A6CE-35C67BFB3B65}" srcOrd="1" destOrd="0" parTransId="{13E0CFD6-C5B7-4567-A8CD-150AA2C204CA}" sibTransId="{DC939822-E051-402C-B4CB-174C48FCFE3B}"/>
    <dgm:cxn modelId="{7CD7173F-62D5-4428-840D-32C9C4D6DFCF}" srcId="{02E1BA46-1076-46B9-A955-15A05F593813}" destId="{5C1443FB-4769-4225-911B-F46BD86DD14E}" srcOrd="2" destOrd="0" parTransId="{30AA8BCC-1A8D-4F8C-B228-18214313918B}" sibTransId="{5E593992-C4A6-4A36-8F05-DCE1C0589502}"/>
    <dgm:cxn modelId="{7AF7B310-716B-4A77-BA7D-A3347AE5D1F4}" srcId="{2475A28F-AF21-4B2B-A58A-A286C43722E3}" destId="{45BD0ED8-127F-434F-ABBE-EBB2343065FB}" srcOrd="2" destOrd="0" parTransId="{9DA11EC0-BADE-47D9-B5AC-9ECD4883D642}" sibTransId="{D914B7B2-3569-46C7-9D20-EBB618DB3877}"/>
    <dgm:cxn modelId="{0F14B6F6-7D87-4B74-92A4-DBC0048B6513}" type="presOf" srcId="{5C1443FB-4769-4225-911B-F46BD86DD14E}" destId="{D022C79A-E062-4F8F-96C3-D030D3625EFC}" srcOrd="0" destOrd="2" presId="urn:microsoft.com/office/officeart/2005/8/layout/vList2"/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EA0F26BB-4549-4A35-B19E-2DA665FD00A2}" srcId="{2475A28F-AF21-4B2B-A58A-A286C43722E3}" destId="{16841197-04FA-4662-94CF-D3B743CC7BC4}" srcOrd="3" destOrd="0" parTransId="{EB2379BF-F388-42DD-95AD-E6F9C3485D56}" sibTransId="{C1747A4C-EF8F-4199-9648-C33EB5F5F95B}"/>
    <dgm:cxn modelId="{147177B9-C964-47F9-AE64-59FE83424A45}" type="presOf" srcId="{CB048E1C-A234-47B0-AF89-F8D591B142A2}" destId="{14B3C017-9976-494B-B5CE-42C70CD84F8C}" srcOrd="0" destOrd="0" presId="urn:microsoft.com/office/officeart/2005/8/layout/vList2"/>
    <dgm:cxn modelId="{677D631F-FCC2-42DC-8669-1FCCF3081F51}" type="presOf" srcId="{02E1BA46-1076-46B9-A955-15A05F593813}" destId="{F10B1185-828F-4BCA-80C3-3F944DC5CA36}" srcOrd="0" destOrd="0" presId="urn:microsoft.com/office/officeart/2005/8/layout/vList2"/>
    <dgm:cxn modelId="{04938F8F-6FC2-4437-B9DA-C055294752F2}" srcId="{2475A28F-AF21-4B2B-A58A-A286C43722E3}" destId="{4881EE55-2610-47DB-9B30-BF0057CF4E54}" srcOrd="0" destOrd="0" parTransId="{83539BDB-B1ED-4361-AFEF-A69DD4573F30}" sibTransId="{DC498DC1-B428-49BF-9F8B-062321AA5F3C}"/>
    <dgm:cxn modelId="{0FE6ED30-6BC9-44BD-AF99-E9C8286046AB}" srcId="{02E1BA46-1076-46B9-A955-15A05F593813}" destId="{9AE27FA7-EF7E-4C3B-9905-EA7EA5439772}" srcOrd="1" destOrd="0" parTransId="{4EA3A658-AD49-4493-9E7E-0C0C73C65CB2}" sibTransId="{0EA06845-02FE-4D52-9E27-86E00FF66401}"/>
    <dgm:cxn modelId="{8AA757A7-2E10-4BA6-B44A-AD1BFE922496}" type="presOf" srcId="{16841197-04FA-4662-94CF-D3B743CC7BC4}" destId="{D5E79B20-41EB-40B1-8913-05AEE00C35C6}" srcOrd="0" destOrd="3" presId="urn:microsoft.com/office/officeart/2005/8/layout/vList2"/>
    <dgm:cxn modelId="{3F224D27-C565-4613-B820-0FA4A485F6B3}" type="presOf" srcId="{4F9DFEFD-E249-4AA6-A6CE-35C67BFB3B65}" destId="{D5E79B20-41EB-40B1-8913-05AEE00C35C6}" srcOrd="0" destOrd="1" presId="urn:microsoft.com/office/officeart/2005/8/layout/vList2"/>
    <dgm:cxn modelId="{F8472024-D2C9-4D23-9810-A2E1E3D29B6C}" type="presOf" srcId="{45BD0ED8-127F-434F-ABBE-EBB2343065FB}" destId="{D5E79B20-41EB-40B1-8913-05AEE00C35C6}" srcOrd="0" destOrd="2" presId="urn:microsoft.com/office/officeart/2005/8/layout/vList2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EADDFE76-B26C-485E-86A2-EEA7A0356242}" type="presOf" srcId="{BC1E8040-A1D0-49F7-8DF9-9773503882A6}" destId="{D022C79A-E062-4F8F-96C3-D030D3625EFC}" srcOrd="0" destOrd="0" presId="urn:microsoft.com/office/officeart/2005/8/layout/vList2"/>
    <dgm:cxn modelId="{12B2B8B9-3D3E-41CE-ABE6-14F2FFDC76D5}" type="presOf" srcId="{9AE27FA7-EF7E-4C3B-9905-EA7EA5439772}" destId="{D022C79A-E062-4F8F-96C3-D030D3625EFC}" srcOrd="0" destOrd="1" presId="urn:microsoft.com/office/officeart/2005/8/layout/vList2"/>
    <dgm:cxn modelId="{86A2E9D0-14B7-44D4-ABB1-4D61E94AD4EE}" type="presParOf" srcId="{14B3C017-9976-494B-B5CE-42C70CD84F8C}" destId="{F10B1185-828F-4BCA-80C3-3F944DC5CA36}" srcOrd="0" destOrd="0" presId="urn:microsoft.com/office/officeart/2005/8/layout/vList2"/>
    <dgm:cxn modelId="{060A690C-46BB-4AF7-B637-7B1488AE7A3E}" type="presParOf" srcId="{14B3C017-9976-494B-B5CE-42C70CD84F8C}" destId="{D022C79A-E062-4F8F-96C3-D030D3625EFC}" srcOrd="1" destOrd="0" presId="urn:microsoft.com/office/officeart/2005/8/layout/vList2"/>
    <dgm:cxn modelId="{6F3C8C87-ADAD-4281-B062-1549EFEFE22F}" type="presParOf" srcId="{14B3C017-9976-494B-B5CE-42C70CD84F8C}" destId="{60F36D04-432A-4053-ACA9-80345D0D8850}" srcOrd="2" destOrd="0" presId="urn:microsoft.com/office/officeart/2005/8/layout/vList2"/>
    <dgm:cxn modelId="{0FB50EA3-24F5-4783-A340-B88D54607910}" type="presParOf" srcId="{14B3C017-9976-494B-B5CE-42C70CD84F8C}" destId="{D5E79B20-41EB-40B1-8913-05AEE00C35C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ปัญหาการไม่รับรองค่าใช้จ่าย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ข้อความในใบเสร็จรับเงินฯ ไม่ถูกต้อง หรือไม่ครบถ้วน หรือไม่ชัดเจน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9F6521-C84F-4A83-AC17-743BAB20D17A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ยื่นขอรับรองผิดหัวข้อรายการค่าใช้จ่าย เช่น ค่าวิทยากรไปขอในค่าลิขสิทธิ์ ค่าเช่าห้องอบรมไปขอในค่าอาหาร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99B5A99-23F3-4A71-AC15-47CA758EC486}" type="par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72AF399-4F65-4FF0-A229-4AC68F568C7D}" type="sib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B4E204A-E614-41BC-9BC5-3B92DF40D8AF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ยื่นเอกสารไม่ครบถ้วน เช่น ยื่นใบแจ้งหนี้แทนใบเสร็จ ไม่แสดงเอกสารรายละเอียดค่าใช้จ่ายประกอบใบเสร็จรับเงิน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9E3B7ED1-1ABB-45C3-9471-7DA4521CD55B}" type="parTrans" cxnId="{CAFED40D-97D7-417F-BA13-3EAB82AD0189}">
      <dgm:prSet/>
      <dgm:spPr/>
      <dgm:t>
        <a:bodyPr/>
        <a:lstStyle/>
        <a:p>
          <a:endParaRPr lang="th-TH"/>
        </a:p>
      </dgm:t>
    </dgm:pt>
    <dgm:pt modelId="{8F08965B-D10B-4910-BD60-6A66F02454B9}" type="sibTrans" cxnId="{CAFED40D-97D7-417F-BA13-3EAB82AD0189}">
      <dgm:prSet/>
      <dgm:spPr/>
      <dgm:t>
        <a:bodyPr/>
        <a:lstStyle/>
        <a:p>
          <a:endParaRPr lang="th-TH"/>
        </a:p>
      </dgm:t>
    </dgm:pt>
    <dgm:pt modelId="{D64457B1-12B4-462B-8D9E-5D3D03DE9BEC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ขอค่าใช้จ่ายที่นอกเหนือจากค่าใช้จ่าย 16 รายการ เช่น ค่าที่ปรึกษา  ค่าน้ำมัน   ค่าทางด่วน ค่าพาหนะเครื่องบิน ค่าเครื่องดื่มที่มีแอลกอฮอล์ ค่าจ้างผู้รับเหมาจัดฝึกอบรม ค่าของที่ระลึก ค่าของสมนาคุณ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C9BA8D9-0894-44AB-A9D0-71C1237968F2}" type="parTrans" cxnId="{59658BE6-7829-42E7-86DB-F3B4454AC847}">
      <dgm:prSet/>
      <dgm:spPr/>
      <dgm:t>
        <a:bodyPr/>
        <a:lstStyle/>
        <a:p>
          <a:endParaRPr lang="th-TH"/>
        </a:p>
      </dgm:t>
    </dgm:pt>
    <dgm:pt modelId="{BD768E33-F94F-488F-9EFE-9F27710BC0A5}" type="sibTrans" cxnId="{59658BE6-7829-42E7-86DB-F3B4454AC847}">
      <dgm:prSet/>
      <dgm:spPr/>
      <dgm:t>
        <a:bodyPr/>
        <a:lstStyle/>
        <a:p>
          <a:endParaRPr lang="th-TH"/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1" custLinFactNeighborX="-104" custLinFactNeighborY="28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889592E7-1629-422B-AB45-7F6DE54E5131}" type="presOf" srcId="{D64457B1-12B4-462B-8D9E-5D3D03DE9BEC}" destId="{D022C79A-E062-4F8F-96C3-D030D3625EFC}" srcOrd="0" destOrd="3" presId="urn:microsoft.com/office/officeart/2005/8/layout/vList2"/>
    <dgm:cxn modelId="{AB524E8E-DFD3-4E37-95D8-06CC6317C862}" type="presOf" srcId="{D19F6521-C84F-4A83-AC17-743BAB20D17A}" destId="{D022C79A-E062-4F8F-96C3-D030D3625EFC}" srcOrd="0" destOrd="1" presId="urn:microsoft.com/office/officeart/2005/8/layout/vList2"/>
    <dgm:cxn modelId="{FB124854-69E9-438F-8CC1-0DF412A20AC3}" type="presOf" srcId="{CB048E1C-A234-47B0-AF89-F8D591B142A2}" destId="{14B3C017-9976-494B-B5CE-42C70CD84F8C}" srcOrd="0" destOrd="0" presId="urn:microsoft.com/office/officeart/2005/8/layout/vList2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CAFED40D-97D7-417F-BA13-3EAB82AD0189}" srcId="{02E1BA46-1076-46B9-A955-15A05F593813}" destId="{FB4E204A-E614-41BC-9BC5-3B92DF40D8AF}" srcOrd="2" destOrd="0" parTransId="{9E3B7ED1-1ABB-45C3-9471-7DA4521CD55B}" sibTransId="{8F08965B-D10B-4910-BD60-6A66F02454B9}"/>
    <dgm:cxn modelId="{52F20A8C-CF9E-497C-BBD3-78C8D93DDC2C}" srcId="{02E1BA46-1076-46B9-A955-15A05F593813}" destId="{D19F6521-C84F-4A83-AC17-743BAB20D17A}" srcOrd="1" destOrd="0" parTransId="{499B5A99-23F3-4A71-AC15-47CA758EC486}" sibTransId="{B72AF399-4F65-4FF0-A229-4AC68F568C7D}"/>
    <dgm:cxn modelId="{820CCCBE-382D-46C2-8300-E0E1563CD94A}" type="presOf" srcId="{02E1BA46-1076-46B9-A955-15A05F593813}" destId="{F10B1185-828F-4BCA-80C3-3F944DC5CA36}" srcOrd="0" destOrd="0" presId="urn:microsoft.com/office/officeart/2005/8/layout/vList2"/>
    <dgm:cxn modelId="{59658BE6-7829-42E7-86DB-F3B4454AC847}" srcId="{02E1BA46-1076-46B9-A955-15A05F593813}" destId="{D64457B1-12B4-462B-8D9E-5D3D03DE9BEC}" srcOrd="3" destOrd="0" parTransId="{FC9BA8D9-0894-44AB-A9D0-71C1237968F2}" sibTransId="{BD768E33-F94F-488F-9EFE-9F27710BC0A5}"/>
    <dgm:cxn modelId="{C7E7DED5-2481-43BD-8B31-70E07EB585D5}" type="presOf" srcId="{FB4E204A-E614-41BC-9BC5-3B92DF40D8AF}" destId="{D022C79A-E062-4F8F-96C3-D030D3625EFC}" srcOrd="0" destOrd="2" presId="urn:microsoft.com/office/officeart/2005/8/layout/vList2"/>
    <dgm:cxn modelId="{8791311F-27C4-42EE-910E-BE93B7FCDA6A}" type="presOf" srcId="{BC1E8040-A1D0-49F7-8DF9-9773503882A6}" destId="{D022C79A-E062-4F8F-96C3-D030D3625EFC}" srcOrd="0" destOrd="0" presId="urn:microsoft.com/office/officeart/2005/8/layout/vList2"/>
    <dgm:cxn modelId="{05FE4FF4-A74B-45EF-BCD7-D355686AFD16}" type="presParOf" srcId="{14B3C017-9976-494B-B5CE-42C70CD84F8C}" destId="{F10B1185-828F-4BCA-80C3-3F944DC5CA36}" srcOrd="0" destOrd="0" presId="urn:microsoft.com/office/officeart/2005/8/layout/vList2"/>
    <dgm:cxn modelId="{0120C77B-1168-43F1-8946-1668615709FF}" type="presParOf" srcId="{14B3C017-9976-494B-B5CE-42C70CD84F8C}" destId="{D022C79A-E062-4F8F-96C3-D030D3625EF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หลักสูตรที่ไม่รับพิจารณา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ปฐมนิเทศพนักงาน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9F6521-C84F-4A83-AC17-743BAB20D17A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พัฒนาทีมงาน (</a:t>
          </a:r>
          <a:r>
            <a:rPr lang="en-US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Walk Rally</a:t>
          </a:r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) ที่มีเนื้อหาเป็นกิจกรรมการเล่นเกม การละเล่นต่างๆ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99B5A99-23F3-4A71-AC15-47CA758EC486}" type="par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72AF399-4F65-4FF0-A229-4AC68F568C7D}" type="sib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B4E204A-E614-41BC-9BC5-3B92DF40D8AF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ปฐมพยาบาล (รับรองเฉพาะผู้ปฏิบัติงานตำแหน่งที่เกี่ยวข้อง)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9E3B7ED1-1ABB-45C3-9471-7DA4521CD55B}" type="parTrans" cxnId="{CAFED40D-97D7-417F-BA13-3EAB82AD0189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8F08965B-D10B-4910-BD60-6A66F02454B9}" type="sibTrans" cxnId="{CAFED40D-97D7-417F-BA13-3EAB82AD0189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D64457B1-12B4-462B-8D9E-5D3D03DE9BEC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กฎหมายแรงงาน (รับรองเฉพาะผู้ปฏิบัติงานตำแหน่งที่เกี่ยวข้อง)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C9BA8D9-0894-44AB-A9D0-71C1237968F2}" type="parTrans" cxnId="{59658BE6-7829-42E7-86DB-F3B4454AC847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BD768E33-F94F-488F-9EFE-9F27710BC0A5}" type="sibTrans" cxnId="{59658BE6-7829-42E7-86DB-F3B4454AC847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DAC36775-5907-4D32-A7BD-D76DF7E30DD8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ประกันสังคม (รับรองเฉพาะผู้ปฏิบัติงานตำแหน่งที่เกี่ยวข้อง)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10F7BCE-D554-4DC9-AF5D-3D49ADFC88A0}" type="parTrans" cxnId="{99725104-4D15-4DBE-8666-04BE053621E0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6B2897F9-9D6E-454E-A859-BB1CD547A414}" type="sibTrans" cxnId="{99725104-4D15-4DBE-8666-04BE053621E0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D77B77F6-250F-4B2D-9BB5-C12D430234F8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เอดส์/ยาเสพติด (รับรองเฉพาะผู้ปฏิบัติงานตำแหน่งที่เกี่ยวข้อง)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C90D45-94C6-4F96-BD80-86BDC156B270}" type="parTrans" cxnId="{32AE880E-9059-42CC-9BD8-A1A50E3A4E0F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1E41CAB2-F91E-4AC9-8572-33F8E1A8D5C2}" type="sibTrans" cxnId="{32AE880E-9059-42CC-9BD8-A1A50E3A4E0F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C375E38F-4CE6-48C8-8F9E-F55B6E19599D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ขับรถ (รับรองเฉพาะผู้ปฏิบัติงานตำแหน่งพนักงานขับรถ)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4C1A57D-83DF-48BB-AA5F-1621CA9027F1}" type="parTrans" cxnId="{3B284E14-AE0B-4EEC-8D8E-E3CECDFCB6CD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8C0B90F5-00D9-4E02-AF47-AF248A8ED237}" type="sibTrans" cxnId="{3B284E14-AE0B-4EEC-8D8E-E3CECDFCB6CD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3C27D714-8A80-46B8-8772-2C8638EBBBD0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ดับเพลิง (รับรองเฉพาะผู้ปฏิบัติงานตำแหน่งเจ้าหน้าที่ความปลอดภัย รปภ.)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D00609B-5F09-49A0-A5E5-9DDBCCE5A5A2}" type="parTrans" cxnId="{03210C8B-9AF7-4B3C-A7C9-E42D5979B87F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86D1D61F-3D83-4D81-8C0C-2CE987819250}" type="sibTrans" cxnId="{03210C8B-9AF7-4B3C-A7C9-E42D5979B87F}">
      <dgm:prSet/>
      <dgm:spPr/>
      <dgm:t>
        <a:bodyPr/>
        <a:lstStyle/>
        <a:p>
          <a:endParaRPr lang="th-TH">
            <a:solidFill>
              <a:schemeClr val="bg1"/>
            </a:solidFill>
          </a:endParaRPr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1" custLinFactNeighborX="-104" custLinFactNeighborY="28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2F20A8C-CF9E-497C-BBD3-78C8D93DDC2C}" srcId="{02E1BA46-1076-46B9-A955-15A05F593813}" destId="{D19F6521-C84F-4A83-AC17-743BAB20D17A}" srcOrd="1" destOrd="0" parTransId="{499B5A99-23F3-4A71-AC15-47CA758EC486}" sibTransId="{B72AF399-4F65-4FF0-A229-4AC68F568C7D}"/>
    <dgm:cxn modelId="{03210C8B-9AF7-4B3C-A7C9-E42D5979B87F}" srcId="{02E1BA46-1076-46B9-A955-15A05F593813}" destId="{3C27D714-8A80-46B8-8772-2C8638EBBBD0}" srcOrd="7" destOrd="0" parTransId="{AD00609B-5F09-49A0-A5E5-9DDBCCE5A5A2}" sibTransId="{86D1D61F-3D83-4D81-8C0C-2CE987819250}"/>
    <dgm:cxn modelId="{2F972678-B5B4-48C9-99BB-49EABB23FB50}" type="presOf" srcId="{D19F6521-C84F-4A83-AC17-743BAB20D17A}" destId="{D022C79A-E062-4F8F-96C3-D030D3625EFC}" srcOrd="0" destOrd="1" presId="urn:microsoft.com/office/officeart/2005/8/layout/vList2"/>
    <dgm:cxn modelId="{029AD767-2CFA-412B-8117-A29581342C6D}" type="presOf" srcId="{FB4E204A-E614-41BC-9BC5-3B92DF40D8AF}" destId="{D022C79A-E062-4F8F-96C3-D030D3625EFC}" srcOrd="0" destOrd="2" presId="urn:microsoft.com/office/officeart/2005/8/layout/vList2"/>
    <dgm:cxn modelId="{19A3B0AE-B256-43FD-ADB9-65C4B02995CE}" type="presOf" srcId="{D77B77F6-250F-4B2D-9BB5-C12D430234F8}" destId="{D022C79A-E062-4F8F-96C3-D030D3625EFC}" srcOrd="0" destOrd="5" presId="urn:microsoft.com/office/officeart/2005/8/layout/vList2"/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9AE857EF-71ED-489E-82DA-F02C87EF8552}" type="presOf" srcId="{C375E38F-4CE6-48C8-8F9E-F55B6E19599D}" destId="{D022C79A-E062-4F8F-96C3-D030D3625EFC}" srcOrd="0" destOrd="6" presId="urn:microsoft.com/office/officeart/2005/8/layout/vList2"/>
    <dgm:cxn modelId="{99725104-4D15-4DBE-8666-04BE053621E0}" srcId="{02E1BA46-1076-46B9-A955-15A05F593813}" destId="{DAC36775-5907-4D32-A7BD-D76DF7E30DD8}" srcOrd="4" destOrd="0" parTransId="{010F7BCE-D554-4DC9-AF5D-3D49ADFC88A0}" sibTransId="{6B2897F9-9D6E-454E-A859-BB1CD547A414}"/>
    <dgm:cxn modelId="{CAFED40D-97D7-417F-BA13-3EAB82AD0189}" srcId="{02E1BA46-1076-46B9-A955-15A05F593813}" destId="{FB4E204A-E614-41BC-9BC5-3B92DF40D8AF}" srcOrd="2" destOrd="0" parTransId="{9E3B7ED1-1ABB-45C3-9471-7DA4521CD55B}" sibTransId="{8F08965B-D10B-4910-BD60-6A66F02454B9}"/>
    <dgm:cxn modelId="{F6140D56-34E8-40CC-B1EB-5252BF9E0370}" type="presOf" srcId="{DAC36775-5907-4D32-A7BD-D76DF7E30DD8}" destId="{D022C79A-E062-4F8F-96C3-D030D3625EFC}" srcOrd="0" destOrd="4" presId="urn:microsoft.com/office/officeart/2005/8/layout/vList2"/>
    <dgm:cxn modelId="{5A7391E5-FCD5-4792-A7FA-033D6936A194}" type="presOf" srcId="{D64457B1-12B4-462B-8D9E-5D3D03DE9BEC}" destId="{D022C79A-E062-4F8F-96C3-D030D3625EFC}" srcOrd="0" destOrd="3" presId="urn:microsoft.com/office/officeart/2005/8/layout/vList2"/>
    <dgm:cxn modelId="{6C31C60E-193B-46FA-9985-3F2E0D9C6DBB}" type="presOf" srcId="{BC1E8040-A1D0-49F7-8DF9-9773503882A6}" destId="{D022C79A-E062-4F8F-96C3-D030D3625EFC}" srcOrd="0" destOrd="0" presId="urn:microsoft.com/office/officeart/2005/8/layout/vList2"/>
    <dgm:cxn modelId="{3B284E14-AE0B-4EEC-8D8E-E3CECDFCB6CD}" srcId="{02E1BA46-1076-46B9-A955-15A05F593813}" destId="{C375E38F-4CE6-48C8-8F9E-F55B6E19599D}" srcOrd="6" destOrd="0" parTransId="{24C1A57D-83DF-48BB-AA5F-1621CA9027F1}" sibTransId="{8C0B90F5-00D9-4E02-AF47-AF248A8ED237}"/>
    <dgm:cxn modelId="{59658BE6-7829-42E7-86DB-F3B4454AC847}" srcId="{02E1BA46-1076-46B9-A955-15A05F593813}" destId="{D64457B1-12B4-462B-8D9E-5D3D03DE9BEC}" srcOrd="3" destOrd="0" parTransId="{FC9BA8D9-0894-44AB-A9D0-71C1237968F2}" sibTransId="{BD768E33-F94F-488F-9EFE-9F27710BC0A5}"/>
    <dgm:cxn modelId="{3F465E0D-5A85-4FB6-BC8D-B44E9580E389}" type="presOf" srcId="{3C27D714-8A80-46B8-8772-2C8638EBBBD0}" destId="{D022C79A-E062-4F8F-96C3-D030D3625EFC}" srcOrd="0" destOrd="7" presId="urn:microsoft.com/office/officeart/2005/8/layout/vList2"/>
    <dgm:cxn modelId="{32AE880E-9059-42CC-9BD8-A1A50E3A4E0F}" srcId="{02E1BA46-1076-46B9-A955-15A05F593813}" destId="{D77B77F6-250F-4B2D-9BB5-C12D430234F8}" srcOrd="5" destOrd="0" parTransId="{D1C90D45-94C6-4F96-BD80-86BDC156B270}" sibTransId="{1E41CAB2-F91E-4AC9-8572-33F8E1A8D5C2}"/>
    <dgm:cxn modelId="{39D801EB-E04C-485E-B080-145F36876D01}" type="presOf" srcId="{CB048E1C-A234-47B0-AF89-F8D591B142A2}" destId="{14B3C017-9976-494B-B5CE-42C70CD84F8C}" srcOrd="0" destOrd="0" presId="urn:microsoft.com/office/officeart/2005/8/layout/vList2"/>
    <dgm:cxn modelId="{3D6304E1-9504-41E6-963F-92769E4239FF}" type="presOf" srcId="{02E1BA46-1076-46B9-A955-15A05F593813}" destId="{F10B1185-828F-4BCA-80C3-3F944DC5CA36}" srcOrd="0" destOrd="0" presId="urn:microsoft.com/office/officeart/2005/8/layout/vList2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18F672C9-51D6-4200-896A-4B5D9C80FA80}" type="presParOf" srcId="{14B3C017-9976-494B-B5CE-42C70CD84F8C}" destId="{F10B1185-828F-4BCA-80C3-3F944DC5CA36}" srcOrd="0" destOrd="0" presId="urn:microsoft.com/office/officeart/2005/8/layout/vList2"/>
    <dgm:cxn modelId="{2D4B327E-20B9-40B9-96DF-5EEFF2669577}" type="presParOf" srcId="{14B3C017-9976-494B-B5CE-42C70CD84F8C}" destId="{D022C79A-E062-4F8F-96C3-D030D3625EF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หลักสูตรที่ไม่รับพิจารณา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เจ้าหน้าที่ความปลอดภัย คณะกรรมการความปลอดภัยฯ (คปอ.) ต้องมีหนังสือแต่งตั้งให้ปฏิบัติหน้าที่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9F6521-C84F-4A83-AC17-743BAB20D17A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เป็นเรื่องที่เกี่ยวกับเรื่องส่วนบุคคล เช่น การฝึกจิต สวดมนต์ การนั่งสมาธิ การเดินจงกรม การลงทุน-ออมเงินหลังเกษียณ การออกกำลังกาย การให้นมบุตร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99B5A99-23F3-4A71-AC15-47CA758EC486}" type="par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72AF399-4F65-4FF0-A229-4AC68F568C7D}" type="sibTrans" cxnId="{52F20A8C-CF9E-497C-BBD3-78C8D93DDC2C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B4E204A-E614-41BC-9BC5-3B92DF40D8AF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 </a:t>
          </a:r>
          <a:r>
            <a:rPr lang="en-US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e-Learning</a:t>
          </a:r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(กฎหมายยังไม่รับรอง)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9E3B7ED1-1ABB-45C3-9471-7DA4521CD55B}" type="parTrans" cxnId="{CAFED40D-97D7-417F-BA13-3EAB82AD0189}">
      <dgm:prSet/>
      <dgm:spPr/>
      <dgm:t>
        <a:bodyPr/>
        <a:lstStyle/>
        <a:p>
          <a:endParaRPr lang="th-TH"/>
        </a:p>
      </dgm:t>
    </dgm:pt>
    <dgm:pt modelId="{8F08965B-D10B-4910-BD60-6A66F02454B9}" type="sibTrans" cxnId="{CAFED40D-97D7-417F-BA13-3EAB82AD0189}">
      <dgm:prSet/>
      <dgm:spPr/>
      <dgm:t>
        <a:bodyPr/>
        <a:lstStyle/>
        <a:p>
          <a:endParaRPr lang="th-TH"/>
        </a:p>
      </dgm:t>
    </dgm:pt>
    <dgm:pt modelId="{D64457B1-12B4-462B-8D9E-5D3D03DE9BEC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การประชุมเพื่อพิจารณา ตัดสินใจ ลงมติ ไม่ถือเป็นการฝึกอบรม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C9BA8D9-0894-44AB-A9D0-71C1237968F2}" type="parTrans" cxnId="{59658BE6-7829-42E7-86DB-F3B4454AC847}">
      <dgm:prSet/>
      <dgm:spPr/>
      <dgm:t>
        <a:bodyPr/>
        <a:lstStyle/>
        <a:p>
          <a:endParaRPr lang="th-TH"/>
        </a:p>
      </dgm:t>
    </dgm:pt>
    <dgm:pt modelId="{BD768E33-F94F-488F-9EFE-9F27710BC0A5}" type="sibTrans" cxnId="{59658BE6-7829-42E7-86DB-F3B4454AC847}">
      <dgm:prSet/>
      <dgm:spPr/>
      <dgm:t>
        <a:bodyPr/>
        <a:lstStyle/>
        <a:p>
          <a:endParaRPr lang="th-TH"/>
        </a:p>
      </dgm:t>
    </dgm:pt>
    <dgm:pt modelId="{DAC36775-5907-4D32-A7BD-D76DF7E30DD8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หลักสูตรที่เป็นการพัฒนาในเชิงทัศนคติที่ดีเพียงอย่างเดียวทั้งหลักสูตร เช่น จิตสำนึกการรักองค์กร ค่านิยม คุณธรรม จริยธรรม จรรยาบรรณวิชาชีพ จะ</a:t>
          </a:r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ไม่ถือว่า</a:t>
          </a:r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เป็นการฝึกยกระดับฝีมือแรงงาน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10F7BCE-D554-4DC9-AF5D-3D49ADFC88A0}" type="parTrans" cxnId="{99725104-4D15-4DBE-8666-04BE053621E0}">
      <dgm:prSet/>
      <dgm:spPr/>
      <dgm:t>
        <a:bodyPr/>
        <a:lstStyle/>
        <a:p>
          <a:endParaRPr lang="th-TH"/>
        </a:p>
      </dgm:t>
    </dgm:pt>
    <dgm:pt modelId="{6B2897F9-9D6E-454E-A859-BB1CD547A414}" type="sibTrans" cxnId="{99725104-4D15-4DBE-8666-04BE053621E0}">
      <dgm:prSet/>
      <dgm:spPr/>
      <dgm:t>
        <a:bodyPr/>
        <a:lstStyle/>
        <a:p>
          <a:endParaRPr lang="th-TH"/>
        </a:p>
      </dgm:t>
    </dgm:pt>
    <dgm:pt modelId="{D77B77F6-250F-4B2D-9BB5-C12D430234F8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หลักสูตรที่เนื้อหา วัตถุประสงค์ และหัวข้ออบรม ไม่ชัดเจนหรือมีส่วนของการพัฒนาทักษะฝีมือไม่ถึง 50</a:t>
          </a:r>
          <a:r>
            <a:rPr lang="en-US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%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C90D45-94C6-4F96-BD80-86BDC156B270}" type="parTrans" cxnId="{32AE880E-9059-42CC-9BD8-A1A50E3A4E0F}">
      <dgm:prSet/>
      <dgm:spPr/>
      <dgm:t>
        <a:bodyPr/>
        <a:lstStyle/>
        <a:p>
          <a:endParaRPr lang="th-TH"/>
        </a:p>
      </dgm:t>
    </dgm:pt>
    <dgm:pt modelId="{1E41CAB2-F91E-4AC9-8572-33F8E1A8D5C2}" type="sibTrans" cxnId="{32AE880E-9059-42CC-9BD8-A1A50E3A4E0F}">
      <dgm:prSet/>
      <dgm:spPr/>
      <dgm:t>
        <a:bodyPr/>
        <a:lstStyle/>
        <a:p>
          <a:endParaRPr lang="th-TH"/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1" custLinFactNeighborX="-104" custLinFactNeighborY="28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CAFED40D-97D7-417F-BA13-3EAB82AD0189}" srcId="{02E1BA46-1076-46B9-A955-15A05F593813}" destId="{FB4E204A-E614-41BC-9BC5-3B92DF40D8AF}" srcOrd="2" destOrd="0" parTransId="{9E3B7ED1-1ABB-45C3-9471-7DA4521CD55B}" sibTransId="{8F08965B-D10B-4910-BD60-6A66F02454B9}"/>
    <dgm:cxn modelId="{2A19885A-759A-4B04-821A-C98CC5C04302}" type="presOf" srcId="{D19F6521-C84F-4A83-AC17-743BAB20D17A}" destId="{D022C79A-E062-4F8F-96C3-D030D3625EFC}" srcOrd="0" destOrd="1" presId="urn:microsoft.com/office/officeart/2005/8/layout/vList2"/>
    <dgm:cxn modelId="{52F20A8C-CF9E-497C-BBD3-78C8D93DDC2C}" srcId="{02E1BA46-1076-46B9-A955-15A05F593813}" destId="{D19F6521-C84F-4A83-AC17-743BAB20D17A}" srcOrd="1" destOrd="0" parTransId="{499B5A99-23F3-4A71-AC15-47CA758EC486}" sibTransId="{B72AF399-4F65-4FF0-A229-4AC68F568C7D}"/>
    <dgm:cxn modelId="{59658BE6-7829-42E7-86DB-F3B4454AC847}" srcId="{02E1BA46-1076-46B9-A955-15A05F593813}" destId="{D64457B1-12B4-462B-8D9E-5D3D03DE9BEC}" srcOrd="3" destOrd="0" parTransId="{FC9BA8D9-0894-44AB-A9D0-71C1237968F2}" sibTransId="{BD768E33-F94F-488F-9EFE-9F27710BC0A5}"/>
    <dgm:cxn modelId="{FE7805C2-E147-49FA-9B9D-7A090A30381B}" type="presOf" srcId="{CB048E1C-A234-47B0-AF89-F8D591B142A2}" destId="{14B3C017-9976-494B-B5CE-42C70CD84F8C}" srcOrd="0" destOrd="0" presId="urn:microsoft.com/office/officeart/2005/8/layout/vList2"/>
    <dgm:cxn modelId="{32AE880E-9059-42CC-9BD8-A1A50E3A4E0F}" srcId="{02E1BA46-1076-46B9-A955-15A05F593813}" destId="{D77B77F6-250F-4B2D-9BB5-C12D430234F8}" srcOrd="5" destOrd="0" parTransId="{D1C90D45-94C6-4F96-BD80-86BDC156B270}" sibTransId="{1E41CAB2-F91E-4AC9-8572-33F8E1A8D5C2}"/>
    <dgm:cxn modelId="{0A1DF94C-C45F-4FB2-A68D-E7F31CB5ED7A}" type="presOf" srcId="{D64457B1-12B4-462B-8D9E-5D3D03DE9BEC}" destId="{D022C79A-E062-4F8F-96C3-D030D3625EFC}" srcOrd="0" destOrd="3" presId="urn:microsoft.com/office/officeart/2005/8/layout/vList2"/>
    <dgm:cxn modelId="{BAFB5CAA-0324-4F5A-8CAD-A34E4249952B}" type="presOf" srcId="{D77B77F6-250F-4B2D-9BB5-C12D430234F8}" destId="{D022C79A-E062-4F8F-96C3-D030D3625EFC}" srcOrd="0" destOrd="5" presId="urn:microsoft.com/office/officeart/2005/8/layout/vList2"/>
    <dgm:cxn modelId="{7DF09D13-9A3C-4A5A-83AA-480D457F8376}" type="presOf" srcId="{02E1BA46-1076-46B9-A955-15A05F593813}" destId="{F10B1185-828F-4BCA-80C3-3F944DC5CA36}" srcOrd="0" destOrd="0" presId="urn:microsoft.com/office/officeart/2005/8/layout/vList2"/>
    <dgm:cxn modelId="{3D7DD1AF-39BC-4312-B805-A13A4FB0105F}" type="presOf" srcId="{DAC36775-5907-4D32-A7BD-D76DF7E30DD8}" destId="{D022C79A-E062-4F8F-96C3-D030D3625EFC}" srcOrd="0" destOrd="4" presId="urn:microsoft.com/office/officeart/2005/8/layout/vList2"/>
    <dgm:cxn modelId="{4A0AE1AE-39DB-4852-9D7A-FA9CB1DF1551}" type="presOf" srcId="{BC1E8040-A1D0-49F7-8DF9-9773503882A6}" destId="{D022C79A-E062-4F8F-96C3-D030D3625EFC}" srcOrd="0" destOrd="0" presId="urn:microsoft.com/office/officeart/2005/8/layout/vList2"/>
    <dgm:cxn modelId="{8A4301B3-26E3-45BF-82F5-11BF7C2B4AC2}" type="presOf" srcId="{FB4E204A-E614-41BC-9BC5-3B92DF40D8AF}" destId="{D022C79A-E062-4F8F-96C3-D030D3625EFC}" srcOrd="0" destOrd="2" presId="urn:microsoft.com/office/officeart/2005/8/layout/vList2"/>
    <dgm:cxn modelId="{99725104-4D15-4DBE-8666-04BE053621E0}" srcId="{02E1BA46-1076-46B9-A955-15A05F593813}" destId="{DAC36775-5907-4D32-A7BD-D76DF7E30DD8}" srcOrd="4" destOrd="0" parTransId="{010F7BCE-D554-4DC9-AF5D-3D49ADFC88A0}" sibTransId="{6B2897F9-9D6E-454E-A859-BB1CD547A414}"/>
    <dgm:cxn modelId="{45AEA6BB-75B5-4B2E-A5C5-64B752468391}" type="presParOf" srcId="{14B3C017-9976-494B-B5CE-42C70CD84F8C}" destId="{F10B1185-828F-4BCA-80C3-3F944DC5CA36}" srcOrd="0" destOrd="0" presId="urn:microsoft.com/office/officeart/2005/8/layout/vList2"/>
    <dgm:cxn modelId="{91D4CF56-A5F2-4D61-95B4-45B2A4C32DD8}" type="presParOf" srcId="{14B3C017-9976-494B-B5CE-42C70CD84F8C}" destId="{D022C79A-E062-4F8F-96C3-D030D3625EF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หลักสูตรที่ไม่รับพิจารณา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หลักสูตรการฝึกอบรมที่ต้องจัดตามข้อกำหนดของกฎหมาย เช่น สิ่งแวดล้อม พลังงาน ซ้อมดับเพลิง ความปลอดภัยในการทำงาน 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BC2575D-9FBD-40D6-ABB6-5745108620BF}">
      <dgm:prSet phldrT="[ข้อความ]"/>
      <dgm:spPr/>
      <dgm:t>
        <a:bodyPr/>
        <a:lstStyle/>
        <a:p>
          <a:r>
            <a:rPr lang="en-US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ISO 14001</a:t>
          </a:r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เรื่องสิ่งแวดล้อม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8739756-F97E-4913-8CFE-9A075C80283E}" type="parTrans" cxnId="{1D0DE236-15C8-4F80-A141-7460246AF256}">
      <dgm:prSet/>
      <dgm:spPr/>
      <dgm:t>
        <a:bodyPr/>
        <a:lstStyle/>
        <a:p>
          <a:endParaRPr lang="th-TH"/>
        </a:p>
      </dgm:t>
    </dgm:pt>
    <dgm:pt modelId="{00D42A4E-5529-4990-AC38-12F4FE723101}" type="sibTrans" cxnId="{1D0DE236-15C8-4F80-A141-7460246AF256}">
      <dgm:prSet/>
      <dgm:spPr/>
      <dgm:t>
        <a:bodyPr/>
        <a:lstStyle/>
        <a:p>
          <a:endParaRPr lang="th-TH"/>
        </a:p>
      </dgm:t>
    </dgm:pt>
    <dgm:pt modelId="{9E4B6363-79A2-4740-B7C7-A4F202DAA4E7}">
      <dgm:prSet phldrT="[ข้อความ]"/>
      <dgm:spPr/>
      <dgm:t>
        <a:bodyPr/>
        <a:lstStyle/>
        <a:p>
          <a:r>
            <a:rPr lang="en-US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ISO 45001 </a:t>
          </a:r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เรื่องอาชีวอนามัย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9754C9F-9970-4B58-8FEA-B5248A078ADB}" type="parTrans" cxnId="{04EE905E-7654-4BD9-A6A6-EFD1B825B8DD}">
      <dgm:prSet/>
      <dgm:spPr/>
      <dgm:t>
        <a:bodyPr/>
        <a:lstStyle/>
        <a:p>
          <a:endParaRPr lang="th-TH"/>
        </a:p>
      </dgm:t>
    </dgm:pt>
    <dgm:pt modelId="{F9092A91-ACDF-4D52-AED7-750B5BB39516}" type="sibTrans" cxnId="{04EE905E-7654-4BD9-A6A6-EFD1B825B8DD}">
      <dgm:prSet/>
      <dgm:spPr/>
      <dgm:t>
        <a:bodyPr/>
        <a:lstStyle/>
        <a:p>
          <a:endParaRPr lang="th-TH"/>
        </a:p>
      </dgm:t>
    </dgm:pt>
    <dgm:pt modelId="{78005462-0228-4652-8461-F39942DDE3C6}">
      <dgm:prSet phldrT="[ข้อความ]"/>
      <dgm:spPr/>
      <dgm:t>
        <a:bodyPr/>
        <a:lstStyle/>
        <a:p>
          <a:r>
            <a:rPr lang="en-US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ISO 50001 </a:t>
          </a:r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เรื่องพลังงาน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8AABF06-367A-4083-BE47-617429FBC76E}" type="parTrans" cxnId="{01496A03-7591-4E88-A05E-1183C47710D4}">
      <dgm:prSet/>
      <dgm:spPr/>
      <dgm:t>
        <a:bodyPr/>
        <a:lstStyle/>
        <a:p>
          <a:endParaRPr lang="th-TH"/>
        </a:p>
      </dgm:t>
    </dgm:pt>
    <dgm:pt modelId="{EC22209C-EF9A-4989-A34D-F1EFA1B5F7AD}" type="sibTrans" cxnId="{01496A03-7591-4E88-A05E-1183C47710D4}">
      <dgm:prSet/>
      <dgm:spPr/>
      <dgm:t>
        <a:bodyPr/>
        <a:lstStyle/>
        <a:p>
          <a:endParaRPr lang="th-TH"/>
        </a:p>
      </dgm:t>
    </dgm:pt>
    <dgm:pt modelId="{764E5FEB-E352-443B-AA8A-F26A841B81C2}">
      <dgm:prSet phldrT="[ข้อความ]"/>
      <dgm:spPr/>
      <dgm:t>
        <a:bodyPr/>
        <a:lstStyle/>
        <a:p>
          <a:r>
            <a:rPr lang="en-US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ISO, GMP, HACCP</a:t>
          </a:r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ที่เป็นการฝึกอบรมทบทวน ยกเว้น การฝึกอัพเกรด โดยต้องแนบหนังสือรับรองฉบับเดิมที่แสดงวันใกล้หมดอายุการรับรอง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E9F57ED-47BF-42E3-8D2D-7C272D3DB739}" type="parTrans" cxnId="{4523F78D-C20A-4975-9320-1319D2BBDED2}">
      <dgm:prSet/>
      <dgm:spPr/>
      <dgm:t>
        <a:bodyPr/>
        <a:lstStyle/>
        <a:p>
          <a:endParaRPr lang="th-TH"/>
        </a:p>
      </dgm:t>
    </dgm:pt>
    <dgm:pt modelId="{EC36FE0F-4645-4E4E-94B5-66335C204561}" type="sibTrans" cxnId="{4523F78D-C20A-4975-9320-1319D2BBDED2}">
      <dgm:prSet/>
      <dgm:spPr/>
      <dgm:t>
        <a:bodyPr/>
        <a:lstStyle/>
        <a:p>
          <a:endParaRPr lang="th-TH"/>
        </a:p>
      </dgm:t>
    </dgm:pt>
    <dgm:pt modelId="{DD87642E-EF9D-4F60-B221-A2904487D02D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5 ส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86AA890-6118-44AE-89CD-F2C37EFA95A3}" type="parTrans" cxnId="{F0EC1052-B9B2-47ED-BED7-AAB3582E74C1}">
      <dgm:prSet/>
      <dgm:spPr/>
      <dgm:t>
        <a:bodyPr/>
        <a:lstStyle/>
        <a:p>
          <a:endParaRPr lang="th-TH"/>
        </a:p>
      </dgm:t>
    </dgm:pt>
    <dgm:pt modelId="{6DB4AB7B-9CA0-4B84-B8B4-E2044E1F80E8}" type="sibTrans" cxnId="{F0EC1052-B9B2-47ED-BED7-AAB3582E74C1}">
      <dgm:prSet/>
      <dgm:spPr/>
      <dgm:t>
        <a:bodyPr/>
        <a:lstStyle/>
        <a:p>
          <a:endParaRPr lang="th-TH"/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1" custLinFactNeighborX="-104" custLinFactNeighborY="28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C6B72A6-8877-4A29-AE17-AEC3B51F4F1F}" type="presOf" srcId="{764E5FEB-E352-443B-AA8A-F26A841B81C2}" destId="{D022C79A-E062-4F8F-96C3-D030D3625EFC}" srcOrd="0" destOrd="4" presId="urn:microsoft.com/office/officeart/2005/8/layout/vList2"/>
    <dgm:cxn modelId="{4523F78D-C20A-4975-9320-1319D2BBDED2}" srcId="{02E1BA46-1076-46B9-A955-15A05F593813}" destId="{764E5FEB-E352-443B-AA8A-F26A841B81C2}" srcOrd="4" destOrd="0" parTransId="{8E9F57ED-47BF-42E3-8D2D-7C272D3DB739}" sibTransId="{EC36FE0F-4645-4E4E-94B5-66335C204561}"/>
    <dgm:cxn modelId="{F0EC1052-B9B2-47ED-BED7-AAB3582E74C1}" srcId="{02E1BA46-1076-46B9-A955-15A05F593813}" destId="{DD87642E-EF9D-4F60-B221-A2904487D02D}" srcOrd="5" destOrd="0" parTransId="{B86AA890-6118-44AE-89CD-F2C37EFA95A3}" sibTransId="{6DB4AB7B-9CA0-4B84-B8B4-E2044E1F80E8}"/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5714E4CF-F541-4C6E-9F8B-31A23765E657}" type="presOf" srcId="{6BC2575D-9FBD-40D6-ABB6-5745108620BF}" destId="{D022C79A-E062-4F8F-96C3-D030D3625EFC}" srcOrd="0" destOrd="1" presId="urn:microsoft.com/office/officeart/2005/8/layout/vList2"/>
    <dgm:cxn modelId="{A698A004-021F-492F-91BF-4E9F1DB671F5}" type="presOf" srcId="{CB048E1C-A234-47B0-AF89-F8D591B142A2}" destId="{14B3C017-9976-494B-B5CE-42C70CD84F8C}" srcOrd="0" destOrd="0" presId="urn:microsoft.com/office/officeart/2005/8/layout/vList2"/>
    <dgm:cxn modelId="{61CCE2D3-F243-4490-A792-D37E6F044B1C}" type="presOf" srcId="{02E1BA46-1076-46B9-A955-15A05F593813}" destId="{F10B1185-828F-4BCA-80C3-3F944DC5CA36}" srcOrd="0" destOrd="0" presId="urn:microsoft.com/office/officeart/2005/8/layout/vList2"/>
    <dgm:cxn modelId="{1D0DE236-15C8-4F80-A141-7460246AF256}" srcId="{02E1BA46-1076-46B9-A955-15A05F593813}" destId="{6BC2575D-9FBD-40D6-ABB6-5745108620BF}" srcOrd="1" destOrd="0" parTransId="{C8739756-F97E-4913-8CFE-9A075C80283E}" sibTransId="{00D42A4E-5529-4990-AC38-12F4FE723101}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97B0891E-E5E9-419B-967E-9FD37AD862BA}" type="presOf" srcId="{78005462-0228-4652-8461-F39942DDE3C6}" destId="{D022C79A-E062-4F8F-96C3-D030D3625EFC}" srcOrd="0" destOrd="3" presId="urn:microsoft.com/office/officeart/2005/8/layout/vList2"/>
    <dgm:cxn modelId="{04EE905E-7654-4BD9-A6A6-EFD1B825B8DD}" srcId="{02E1BA46-1076-46B9-A955-15A05F593813}" destId="{9E4B6363-79A2-4740-B7C7-A4F202DAA4E7}" srcOrd="2" destOrd="0" parTransId="{A9754C9F-9970-4B58-8FEA-B5248A078ADB}" sibTransId="{F9092A91-ACDF-4D52-AED7-750B5BB39516}"/>
    <dgm:cxn modelId="{EB9A15B3-4E3F-4081-A5BD-EE9F5DC4B6C9}" type="presOf" srcId="{DD87642E-EF9D-4F60-B221-A2904487D02D}" destId="{D022C79A-E062-4F8F-96C3-D030D3625EFC}" srcOrd="0" destOrd="5" presId="urn:microsoft.com/office/officeart/2005/8/layout/vList2"/>
    <dgm:cxn modelId="{01496A03-7591-4E88-A05E-1183C47710D4}" srcId="{02E1BA46-1076-46B9-A955-15A05F593813}" destId="{78005462-0228-4652-8461-F39942DDE3C6}" srcOrd="3" destOrd="0" parTransId="{38AABF06-367A-4083-BE47-617429FBC76E}" sibTransId="{EC22209C-EF9A-4989-A34D-F1EFA1B5F7AD}"/>
    <dgm:cxn modelId="{2669AFCA-90FB-4172-BA2E-8E8472B36F83}" type="presOf" srcId="{BC1E8040-A1D0-49F7-8DF9-9773503882A6}" destId="{D022C79A-E062-4F8F-96C3-D030D3625EFC}" srcOrd="0" destOrd="0" presId="urn:microsoft.com/office/officeart/2005/8/layout/vList2"/>
    <dgm:cxn modelId="{78177D51-B497-4FE5-8E63-EFE25C68BEA9}" type="presOf" srcId="{9E4B6363-79A2-4740-B7C7-A4F202DAA4E7}" destId="{D022C79A-E062-4F8F-96C3-D030D3625EFC}" srcOrd="0" destOrd="2" presId="urn:microsoft.com/office/officeart/2005/8/layout/vList2"/>
    <dgm:cxn modelId="{0483577C-8BB2-4FE0-B8CE-4E647DDA7741}" type="presParOf" srcId="{14B3C017-9976-494B-B5CE-42C70CD84F8C}" destId="{F10B1185-828F-4BCA-80C3-3F944DC5CA36}" srcOrd="0" destOrd="0" presId="urn:microsoft.com/office/officeart/2005/8/layout/vList2"/>
    <dgm:cxn modelId="{D532F4F6-D694-4271-B74B-D50106347DEB}" type="presParOf" srcId="{14B3C017-9976-494B-B5CE-42C70CD84F8C}" destId="{D022C79A-E062-4F8F-96C3-D030D3625EF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B048E1C-A234-47B0-AF89-F8D591B142A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02E1BA46-1076-46B9-A955-15A05F593813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ปัญหาที่พบบ่อยๆ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EF96BE-F7E3-4AAD-B8BD-A38FCA320EDB}" type="par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7A685D6-B1D0-478F-B640-54E27EA94907}" type="sibTrans" cxnId="{F60FB68C-3605-42AB-8458-202B367DFF7D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C1E8040-A1D0-49F7-8DF9-9773503882A6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ผู้ประกอบกิจการเปลี่ยนตัวผู้ปฏิบัติงานด้าน พ.ร.บ.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244D2E4-569E-4D0B-B125-F61FE42AD746}" type="par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439B84-099E-45B3-990C-FEB234410B81}" type="sibTrans" cxnId="{758F484B-3D9C-482D-93E7-5FFAF0E9AE2E}">
      <dgm:prSet/>
      <dgm:spPr/>
      <dgm:t>
        <a:bodyPr/>
        <a:lstStyle/>
        <a:p>
          <a:endParaRPr lang="th-TH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BC2575D-9FBD-40D6-ABB6-5745108620BF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ไม่ส่งแผนล่วงหน้าก่อนการฝึก 7 วันทำการ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8739756-F97E-4913-8CFE-9A075C80283E}" type="parTrans" cxnId="{1D0DE236-15C8-4F80-A141-7460246AF256}">
      <dgm:prSet/>
      <dgm:spPr/>
      <dgm:t>
        <a:bodyPr/>
        <a:lstStyle/>
        <a:p>
          <a:endParaRPr lang="th-TH"/>
        </a:p>
      </dgm:t>
    </dgm:pt>
    <dgm:pt modelId="{00D42A4E-5529-4990-AC38-12F4FE723101}" type="sibTrans" cxnId="{1D0DE236-15C8-4F80-A141-7460246AF256}">
      <dgm:prSet/>
      <dgm:spPr/>
      <dgm:t>
        <a:bodyPr/>
        <a:lstStyle/>
        <a:p>
          <a:endParaRPr lang="th-TH"/>
        </a:p>
      </dgm:t>
    </dgm:pt>
    <dgm:pt modelId="{8491A022-D4DC-4FBF-81F7-1E012395722B}">
      <dgm:prSet phldrT="[ข้อความ]"/>
      <dgm:spPr/>
      <dgm:t>
        <a:bodyPr/>
        <a:lstStyle/>
        <a:p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9B41A100-C5E3-4F0E-AD1C-BF3BB43C3657}" type="parTrans" cxnId="{44281611-0D61-40CF-A9AB-80A7E5626E28}">
      <dgm:prSet/>
      <dgm:spPr/>
      <dgm:t>
        <a:bodyPr/>
        <a:lstStyle/>
        <a:p>
          <a:endParaRPr lang="th-TH"/>
        </a:p>
      </dgm:t>
    </dgm:pt>
    <dgm:pt modelId="{70A3D065-8BDD-4D2E-8D94-C61CBC3ADFC4}" type="sibTrans" cxnId="{44281611-0D61-40CF-A9AB-80A7E5626E28}">
      <dgm:prSet/>
      <dgm:spPr/>
      <dgm:t>
        <a:bodyPr/>
        <a:lstStyle/>
        <a:p>
          <a:endParaRPr lang="th-TH"/>
        </a:p>
      </dgm:t>
    </dgm:pt>
    <dgm:pt modelId="{1D8E1E8E-A878-4313-A78A-909A4DF59271}">
      <dgm:prSet phldrT="[ข้อความ]"/>
      <dgm:spPr/>
      <dgm:t>
        <a:bodyPr/>
        <a:lstStyle/>
        <a:p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DF4D3D1-8A34-4FDB-858A-17443BCF70A0}" type="parTrans" cxnId="{B47BABDB-5C5C-41AF-8401-4FEEDB14D82B}">
      <dgm:prSet/>
      <dgm:spPr/>
      <dgm:t>
        <a:bodyPr/>
        <a:lstStyle/>
        <a:p>
          <a:endParaRPr lang="th-TH"/>
        </a:p>
      </dgm:t>
    </dgm:pt>
    <dgm:pt modelId="{AE5D75B0-CFAD-4DB9-8AF3-978D124D4DC0}" type="sibTrans" cxnId="{B47BABDB-5C5C-41AF-8401-4FEEDB14D82B}">
      <dgm:prSet/>
      <dgm:spPr/>
      <dgm:t>
        <a:bodyPr/>
        <a:lstStyle/>
        <a:p>
          <a:endParaRPr lang="th-TH"/>
        </a:p>
      </dgm:t>
    </dgm:pt>
    <dgm:pt modelId="{6D431532-1FBB-4852-B2D2-099303552FE1}">
      <dgm:prSet phldrT="[ข้อความ]"/>
      <dgm:spPr/>
      <dgm:t>
        <a:bodyPr/>
        <a:lstStyle/>
        <a:p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A1C7EE3-FAB4-4CF1-B25E-1C532912ECD3}" type="parTrans" cxnId="{89412B95-736C-4A95-9087-147DE1523E48}">
      <dgm:prSet/>
      <dgm:spPr/>
      <dgm:t>
        <a:bodyPr/>
        <a:lstStyle/>
        <a:p>
          <a:endParaRPr lang="th-TH"/>
        </a:p>
      </dgm:t>
    </dgm:pt>
    <dgm:pt modelId="{F0B25089-E1E1-415F-8F58-17DD564543B7}" type="sibTrans" cxnId="{89412B95-736C-4A95-9087-147DE1523E48}">
      <dgm:prSet/>
      <dgm:spPr/>
      <dgm:t>
        <a:bodyPr/>
        <a:lstStyle/>
        <a:p>
          <a:endParaRPr lang="th-TH"/>
        </a:p>
      </dgm:t>
    </dgm:pt>
    <dgm:pt modelId="{76831062-78FD-414E-869F-369889000378}">
      <dgm:prSet phldrT="[ข้อความ]"/>
      <dgm:spPr/>
      <dgm:t>
        <a:bodyPr/>
        <a:lstStyle/>
        <a:p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ED35E72-947D-4A91-B15C-30CD3DAEEA96}" type="parTrans" cxnId="{3EAEF877-BC69-4D96-BEC1-EFF0BA6DE7EE}">
      <dgm:prSet/>
      <dgm:spPr/>
      <dgm:t>
        <a:bodyPr/>
        <a:lstStyle/>
        <a:p>
          <a:endParaRPr lang="th-TH"/>
        </a:p>
      </dgm:t>
    </dgm:pt>
    <dgm:pt modelId="{199DD826-654C-4E15-800F-1F98B98D0432}" type="sibTrans" cxnId="{3EAEF877-BC69-4D96-BEC1-EFF0BA6DE7EE}">
      <dgm:prSet/>
      <dgm:spPr/>
      <dgm:t>
        <a:bodyPr/>
        <a:lstStyle/>
        <a:p>
          <a:endParaRPr lang="th-TH"/>
        </a:p>
      </dgm:t>
    </dgm:pt>
    <dgm:pt modelId="{0E145047-0CB1-4BA4-8D7B-7561E258BB84}">
      <dgm:prSet phldrT="[ข้อความ]"/>
      <dgm:spPr/>
      <dgm:t>
        <a:bodyPr/>
        <a:lstStyle/>
        <a:p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DE06E86-A95F-44CF-AC3A-D139D8E3FCA3}" type="parTrans" cxnId="{278C2D61-47FD-40E9-946D-3FD400BC09F9}">
      <dgm:prSet/>
      <dgm:spPr/>
      <dgm:t>
        <a:bodyPr/>
        <a:lstStyle/>
        <a:p>
          <a:endParaRPr lang="th-TH"/>
        </a:p>
      </dgm:t>
    </dgm:pt>
    <dgm:pt modelId="{AD7B4215-E93F-44DB-84D8-EED9EE6E80CF}" type="sibTrans" cxnId="{278C2D61-47FD-40E9-946D-3FD400BC09F9}">
      <dgm:prSet/>
      <dgm:spPr/>
      <dgm:t>
        <a:bodyPr/>
        <a:lstStyle/>
        <a:p>
          <a:endParaRPr lang="th-TH"/>
        </a:p>
      </dgm:t>
    </dgm:pt>
    <dgm:pt modelId="{161B2528-4BEF-4544-95F7-80E12B05B3AC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ตำแหน่งของผู้เข้ารับการฝึกอบรมไม่สอดคล้องกับหลักสูตรที่จัดฝึกอบรม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5965B89-1860-4FE5-BF67-2C6334A8505C}" type="parTrans" cxnId="{287A47BA-8E3A-4E84-907F-33CB6C3A12D3}">
      <dgm:prSet/>
      <dgm:spPr/>
      <dgm:t>
        <a:bodyPr/>
        <a:lstStyle/>
        <a:p>
          <a:endParaRPr lang="th-TH"/>
        </a:p>
      </dgm:t>
    </dgm:pt>
    <dgm:pt modelId="{B16E91A4-CDAD-4AAC-B45A-A3AEF45B45B2}" type="sibTrans" cxnId="{287A47BA-8E3A-4E84-907F-33CB6C3A12D3}">
      <dgm:prSet/>
      <dgm:spPr/>
      <dgm:t>
        <a:bodyPr/>
        <a:lstStyle/>
        <a:p>
          <a:endParaRPr lang="th-TH"/>
        </a:p>
      </dgm:t>
    </dgm:pt>
    <dgm:pt modelId="{992B854E-D75B-4394-A924-472103350CE9}">
      <dgm:prSet phldrT="[ข้อความ]"/>
      <dgm:spPr/>
      <dgm:t>
        <a:bodyPr/>
        <a:lstStyle/>
        <a:p>
          <a:r>
            <a:rPr lang="th-TH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การพิมพ์ชื่อหลักสูตรที่จัดฝึกอบรมไม่ถูกต้องตรงกันในแต่ละเอกสาร</a:t>
          </a:r>
          <a:endParaRPr lang="th-TH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4B731BB-A366-4A7C-AF30-EB38B7B43348}" type="parTrans" cxnId="{2A0D896F-91D6-4A58-89EB-8E6B32EA07ED}">
      <dgm:prSet/>
      <dgm:spPr/>
      <dgm:t>
        <a:bodyPr/>
        <a:lstStyle/>
        <a:p>
          <a:endParaRPr lang="th-TH"/>
        </a:p>
      </dgm:t>
    </dgm:pt>
    <dgm:pt modelId="{BB935289-4F9D-49AB-B1BE-E186AB0E837D}" type="sibTrans" cxnId="{2A0D896F-91D6-4A58-89EB-8E6B32EA07ED}">
      <dgm:prSet/>
      <dgm:spPr/>
      <dgm:t>
        <a:bodyPr/>
        <a:lstStyle/>
        <a:p>
          <a:endParaRPr lang="th-TH"/>
        </a:p>
      </dgm:t>
    </dgm:pt>
    <dgm:pt modelId="{14B3C017-9976-494B-B5CE-42C70CD84F8C}" type="pres">
      <dgm:prSet presAssocID="{CB048E1C-A234-47B0-AF89-F8D591B142A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10B1185-828F-4BCA-80C3-3F944DC5CA36}" type="pres">
      <dgm:prSet presAssocID="{02E1BA46-1076-46B9-A955-15A05F593813}" presName="parentText" presStyleLbl="node1" presStyleIdx="0" presStyleCnt="1" custLinFactNeighborX="-104" custLinFactNeighborY="28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22C79A-E062-4F8F-96C3-D030D3625EFC}" type="pres">
      <dgm:prSet presAssocID="{02E1BA46-1076-46B9-A955-15A05F59381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60FB68C-3605-42AB-8458-202B367DFF7D}" srcId="{CB048E1C-A234-47B0-AF89-F8D591B142A2}" destId="{02E1BA46-1076-46B9-A955-15A05F593813}" srcOrd="0" destOrd="0" parTransId="{6AEF96BE-F7E3-4AAD-B8BD-A38FCA320EDB}" sibTransId="{17A685D6-B1D0-478F-B640-54E27EA94907}"/>
    <dgm:cxn modelId="{3EAEF877-BC69-4D96-BEC1-EFF0BA6DE7EE}" srcId="{02E1BA46-1076-46B9-A955-15A05F593813}" destId="{76831062-78FD-414E-869F-369889000378}" srcOrd="6" destOrd="0" parTransId="{7ED35E72-947D-4A91-B15C-30CD3DAEEA96}" sibTransId="{199DD826-654C-4E15-800F-1F98B98D0432}"/>
    <dgm:cxn modelId="{1D0DE236-15C8-4F80-A141-7460246AF256}" srcId="{02E1BA46-1076-46B9-A955-15A05F593813}" destId="{6BC2575D-9FBD-40D6-ABB6-5745108620BF}" srcOrd="1" destOrd="0" parTransId="{C8739756-F97E-4913-8CFE-9A075C80283E}" sibTransId="{00D42A4E-5529-4990-AC38-12F4FE723101}"/>
    <dgm:cxn modelId="{758F484B-3D9C-482D-93E7-5FFAF0E9AE2E}" srcId="{02E1BA46-1076-46B9-A955-15A05F593813}" destId="{BC1E8040-A1D0-49F7-8DF9-9773503882A6}" srcOrd="0" destOrd="0" parTransId="{A244D2E4-569E-4D0B-B125-F61FE42AD746}" sibTransId="{23439B84-099E-45B3-990C-FEB234410B81}"/>
    <dgm:cxn modelId="{44281611-0D61-40CF-A9AB-80A7E5626E28}" srcId="{02E1BA46-1076-46B9-A955-15A05F593813}" destId="{8491A022-D4DC-4FBF-81F7-1E012395722B}" srcOrd="8" destOrd="0" parTransId="{9B41A100-C5E3-4F0E-AD1C-BF3BB43C3657}" sibTransId="{70A3D065-8BDD-4D2E-8D94-C61CBC3ADFC4}"/>
    <dgm:cxn modelId="{278C2D61-47FD-40E9-946D-3FD400BC09F9}" srcId="{02E1BA46-1076-46B9-A955-15A05F593813}" destId="{0E145047-0CB1-4BA4-8D7B-7561E258BB84}" srcOrd="7" destOrd="0" parTransId="{8DE06E86-A95F-44CF-AC3A-D139D8E3FCA3}" sibTransId="{AD7B4215-E93F-44DB-84D8-EED9EE6E80CF}"/>
    <dgm:cxn modelId="{0A46FA93-33F3-4210-A582-B100E1258F64}" type="presOf" srcId="{0E145047-0CB1-4BA4-8D7B-7561E258BB84}" destId="{D022C79A-E062-4F8F-96C3-D030D3625EFC}" srcOrd="0" destOrd="7" presId="urn:microsoft.com/office/officeart/2005/8/layout/vList2"/>
    <dgm:cxn modelId="{69C2DEC6-29F7-43A3-973A-5B08F4734BFB}" type="presOf" srcId="{CB048E1C-A234-47B0-AF89-F8D591B142A2}" destId="{14B3C017-9976-494B-B5CE-42C70CD84F8C}" srcOrd="0" destOrd="0" presId="urn:microsoft.com/office/officeart/2005/8/layout/vList2"/>
    <dgm:cxn modelId="{0CD4DE64-61F5-4BD0-8428-42DDF4DB6BFE}" type="presOf" srcId="{8491A022-D4DC-4FBF-81F7-1E012395722B}" destId="{D022C79A-E062-4F8F-96C3-D030D3625EFC}" srcOrd="0" destOrd="8" presId="urn:microsoft.com/office/officeart/2005/8/layout/vList2"/>
    <dgm:cxn modelId="{89412B95-736C-4A95-9087-147DE1523E48}" srcId="{02E1BA46-1076-46B9-A955-15A05F593813}" destId="{6D431532-1FBB-4852-B2D2-099303552FE1}" srcOrd="5" destOrd="0" parTransId="{2A1C7EE3-FAB4-4CF1-B25E-1C532912ECD3}" sibTransId="{F0B25089-E1E1-415F-8F58-17DD564543B7}"/>
    <dgm:cxn modelId="{B47BABDB-5C5C-41AF-8401-4FEEDB14D82B}" srcId="{02E1BA46-1076-46B9-A955-15A05F593813}" destId="{1D8E1E8E-A878-4313-A78A-909A4DF59271}" srcOrd="4" destOrd="0" parTransId="{DDF4D3D1-8A34-4FDB-858A-17443BCF70A0}" sibTransId="{AE5D75B0-CFAD-4DB9-8AF3-978D124D4DC0}"/>
    <dgm:cxn modelId="{7EAC4EA3-CF05-4AE3-B345-62652EA28213}" type="presOf" srcId="{161B2528-4BEF-4544-95F7-80E12B05B3AC}" destId="{D022C79A-E062-4F8F-96C3-D030D3625EFC}" srcOrd="0" destOrd="2" presId="urn:microsoft.com/office/officeart/2005/8/layout/vList2"/>
    <dgm:cxn modelId="{2A0D896F-91D6-4A58-89EB-8E6B32EA07ED}" srcId="{02E1BA46-1076-46B9-A955-15A05F593813}" destId="{992B854E-D75B-4394-A924-472103350CE9}" srcOrd="3" destOrd="0" parTransId="{34B731BB-A366-4A7C-AF30-EB38B7B43348}" sibTransId="{BB935289-4F9D-49AB-B1BE-E186AB0E837D}"/>
    <dgm:cxn modelId="{292C43FE-5E83-4C7B-AAE8-B90B434A1D7B}" type="presOf" srcId="{BC1E8040-A1D0-49F7-8DF9-9773503882A6}" destId="{D022C79A-E062-4F8F-96C3-D030D3625EFC}" srcOrd="0" destOrd="0" presId="urn:microsoft.com/office/officeart/2005/8/layout/vList2"/>
    <dgm:cxn modelId="{0860D92F-3D98-4952-ADE5-3CA1E41A156E}" type="presOf" srcId="{76831062-78FD-414E-869F-369889000378}" destId="{D022C79A-E062-4F8F-96C3-D030D3625EFC}" srcOrd="0" destOrd="6" presId="urn:microsoft.com/office/officeart/2005/8/layout/vList2"/>
    <dgm:cxn modelId="{698A079B-6EB6-4BDB-BE34-EDB3EB00EAE9}" type="presOf" srcId="{992B854E-D75B-4394-A924-472103350CE9}" destId="{D022C79A-E062-4F8F-96C3-D030D3625EFC}" srcOrd="0" destOrd="3" presId="urn:microsoft.com/office/officeart/2005/8/layout/vList2"/>
    <dgm:cxn modelId="{AA3C8F7D-4D45-4A09-9C97-E8AE9886E5E5}" type="presOf" srcId="{6BC2575D-9FBD-40D6-ABB6-5745108620BF}" destId="{D022C79A-E062-4F8F-96C3-D030D3625EFC}" srcOrd="0" destOrd="1" presId="urn:microsoft.com/office/officeart/2005/8/layout/vList2"/>
    <dgm:cxn modelId="{1ADC7AB1-E8F6-43B9-B30F-9D50D9600384}" type="presOf" srcId="{02E1BA46-1076-46B9-A955-15A05F593813}" destId="{F10B1185-828F-4BCA-80C3-3F944DC5CA36}" srcOrd="0" destOrd="0" presId="urn:microsoft.com/office/officeart/2005/8/layout/vList2"/>
    <dgm:cxn modelId="{84AE701F-C872-4883-9050-04B931032244}" type="presOf" srcId="{1D8E1E8E-A878-4313-A78A-909A4DF59271}" destId="{D022C79A-E062-4F8F-96C3-D030D3625EFC}" srcOrd="0" destOrd="4" presId="urn:microsoft.com/office/officeart/2005/8/layout/vList2"/>
    <dgm:cxn modelId="{287A47BA-8E3A-4E84-907F-33CB6C3A12D3}" srcId="{02E1BA46-1076-46B9-A955-15A05F593813}" destId="{161B2528-4BEF-4544-95F7-80E12B05B3AC}" srcOrd="2" destOrd="0" parTransId="{F5965B89-1860-4FE5-BF67-2C6334A8505C}" sibTransId="{B16E91A4-CDAD-4AAC-B45A-A3AEF45B45B2}"/>
    <dgm:cxn modelId="{67749CC6-CAE9-4861-94B3-42FE9119B4F4}" type="presOf" srcId="{6D431532-1FBB-4852-B2D2-099303552FE1}" destId="{D022C79A-E062-4F8F-96C3-D030D3625EFC}" srcOrd="0" destOrd="5" presId="urn:microsoft.com/office/officeart/2005/8/layout/vList2"/>
    <dgm:cxn modelId="{B0EAD6CC-2F57-40BE-A6C5-0973D7D09C77}" type="presParOf" srcId="{14B3C017-9976-494B-B5CE-42C70CD84F8C}" destId="{F10B1185-828F-4BCA-80C3-3F944DC5CA36}" srcOrd="0" destOrd="0" presId="urn:microsoft.com/office/officeart/2005/8/layout/vList2"/>
    <dgm:cxn modelId="{34202B3A-F53C-4F98-9682-1845D72FFAD8}" type="presParOf" srcId="{14B3C017-9976-494B-B5CE-42C70CD84F8C}" destId="{D022C79A-E062-4F8F-96C3-D030D3625EF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5421D3D-70AA-49E6-A0DA-CD03273D1371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F83CA4D4-3C1C-472E-8B0D-F036D1A2C4F8}">
      <dgm:prSet phldrT="[ข้อความ]"/>
      <dgm:spPr/>
      <dgm:t>
        <a:bodyPr/>
        <a:lstStyle/>
        <a:p>
          <a:r>
            <a:rPr lang="en-US" dirty="0" smtClean="0"/>
            <a:t>A  </a:t>
          </a:r>
          <a:r>
            <a:rPr lang="th-TH" dirty="0" smtClean="0"/>
            <a:t>      จัดฝึก</a:t>
          </a:r>
          <a:endParaRPr lang="th-TH" dirty="0"/>
        </a:p>
      </dgm:t>
    </dgm:pt>
    <dgm:pt modelId="{9A97D28D-D4E6-43B3-9D8F-10493BD9EA8D}" type="parTrans" cxnId="{66D799A7-4BC8-4856-B31D-F2B49FF8F998}">
      <dgm:prSet/>
      <dgm:spPr/>
      <dgm:t>
        <a:bodyPr/>
        <a:lstStyle/>
        <a:p>
          <a:endParaRPr lang="th-TH"/>
        </a:p>
      </dgm:t>
    </dgm:pt>
    <dgm:pt modelId="{C2FCCB3C-2499-49A3-9D08-B4F62698695E}" type="sibTrans" cxnId="{66D799A7-4BC8-4856-B31D-F2B49FF8F998}">
      <dgm:prSet/>
      <dgm:spPr/>
      <dgm:t>
        <a:bodyPr/>
        <a:lstStyle/>
        <a:p>
          <a:endParaRPr lang="th-TH"/>
        </a:p>
      </dgm:t>
    </dgm:pt>
    <dgm:pt modelId="{AE7679D2-961D-4BB3-91AE-AA91E6F95FAF}">
      <dgm:prSet phldrT="[ข้อความ]"/>
      <dgm:spPr/>
      <dgm:t>
        <a:bodyPr/>
        <a:lstStyle/>
        <a:p>
          <a:r>
            <a:rPr lang="en-US" dirty="0" smtClean="0"/>
            <a:t>A 30</a:t>
          </a:r>
          <a:endParaRPr lang="th-TH" dirty="0"/>
        </a:p>
      </dgm:t>
    </dgm:pt>
    <dgm:pt modelId="{C24A99CB-D894-47B8-8351-96AFDDF7A6EB}" type="parTrans" cxnId="{0073158A-E4FD-440E-A6E7-62B093D7895D}">
      <dgm:prSet/>
      <dgm:spPr/>
      <dgm:t>
        <a:bodyPr/>
        <a:lstStyle/>
        <a:p>
          <a:endParaRPr lang="th-TH"/>
        </a:p>
      </dgm:t>
    </dgm:pt>
    <dgm:pt modelId="{70423D42-8078-4C0F-B627-BFD213BF8498}" type="sibTrans" cxnId="{0073158A-E4FD-440E-A6E7-62B093D7895D}">
      <dgm:prSet/>
      <dgm:spPr/>
      <dgm:t>
        <a:bodyPr/>
        <a:lstStyle/>
        <a:p>
          <a:endParaRPr lang="th-TH"/>
        </a:p>
      </dgm:t>
    </dgm:pt>
    <dgm:pt modelId="{B74D655E-EFB9-4D66-A066-A874A0978DF4}">
      <dgm:prSet phldrT="[ข้อความ]"/>
      <dgm:spPr/>
      <dgm:t>
        <a:bodyPr/>
        <a:lstStyle/>
        <a:p>
          <a:r>
            <a:rPr lang="en-US" dirty="0" smtClean="0"/>
            <a:t>B 20</a:t>
          </a:r>
          <a:endParaRPr lang="th-TH" dirty="0"/>
        </a:p>
      </dgm:t>
    </dgm:pt>
    <dgm:pt modelId="{10352A94-A8A3-4245-A972-4826C8D8E07F}" type="parTrans" cxnId="{B50EA358-171B-41AA-8C78-0188C5359F16}">
      <dgm:prSet/>
      <dgm:spPr/>
      <dgm:t>
        <a:bodyPr/>
        <a:lstStyle/>
        <a:p>
          <a:endParaRPr lang="th-TH"/>
        </a:p>
      </dgm:t>
    </dgm:pt>
    <dgm:pt modelId="{CC300C97-6E7F-4FF8-99A7-747536380D07}" type="sibTrans" cxnId="{B50EA358-171B-41AA-8C78-0188C5359F16}">
      <dgm:prSet/>
      <dgm:spPr/>
      <dgm:t>
        <a:bodyPr/>
        <a:lstStyle/>
        <a:p>
          <a:endParaRPr lang="th-TH"/>
        </a:p>
      </dgm:t>
    </dgm:pt>
    <dgm:pt modelId="{66CA531A-74D8-4F09-A769-26A873CB4E3B}">
      <dgm:prSet phldrT="[ข้อความ]"/>
      <dgm:spPr/>
      <dgm:t>
        <a:bodyPr/>
        <a:lstStyle/>
        <a:p>
          <a:r>
            <a:rPr lang="en-US" dirty="0" smtClean="0"/>
            <a:t>C 10</a:t>
          </a:r>
          <a:endParaRPr lang="th-TH" dirty="0"/>
        </a:p>
      </dgm:t>
    </dgm:pt>
    <dgm:pt modelId="{60A29CB1-7DD8-4A1C-8C5D-B07C67DDF5F2}" type="parTrans" cxnId="{39252038-0FA0-49A9-9D34-60F77722375D}">
      <dgm:prSet/>
      <dgm:spPr/>
      <dgm:t>
        <a:bodyPr/>
        <a:lstStyle/>
        <a:p>
          <a:endParaRPr lang="th-TH"/>
        </a:p>
      </dgm:t>
    </dgm:pt>
    <dgm:pt modelId="{45167394-6DE0-4366-9D5F-27BD222641CD}" type="sibTrans" cxnId="{39252038-0FA0-49A9-9D34-60F77722375D}">
      <dgm:prSet/>
      <dgm:spPr/>
      <dgm:t>
        <a:bodyPr/>
        <a:lstStyle/>
        <a:p>
          <a:endParaRPr lang="th-TH"/>
        </a:p>
      </dgm:t>
    </dgm:pt>
    <dgm:pt modelId="{AF51D7AB-6285-4E56-9F87-9DB599D382AA}" type="pres">
      <dgm:prSet presAssocID="{45421D3D-70AA-49E6-A0DA-CD03273D137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C390EB9-8B64-488C-9A7E-9EF51569D8D7}" type="pres">
      <dgm:prSet presAssocID="{F83CA4D4-3C1C-472E-8B0D-F036D1A2C4F8}" presName="centerShape" presStyleLbl="node0" presStyleIdx="0" presStyleCnt="1" custScaleX="211410" custScaleY="190615" custLinFactNeighborX="-79652" custLinFactNeighborY="-26445"/>
      <dgm:spPr/>
      <dgm:t>
        <a:bodyPr/>
        <a:lstStyle/>
        <a:p>
          <a:endParaRPr lang="th-TH"/>
        </a:p>
      </dgm:t>
    </dgm:pt>
    <dgm:pt modelId="{44C50328-5D5C-4395-A80C-0EF6CFC198DC}" type="pres">
      <dgm:prSet presAssocID="{C24A99CB-D894-47B8-8351-96AFDDF7A6EB}" presName="parTrans" presStyleLbl="sibTrans2D1" presStyleIdx="0" presStyleCnt="3"/>
      <dgm:spPr/>
      <dgm:t>
        <a:bodyPr/>
        <a:lstStyle/>
        <a:p>
          <a:endParaRPr lang="th-TH"/>
        </a:p>
      </dgm:t>
    </dgm:pt>
    <dgm:pt modelId="{DB93660B-1517-4878-A9C9-DE963C60730E}" type="pres">
      <dgm:prSet presAssocID="{C24A99CB-D894-47B8-8351-96AFDDF7A6EB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61B7EF6B-38D4-472A-AA52-9903A695A166}" type="pres">
      <dgm:prSet presAssocID="{AE7679D2-961D-4BB3-91AE-AA91E6F95FAF}" presName="node" presStyleLbl="node1" presStyleIdx="0" presStyleCnt="3" custRadScaleRad="101853" custRadScaleInc="3320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76077A3-3171-4F79-91F8-8E77AD92593B}" type="pres">
      <dgm:prSet presAssocID="{10352A94-A8A3-4245-A972-4826C8D8E07F}" presName="parTrans" presStyleLbl="sibTrans2D1" presStyleIdx="1" presStyleCnt="3"/>
      <dgm:spPr/>
      <dgm:t>
        <a:bodyPr/>
        <a:lstStyle/>
        <a:p>
          <a:endParaRPr lang="th-TH"/>
        </a:p>
      </dgm:t>
    </dgm:pt>
    <dgm:pt modelId="{A13829B1-A837-4ADC-803B-C9D73FAFBF6D}" type="pres">
      <dgm:prSet presAssocID="{10352A94-A8A3-4245-A972-4826C8D8E07F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507D57C6-86AC-48DE-86A4-A9686C6FF956}" type="pres">
      <dgm:prSet presAssocID="{B74D655E-EFB9-4D66-A066-A874A0978DF4}" presName="node" presStyleLbl="node1" presStyleIdx="1" presStyleCnt="3" custRadScaleRad="65262" custRadScaleInc="-711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8674EC4-EDED-4C77-82EB-CC3D2FF3F81B}" type="pres">
      <dgm:prSet presAssocID="{60A29CB1-7DD8-4A1C-8C5D-B07C67DDF5F2}" presName="parTrans" presStyleLbl="sibTrans2D1" presStyleIdx="2" presStyleCnt="3"/>
      <dgm:spPr/>
      <dgm:t>
        <a:bodyPr/>
        <a:lstStyle/>
        <a:p>
          <a:endParaRPr lang="th-TH"/>
        </a:p>
      </dgm:t>
    </dgm:pt>
    <dgm:pt modelId="{C020B15A-BD57-4321-AC5C-FA7A6537511F}" type="pres">
      <dgm:prSet presAssocID="{60A29CB1-7DD8-4A1C-8C5D-B07C67DDF5F2}" presName="connectorText" presStyleLbl="sibTrans2D1" presStyleIdx="2" presStyleCnt="3"/>
      <dgm:spPr/>
      <dgm:t>
        <a:bodyPr/>
        <a:lstStyle/>
        <a:p>
          <a:endParaRPr lang="th-TH"/>
        </a:p>
      </dgm:t>
    </dgm:pt>
    <dgm:pt modelId="{AB569D08-7A7D-460E-BF88-1D5F5621F4DD}" type="pres">
      <dgm:prSet presAssocID="{66CA531A-74D8-4F09-A769-26A873CB4E3B}" presName="node" presStyleLbl="node1" presStyleIdx="2" presStyleCnt="3" custRadScaleRad="51677" custRadScaleInc="-9974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CA08A98-0CB5-4241-9A13-C5C55C8C0AD4}" type="presOf" srcId="{60A29CB1-7DD8-4A1C-8C5D-B07C67DDF5F2}" destId="{C020B15A-BD57-4321-AC5C-FA7A6537511F}" srcOrd="1" destOrd="0" presId="urn:microsoft.com/office/officeart/2005/8/layout/radial5"/>
    <dgm:cxn modelId="{F0A21AA7-9246-4282-8634-FB13F7DA8E94}" type="presOf" srcId="{B74D655E-EFB9-4D66-A066-A874A0978DF4}" destId="{507D57C6-86AC-48DE-86A4-A9686C6FF956}" srcOrd="0" destOrd="0" presId="urn:microsoft.com/office/officeart/2005/8/layout/radial5"/>
    <dgm:cxn modelId="{C7502FA6-6725-4899-B0CB-B4FF536C5A4D}" type="presOf" srcId="{10352A94-A8A3-4245-A972-4826C8D8E07F}" destId="{376077A3-3171-4F79-91F8-8E77AD92593B}" srcOrd="0" destOrd="0" presId="urn:microsoft.com/office/officeart/2005/8/layout/radial5"/>
    <dgm:cxn modelId="{B50EA358-171B-41AA-8C78-0188C5359F16}" srcId="{F83CA4D4-3C1C-472E-8B0D-F036D1A2C4F8}" destId="{B74D655E-EFB9-4D66-A066-A874A0978DF4}" srcOrd="1" destOrd="0" parTransId="{10352A94-A8A3-4245-A972-4826C8D8E07F}" sibTransId="{CC300C97-6E7F-4FF8-99A7-747536380D07}"/>
    <dgm:cxn modelId="{BEB6C39B-B3C1-4D05-8550-FE0609E355EF}" type="presOf" srcId="{AE7679D2-961D-4BB3-91AE-AA91E6F95FAF}" destId="{61B7EF6B-38D4-472A-AA52-9903A695A166}" srcOrd="0" destOrd="0" presId="urn:microsoft.com/office/officeart/2005/8/layout/radial5"/>
    <dgm:cxn modelId="{B8B3AACA-5450-43A0-8790-62DCCE5B8067}" type="presOf" srcId="{66CA531A-74D8-4F09-A769-26A873CB4E3B}" destId="{AB569D08-7A7D-460E-BF88-1D5F5621F4DD}" srcOrd="0" destOrd="0" presId="urn:microsoft.com/office/officeart/2005/8/layout/radial5"/>
    <dgm:cxn modelId="{A68D1E6A-60CF-463C-8980-902DF8F7B443}" type="presOf" srcId="{C24A99CB-D894-47B8-8351-96AFDDF7A6EB}" destId="{DB93660B-1517-4878-A9C9-DE963C60730E}" srcOrd="1" destOrd="0" presId="urn:microsoft.com/office/officeart/2005/8/layout/radial5"/>
    <dgm:cxn modelId="{3A529CA1-E3BA-402C-B46A-EEAC4A774A6E}" type="presOf" srcId="{C24A99CB-D894-47B8-8351-96AFDDF7A6EB}" destId="{44C50328-5D5C-4395-A80C-0EF6CFC198DC}" srcOrd="0" destOrd="0" presId="urn:microsoft.com/office/officeart/2005/8/layout/radial5"/>
    <dgm:cxn modelId="{D702B194-5B2B-4C8F-8373-1EF1FD81B961}" type="presOf" srcId="{45421D3D-70AA-49E6-A0DA-CD03273D1371}" destId="{AF51D7AB-6285-4E56-9F87-9DB599D382AA}" srcOrd="0" destOrd="0" presId="urn:microsoft.com/office/officeart/2005/8/layout/radial5"/>
    <dgm:cxn modelId="{D9ED7A13-E51E-4217-BA64-FEFAB137972B}" type="presOf" srcId="{60A29CB1-7DD8-4A1C-8C5D-B07C67DDF5F2}" destId="{A8674EC4-EDED-4C77-82EB-CC3D2FF3F81B}" srcOrd="0" destOrd="0" presId="urn:microsoft.com/office/officeart/2005/8/layout/radial5"/>
    <dgm:cxn modelId="{95F8A1CA-260E-405B-828E-6588A9870984}" type="presOf" srcId="{10352A94-A8A3-4245-A972-4826C8D8E07F}" destId="{A13829B1-A837-4ADC-803B-C9D73FAFBF6D}" srcOrd="1" destOrd="0" presId="urn:microsoft.com/office/officeart/2005/8/layout/radial5"/>
    <dgm:cxn modelId="{39252038-0FA0-49A9-9D34-60F77722375D}" srcId="{F83CA4D4-3C1C-472E-8B0D-F036D1A2C4F8}" destId="{66CA531A-74D8-4F09-A769-26A873CB4E3B}" srcOrd="2" destOrd="0" parTransId="{60A29CB1-7DD8-4A1C-8C5D-B07C67DDF5F2}" sibTransId="{45167394-6DE0-4366-9D5F-27BD222641CD}"/>
    <dgm:cxn modelId="{66D799A7-4BC8-4856-B31D-F2B49FF8F998}" srcId="{45421D3D-70AA-49E6-A0DA-CD03273D1371}" destId="{F83CA4D4-3C1C-472E-8B0D-F036D1A2C4F8}" srcOrd="0" destOrd="0" parTransId="{9A97D28D-D4E6-43B3-9D8F-10493BD9EA8D}" sibTransId="{C2FCCB3C-2499-49A3-9D08-B4F62698695E}"/>
    <dgm:cxn modelId="{0073158A-E4FD-440E-A6E7-62B093D7895D}" srcId="{F83CA4D4-3C1C-472E-8B0D-F036D1A2C4F8}" destId="{AE7679D2-961D-4BB3-91AE-AA91E6F95FAF}" srcOrd="0" destOrd="0" parTransId="{C24A99CB-D894-47B8-8351-96AFDDF7A6EB}" sibTransId="{70423D42-8078-4C0F-B627-BFD213BF8498}"/>
    <dgm:cxn modelId="{9AA63399-4F0E-42B8-926A-23426C0A176E}" type="presOf" srcId="{F83CA4D4-3C1C-472E-8B0D-F036D1A2C4F8}" destId="{DC390EB9-8B64-488C-9A7E-9EF51569D8D7}" srcOrd="0" destOrd="0" presId="urn:microsoft.com/office/officeart/2005/8/layout/radial5"/>
    <dgm:cxn modelId="{7EFCA366-D5E1-45ED-9C24-35997042CF96}" type="presParOf" srcId="{AF51D7AB-6285-4E56-9F87-9DB599D382AA}" destId="{DC390EB9-8B64-488C-9A7E-9EF51569D8D7}" srcOrd="0" destOrd="0" presId="urn:microsoft.com/office/officeart/2005/8/layout/radial5"/>
    <dgm:cxn modelId="{6D8F45F9-0AA3-42B5-8978-74E2A28D8F90}" type="presParOf" srcId="{AF51D7AB-6285-4E56-9F87-9DB599D382AA}" destId="{44C50328-5D5C-4395-A80C-0EF6CFC198DC}" srcOrd="1" destOrd="0" presId="urn:microsoft.com/office/officeart/2005/8/layout/radial5"/>
    <dgm:cxn modelId="{2451071E-0F21-4387-8799-3BDF851C60DC}" type="presParOf" srcId="{44C50328-5D5C-4395-A80C-0EF6CFC198DC}" destId="{DB93660B-1517-4878-A9C9-DE963C60730E}" srcOrd="0" destOrd="0" presId="urn:microsoft.com/office/officeart/2005/8/layout/radial5"/>
    <dgm:cxn modelId="{D2802288-A520-4F96-B603-2662C38EB597}" type="presParOf" srcId="{AF51D7AB-6285-4E56-9F87-9DB599D382AA}" destId="{61B7EF6B-38D4-472A-AA52-9903A695A166}" srcOrd="2" destOrd="0" presId="urn:microsoft.com/office/officeart/2005/8/layout/radial5"/>
    <dgm:cxn modelId="{DDD9BBAF-1B93-4543-B27B-6FCF68F8A096}" type="presParOf" srcId="{AF51D7AB-6285-4E56-9F87-9DB599D382AA}" destId="{376077A3-3171-4F79-91F8-8E77AD92593B}" srcOrd="3" destOrd="0" presId="urn:microsoft.com/office/officeart/2005/8/layout/radial5"/>
    <dgm:cxn modelId="{3233CF83-C967-4008-B8AB-286AC3806F81}" type="presParOf" srcId="{376077A3-3171-4F79-91F8-8E77AD92593B}" destId="{A13829B1-A837-4ADC-803B-C9D73FAFBF6D}" srcOrd="0" destOrd="0" presId="urn:microsoft.com/office/officeart/2005/8/layout/radial5"/>
    <dgm:cxn modelId="{91DEC21E-9136-41D9-816A-175E6A682E49}" type="presParOf" srcId="{AF51D7AB-6285-4E56-9F87-9DB599D382AA}" destId="{507D57C6-86AC-48DE-86A4-A9686C6FF956}" srcOrd="4" destOrd="0" presId="urn:microsoft.com/office/officeart/2005/8/layout/radial5"/>
    <dgm:cxn modelId="{3083D45B-0660-478F-AB33-6B437C135C87}" type="presParOf" srcId="{AF51D7AB-6285-4E56-9F87-9DB599D382AA}" destId="{A8674EC4-EDED-4C77-82EB-CC3D2FF3F81B}" srcOrd="5" destOrd="0" presId="urn:microsoft.com/office/officeart/2005/8/layout/radial5"/>
    <dgm:cxn modelId="{2594A635-A969-48A9-91BA-7FF0543432C1}" type="presParOf" srcId="{A8674EC4-EDED-4C77-82EB-CC3D2FF3F81B}" destId="{C020B15A-BD57-4321-AC5C-FA7A6537511F}" srcOrd="0" destOrd="0" presId="urn:microsoft.com/office/officeart/2005/8/layout/radial5"/>
    <dgm:cxn modelId="{53CA17E9-39B1-48F1-A55B-AD86F1E11595}" type="presParOf" srcId="{AF51D7AB-6285-4E56-9F87-9DB599D382AA}" destId="{AB569D08-7A7D-460E-BF88-1D5F5621F4DD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366102"/>
          <a:ext cx="10956636" cy="114075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0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ยื่นขอรับรองภายใน 60 วัน (แต่ไม่เกิน 15 มกราคมของปีถัดไป)</a:t>
          </a:r>
          <a:endParaRPr lang="th-TH" sz="50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55687" y="421789"/>
        <a:ext cx="10845262" cy="1029376"/>
      </dsp:txXfrm>
    </dsp:sp>
    <dsp:sp modelId="{D022C79A-E062-4F8F-96C3-D030D3625EFC}">
      <dsp:nvSpPr>
        <dsp:cNvPr id="0" name=""/>
        <dsp:cNvSpPr/>
      </dsp:nvSpPr>
      <dsp:spPr>
        <a:xfrm>
          <a:off x="0" y="1506497"/>
          <a:ext cx="10956636" cy="1267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63500" rIns="355600" bIns="63500" numCol="1" spcCol="1270" anchor="t" anchorCtr="0">
          <a:noAutofit/>
        </a:bodyPr>
        <a:lstStyle/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9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นับแต่เสร็จสิ้นการฝึก ถึง วันส่งเอกสาร</a:t>
          </a:r>
          <a:endParaRPr lang="th-TH" sz="39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9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กรณีวันที่ 60 เป็นวันหยุดทำการ ให้ยื่นในวันทำการถัดไป</a:t>
          </a:r>
          <a:endParaRPr lang="th-TH" sz="39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1506497"/>
        <a:ext cx="10956636" cy="1267875"/>
      </dsp:txXfrm>
    </dsp:sp>
    <dsp:sp modelId="{60F36D04-432A-4053-ACA9-80345D0D8850}">
      <dsp:nvSpPr>
        <dsp:cNvPr id="0" name=""/>
        <dsp:cNvSpPr/>
      </dsp:nvSpPr>
      <dsp:spPr>
        <a:xfrm>
          <a:off x="0" y="2774372"/>
          <a:ext cx="10956636" cy="1140750"/>
        </a:xfrm>
        <a:prstGeom prst="roundRect">
          <a:avLst/>
        </a:prstGeom>
        <a:solidFill>
          <a:schemeClr val="accent3">
            <a:hueOff val="-5006012"/>
            <a:satOff val="-9263"/>
            <a:lumOff val="372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0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ยื่นทาง </a:t>
          </a:r>
          <a:r>
            <a:rPr lang="en-US" sz="50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e-service</a:t>
          </a:r>
          <a:endParaRPr lang="th-TH" sz="50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55687" y="2830059"/>
        <a:ext cx="10845262" cy="1029376"/>
      </dsp:txXfrm>
    </dsp:sp>
    <dsp:sp modelId="{D5E79B20-41EB-40B1-8913-05AEE00C35C6}">
      <dsp:nvSpPr>
        <dsp:cNvPr id="0" name=""/>
        <dsp:cNvSpPr/>
      </dsp:nvSpPr>
      <dsp:spPr>
        <a:xfrm>
          <a:off x="0" y="3915122"/>
          <a:ext cx="10956636" cy="1267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63500" rIns="355600" bIns="63500" numCol="1" spcCol="1270" anchor="t" anchorCtr="0">
          <a:noAutofit/>
        </a:bodyPr>
        <a:lstStyle/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9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นับแต่วันเสร็จสิ้นการฝึก ถึง วันคลิกส่งข้อมูลเข้าระบบ (ในขั้นตอนที่ 6)</a:t>
          </a:r>
          <a:endParaRPr lang="th-TH" sz="39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733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9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กรณีวันที่ 60 เป็นวันหยุดทำการ ให้คลิกส่งให้ทันภายใน 60 วัน</a:t>
          </a:r>
          <a:endParaRPr lang="th-TH" sz="39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3915122"/>
        <a:ext cx="10956636" cy="12678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41453"/>
          <a:ext cx="11008591" cy="12320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4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 จัดเพื่อพัฒนาฝีมือแรงงานของลูกจ้าง</a:t>
          </a:r>
          <a:endParaRPr lang="th-TH" sz="54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60142" y="101595"/>
        <a:ext cx="10888307" cy="1111725"/>
      </dsp:txXfrm>
    </dsp:sp>
    <dsp:sp modelId="{D022C79A-E062-4F8F-96C3-D030D3625EFC}">
      <dsp:nvSpPr>
        <dsp:cNvPr id="0" name=""/>
        <dsp:cNvSpPr/>
      </dsp:nvSpPr>
      <dsp:spPr>
        <a:xfrm>
          <a:off x="0" y="1262822"/>
          <a:ext cx="11008591" cy="894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9523" tIns="68580" rIns="384048" bIns="68580" numCol="1" spcCol="1270" anchor="t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ให้ความรู้ ความสามารถ ทักษะ และทัศนคติที่ดีต่อการปฏิบัติงานเพิ่มขึ้น</a:t>
          </a:r>
          <a:endParaRPr lang="th-TH" sz="4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1262822"/>
        <a:ext cx="11008591" cy="894240"/>
      </dsp:txXfrm>
    </dsp:sp>
    <dsp:sp modelId="{60F36D04-432A-4053-ACA9-80345D0D8850}">
      <dsp:nvSpPr>
        <dsp:cNvPr id="0" name=""/>
        <dsp:cNvSpPr/>
      </dsp:nvSpPr>
      <dsp:spPr>
        <a:xfrm>
          <a:off x="0" y="2157062"/>
          <a:ext cx="11008591" cy="1232009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4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เนื้อหาวิชา ต้องเข้าข่ายตามเกณฑ์</a:t>
          </a:r>
          <a:endParaRPr lang="th-TH" sz="54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60142" y="2217204"/>
        <a:ext cx="10888307" cy="1111725"/>
      </dsp:txXfrm>
    </dsp:sp>
    <dsp:sp modelId="{D5E79B20-41EB-40B1-8913-05AEE00C35C6}">
      <dsp:nvSpPr>
        <dsp:cNvPr id="0" name=""/>
        <dsp:cNvSpPr/>
      </dsp:nvSpPr>
      <dsp:spPr>
        <a:xfrm>
          <a:off x="0" y="3389072"/>
          <a:ext cx="11008591" cy="1900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9523" tIns="68580" rIns="384048" bIns="68580" numCol="1" spcCol="1270" anchor="t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เป็นประโยชน์กับกิจการของสถานประกอบกิจการ</a:t>
          </a:r>
          <a:endParaRPr lang="th-TH" sz="4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เป็นประโยชน์ต่อลูกจ้างที่จะพัฒนาไปสู่การทำงานที่ดีขึ้นหรือทำงานในสาขาอาชีพอื่นได้</a:t>
          </a:r>
          <a:endParaRPr lang="th-TH" sz="4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3389072"/>
        <a:ext cx="11008591" cy="19002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58433"/>
          <a:ext cx="10956636" cy="130045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217170" rIns="217170" bIns="217170" numCol="1" spcCol="1270" anchor="ctr" anchorCtr="0">
          <a:noAutofit/>
        </a:bodyPr>
        <a:lstStyle/>
        <a:p>
          <a:pPr lvl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7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ชั่วโมงฝึกอบรม (พิจารณาจากหลักสูตรและกำหนดการ)</a:t>
          </a:r>
          <a:endParaRPr lang="th-TH" sz="5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63483" y="121916"/>
        <a:ext cx="10829670" cy="1173489"/>
      </dsp:txXfrm>
    </dsp:sp>
    <dsp:sp modelId="{D022C79A-E062-4F8F-96C3-D030D3625EFC}">
      <dsp:nvSpPr>
        <dsp:cNvPr id="0" name=""/>
        <dsp:cNvSpPr/>
      </dsp:nvSpPr>
      <dsp:spPr>
        <a:xfrm>
          <a:off x="0" y="1358492"/>
          <a:ext cx="10956636" cy="1415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72390" rIns="405384" bIns="72390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4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ฝึกยกระดับฝีมือแรงงาน		ไม่น้อยกว่า  6 ชั่วโมง</a:t>
          </a:r>
          <a:endParaRPr lang="th-TH" sz="44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4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ฝึกเปลี่ยนสาขาอาชีพ		ไม่น้อยกว่า 18 ชั่วโมง</a:t>
          </a:r>
          <a:endParaRPr lang="th-TH" sz="44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1358492"/>
        <a:ext cx="10956636" cy="1415880"/>
      </dsp:txXfrm>
    </dsp:sp>
    <dsp:sp modelId="{60F36D04-432A-4053-ACA9-80345D0D8850}">
      <dsp:nvSpPr>
        <dsp:cNvPr id="0" name=""/>
        <dsp:cNvSpPr/>
      </dsp:nvSpPr>
      <dsp:spPr>
        <a:xfrm>
          <a:off x="0" y="2774372"/>
          <a:ext cx="10956636" cy="1300455"/>
        </a:xfrm>
        <a:prstGeom prst="roundRect">
          <a:avLst/>
        </a:prstGeom>
        <a:solidFill>
          <a:schemeClr val="accent5">
            <a:hueOff val="20154258"/>
            <a:satOff val="-9417"/>
            <a:lumOff val="-10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217170" rIns="217170" bIns="217170" numCol="1" spcCol="1270" anchor="ctr" anchorCtr="0">
          <a:noAutofit/>
        </a:bodyPr>
        <a:lstStyle/>
        <a:p>
          <a:pPr lvl="0" algn="l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7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ฝึกยกระดับฝีมือแรงงาน</a:t>
          </a:r>
          <a:endParaRPr lang="th-TH" sz="5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63483" y="2837855"/>
        <a:ext cx="10829670" cy="1173489"/>
      </dsp:txXfrm>
    </dsp:sp>
    <dsp:sp modelId="{D5E79B20-41EB-40B1-8913-05AEE00C35C6}">
      <dsp:nvSpPr>
        <dsp:cNvPr id="0" name=""/>
        <dsp:cNvSpPr/>
      </dsp:nvSpPr>
      <dsp:spPr>
        <a:xfrm>
          <a:off x="0" y="4074827"/>
          <a:ext cx="10956636" cy="1415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72390" rIns="405384" bIns="72390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4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ฝึกเพิ่มเติมในสาขาที่ลูกจ้างปฏิบัติงานตามปกติ</a:t>
          </a:r>
          <a:endParaRPr lang="th-TH" sz="44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4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ฝึกให้มีความรู้ความสามารถและทักษะในสาขาอาชีพนั้นสูงขึ้น</a:t>
          </a:r>
          <a:endParaRPr lang="th-TH" sz="44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4074827"/>
        <a:ext cx="10956636" cy="14158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75052"/>
          <a:ext cx="11008591" cy="12320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4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ค่าใช้จ่ายในการฝึกอบรม (ฝึกภายใน)</a:t>
          </a:r>
          <a:endParaRPr lang="th-TH" sz="54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60142" y="135194"/>
        <a:ext cx="10888307" cy="1111725"/>
      </dsp:txXfrm>
    </dsp:sp>
    <dsp:sp modelId="{D022C79A-E062-4F8F-96C3-D030D3625EFC}">
      <dsp:nvSpPr>
        <dsp:cNvPr id="0" name=""/>
        <dsp:cNvSpPr/>
      </dsp:nvSpPr>
      <dsp:spPr>
        <a:xfrm>
          <a:off x="0" y="1290767"/>
          <a:ext cx="11008591" cy="1369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9523" tIns="68580" rIns="384048" bIns="68580" numCol="1" spcCol="1270" anchor="t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รายการค่าใช้จ่ายตรงตาม 16 รายการ</a:t>
          </a:r>
          <a:endParaRPr lang="th-TH" sz="4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ตรวจสอบจากใบเสร็จรับเงิน ใบสำคัญรับเงิน บิลเงินสด</a:t>
          </a:r>
          <a:endParaRPr lang="th-TH" sz="4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1290767"/>
        <a:ext cx="11008591" cy="1369305"/>
      </dsp:txXfrm>
    </dsp:sp>
    <dsp:sp modelId="{60F36D04-432A-4053-ACA9-80345D0D8850}">
      <dsp:nvSpPr>
        <dsp:cNvPr id="0" name=""/>
        <dsp:cNvSpPr/>
      </dsp:nvSpPr>
      <dsp:spPr>
        <a:xfrm>
          <a:off x="0" y="2660072"/>
          <a:ext cx="11008591" cy="1232009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4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ค่าใช้จ่ายในการฝึกอบรม (ฝึกภายนอก)</a:t>
          </a:r>
          <a:endParaRPr lang="th-TH" sz="54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60142" y="2720214"/>
        <a:ext cx="10888307" cy="1111725"/>
      </dsp:txXfrm>
    </dsp:sp>
    <dsp:sp modelId="{D5E79B20-41EB-40B1-8913-05AEE00C35C6}">
      <dsp:nvSpPr>
        <dsp:cNvPr id="0" name=""/>
        <dsp:cNvSpPr/>
      </dsp:nvSpPr>
      <dsp:spPr>
        <a:xfrm>
          <a:off x="0" y="3892082"/>
          <a:ext cx="11008591" cy="1369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9523" tIns="68580" rIns="384048" bIns="68580" numCol="1" spcCol="1270" anchor="t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เป็นการฝึกอบรมภายในประเทศ รับรองจำนวนผู้เข้ารับการฝึก</a:t>
          </a:r>
          <a:endParaRPr lang="th-TH" sz="4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4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ค่าใช้จ่ายในการฝึก ผู้ประกอบกิจการขอรับรองกับกรมสรรพากรโดยตรง</a:t>
          </a:r>
          <a:endParaRPr lang="th-TH" sz="4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3892082"/>
        <a:ext cx="11008591" cy="136930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35220"/>
          <a:ext cx="10956636" cy="10494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6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การฝึกอบรมภายใน (</a:t>
          </a:r>
          <a:r>
            <a:rPr lang="en-US" sz="46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IN house - Training</a:t>
          </a:r>
          <a:r>
            <a:rPr lang="th-TH" sz="46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)</a:t>
          </a:r>
          <a:endParaRPr lang="th-TH" sz="46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51232" y="86452"/>
        <a:ext cx="10854172" cy="947026"/>
      </dsp:txXfrm>
    </dsp:sp>
    <dsp:sp modelId="{D022C79A-E062-4F8F-96C3-D030D3625EFC}">
      <dsp:nvSpPr>
        <dsp:cNvPr id="0" name=""/>
        <dsp:cNvSpPr/>
      </dsp:nvSpPr>
      <dsp:spPr>
        <a:xfrm>
          <a:off x="0" y="1084217"/>
          <a:ext cx="10956636" cy="17615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58420" rIns="327152" bIns="5842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6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สถานประกอบกิจการเป็นผู้ดำเนินการจัดฝึกเอง</a:t>
          </a:r>
          <a:endParaRPr lang="th-TH" sz="36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6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ผู้รับการฝึกมีเฉพาะพนักงานของตนเอง</a:t>
          </a:r>
          <a:endParaRPr lang="th-TH" sz="36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6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ฝึกในสถานที่ของตนเอง หรือนอกสถานที่ก็ได้</a:t>
          </a:r>
          <a:endParaRPr lang="th-TH" sz="36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1084217"/>
        <a:ext cx="10956636" cy="1761570"/>
      </dsp:txXfrm>
    </dsp:sp>
    <dsp:sp modelId="{60F36D04-432A-4053-ACA9-80345D0D8850}">
      <dsp:nvSpPr>
        <dsp:cNvPr id="0" name=""/>
        <dsp:cNvSpPr/>
      </dsp:nvSpPr>
      <dsp:spPr>
        <a:xfrm>
          <a:off x="0" y="2845787"/>
          <a:ext cx="10956636" cy="1049490"/>
        </a:xfrm>
        <a:prstGeom prst="roundRect">
          <a:avLst/>
        </a:prstGeom>
        <a:solidFill>
          <a:schemeClr val="accent5">
            <a:hueOff val="20154258"/>
            <a:satOff val="-9417"/>
            <a:lumOff val="-10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6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การฝึกอบรมภายนอก </a:t>
          </a:r>
          <a:r>
            <a:rPr lang="en-US" sz="46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(Public - Training)</a:t>
          </a:r>
          <a:endParaRPr lang="th-TH" sz="46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51232" y="2897019"/>
        <a:ext cx="10854172" cy="947026"/>
      </dsp:txXfrm>
    </dsp:sp>
    <dsp:sp modelId="{D5E79B20-41EB-40B1-8913-05AEE00C35C6}">
      <dsp:nvSpPr>
        <dsp:cNvPr id="0" name=""/>
        <dsp:cNvSpPr/>
      </dsp:nvSpPr>
      <dsp:spPr>
        <a:xfrm>
          <a:off x="0" y="3895277"/>
          <a:ext cx="10956636" cy="1618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58420" rIns="327152" bIns="5842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6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ส่งพนักงานไปฝึกอบรมกับสถาบันฝึกอบรมภายนอก</a:t>
          </a:r>
          <a:endParaRPr lang="th-TH" sz="36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6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การจัดฝึกร่วมกับหน่วยงานอื่นๆ โดยที่วิทยากรหรือผู้จัดการฝึกไม่ใช่หน่วยงานของตน</a:t>
          </a:r>
          <a:r>
            <a:rPr lang="th-TH" sz="36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  <a:sym typeface="Wingdings 2" panose="05020102010507070707" pitchFamily="18" charset="2"/>
              <a:hlinkClick xmlns:r="http://schemas.openxmlformats.org/officeDocument/2006/relationships" r:id="" action="ppaction://hlinksldjump"/>
            </a:rPr>
            <a:t></a:t>
          </a:r>
          <a:endParaRPr lang="th-TH" sz="36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3895277"/>
        <a:ext cx="10956636" cy="16187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26408"/>
          <a:ext cx="11008591" cy="9126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ปัญหาการไม่รับรองหลักสูตรการฝึกยกระดับฝีมือแรงงาน</a:t>
          </a:r>
          <a:endParaRPr lang="th-TH" sz="40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44549" y="70957"/>
        <a:ext cx="10919493" cy="823502"/>
      </dsp:txXfrm>
    </dsp:sp>
    <dsp:sp modelId="{D022C79A-E062-4F8F-96C3-D030D3625EFC}">
      <dsp:nvSpPr>
        <dsp:cNvPr id="0" name=""/>
        <dsp:cNvSpPr/>
      </dsp:nvSpPr>
      <dsp:spPr>
        <a:xfrm>
          <a:off x="0" y="921272"/>
          <a:ext cx="11008591" cy="1490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9523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หลักสูตรไม่ครบ 6 ชั่วโมง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เนื้อหาหลักสูตร ไม่เกี่ยวข้องกับการพัฒนาฝีมือแรงงาน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ยื่นเกินกำหนด คือ เกิน 60 วัน หรือเกินวันที่ 15 มกราคมของปีถัดไป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921272"/>
        <a:ext cx="11008591" cy="1490400"/>
      </dsp:txXfrm>
    </dsp:sp>
    <dsp:sp modelId="{60F36D04-432A-4053-ACA9-80345D0D8850}">
      <dsp:nvSpPr>
        <dsp:cNvPr id="0" name=""/>
        <dsp:cNvSpPr/>
      </dsp:nvSpPr>
      <dsp:spPr>
        <a:xfrm>
          <a:off x="0" y="2411672"/>
          <a:ext cx="11008591" cy="912600"/>
        </a:xfrm>
        <a:prstGeom prst="roundRect">
          <a:avLst/>
        </a:prstGeom>
        <a:solidFill>
          <a:schemeClr val="accent4">
            <a:hueOff val="-3650173"/>
            <a:satOff val="12174"/>
            <a:lumOff val="19216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ปัญหาการไม่รับรองจำนวนผู้รับการฝึก</a:t>
          </a:r>
          <a:endParaRPr lang="th-TH" sz="40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44549" y="2456221"/>
        <a:ext cx="10919493" cy="823502"/>
      </dsp:txXfrm>
    </dsp:sp>
    <dsp:sp modelId="{D5E79B20-41EB-40B1-8913-05AEE00C35C6}">
      <dsp:nvSpPr>
        <dsp:cNvPr id="0" name=""/>
        <dsp:cNvSpPr/>
      </dsp:nvSpPr>
      <dsp:spPr>
        <a:xfrm>
          <a:off x="0" y="3324272"/>
          <a:ext cx="11008591" cy="1987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9523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จำนวนผู้รับการฝึกต่อวิทยากร  ไม่เป็นไปตามสัดส่วนที่กฎหมายกำหนด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ตำแหน่งงานของผู้รับการฝึก    ไม่เกี่ยวข้องกับหลักสูตรการฝึกอบรม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การเข้ารับการฝึกอบรม	         ไม่ถึงร้อยละ 80 ของเวลาการฝึกอบรม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ชื่อ-สกุล ของผู้รับการฝึกในใบเซ็นชื่อ         ไม่ตรงกับ </a:t>
          </a:r>
          <a:r>
            <a:rPr lang="th-TH" sz="3100" kern="1200" dirty="0" err="1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ฝย</a:t>
          </a: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/</a:t>
          </a:r>
          <a:r>
            <a:rPr lang="th-TH" sz="3100" kern="1200" dirty="0" err="1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ฝป</a:t>
          </a: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3 หรือ ไฟล์ </a:t>
          </a:r>
          <a:r>
            <a:rPr lang="en-US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Excel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3324272"/>
        <a:ext cx="11008591" cy="19872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91768"/>
          <a:ext cx="10956636" cy="109511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8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ปัญหาการไม่รับรองค่าใช้จ่าย</a:t>
          </a:r>
          <a:endParaRPr lang="th-TH" sz="48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53459" y="145227"/>
        <a:ext cx="10849718" cy="988201"/>
      </dsp:txXfrm>
    </dsp:sp>
    <dsp:sp modelId="{D022C79A-E062-4F8F-96C3-D030D3625EFC}">
      <dsp:nvSpPr>
        <dsp:cNvPr id="0" name=""/>
        <dsp:cNvSpPr/>
      </dsp:nvSpPr>
      <dsp:spPr>
        <a:xfrm>
          <a:off x="0" y="1185692"/>
          <a:ext cx="10956636" cy="4272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60960" rIns="341376" bIns="60960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ข้อความในใบเสร็จรับเงินฯ ไม่ถูกต้อง หรือไม่ครบถ้วน หรือไม่ชัดเจน</a:t>
          </a:r>
          <a:endParaRPr lang="th-TH" sz="3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ยื่นขอรับรองผิดหัวข้อรายการค่าใช้จ่าย เช่น ค่าวิทยากรไปขอในค่าลิขสิทธิ์ ค่าเช่าห้องอบรมไปขอในค่าอาหาร</a:t>
          </a:r>
          <a:endParaRPr lang="th-TH" sz="3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ยื่นเอกสารไม่ครบถ้วน เช่น ยื่นใบแจ้งหนี้แทนใบเสร็จ ไม่แสดงเอกสารรายละเอียดค่าใช้จ่ายประกอบใบเสร็จรับเงิน</a:t>
          </a:r>
          <a:endParaRPr lang="th-TH" sz="3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ขอค่าใช้จ่ายที่นอกเหนือจากค่าใช้จ่าย 16 รายการ เช่น ค่าที่ปรึกษา  ค่าน้ำมัน   ค่าทางด่วน ค่าพาหนะเครื่องบิน ค่าเครื่องดื่มที่มีแอลกอฮอล์ ค่าจ้างผู้รับเหมาจัดฝึกอบรม ค่าของที่ระลึก ค่าของสมนาคุณ</a:t>
          </a:r>
          <a:endParaRPr lang="th-TH" sz="3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1185692"/>
        <a:ext cx="10956636" cy="427248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26686"/>
          <a:ext cx="10956636" cy="102667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หลักสูตรที่ไม่รับพิจารณา</a:t>
          </a:r>
          <a:endParaRPr lang="th-TH" sz="45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50118" y="76804"/>
        <a:ext cx="10856400" cy="926438"/>
      </dsp:txXfrm>
    </dsp:sp>
    <dsp:sp modelId="{D022C79A-E062-4F8F-96C3-D030D3625EFC}">
      <dsp:nvSpPr>
        <dsp:cNvPr id="0" name=""/>
        <dsp:cNvSpPr/>
      </dsp:nvSpPr>
      <dsp:spPr>
        <a:xfrm>
          <a:off x="0" y="1052110"/>
          <a:ext cx="10956636" cy="4471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57150" rIns="320040" bIns="57150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ปฐมนิเทศพนักงาน</a:t>
          </a:r>
          <a:endParaRPr lang="th-TH" sz="35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พัฒนาทีมงาน (</a:t>
          </a:r>
          <a:r>
            <a:rPr lang="en-US" sz="3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Walk Rally</a:t>
          </a:r>
          <a:r>
            <a:rPr lang="th-TH" sz="3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) ที่มีเนื้อหาเป็นกิจกรรมการเล่นเกม การละเล่นต่างๆ</a:t>
          </a:r>
          <a:endParaRPr lang="th-TH" sz="35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ปฐมพยาบาล (รับรองเฉพาะผู้ปฏิบัติงานตำแหน่งที่เกี่ยวข้อง)</a:t>
          </a:r>
          <a:endParaRPr lang="th-TH" sz="35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กฎหมายแรงงาน (รับรองเฉพาะผู้ปฏิบัติงานตำแหน่งที่เกี่ยวข้อง)</a:t>
          </a:r>
          <a:endParaRPr lang="th-TH" sz="35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ประกันสังคม (รับรองเฉพาะผู้ปฏิบัติงานตำแหน่งที่เกี่ยวข้อง)</a:t>
          </a:r>
          <a:endParaRPr lang="th-TH" sz="35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เอดส์/ยาเสพติด (รับรองเฉพาะผู้ปฏิบัติงานตำแหน่งที่เกี่ยวข้อง)</a:t>
          </a:r>
          <a:endParaRPr lang="th-TH" sz="35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ขับรถ (รับรองเฉพาะผู้ปฏิบัติงานตำแหน่งพนักงานขับรถ)</a:t>
          </a:r>
          <a:endParaRPr lang="th-TH" sz="35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5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ดับเพลิง (รับรองเฉพาะผู้ปฏิบัติงานตำแหน่งเจ้าหน้าที่ความปลอดภัย รปภ.)</a:t>
          </a:r>
          <a:endParaRPr lang="th-TH" sz="35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1052110"/>
        <a:ext cx="10956636" cy="44711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42347"/>
          <a:ext cx="10956636" cy="9126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หลักสูตรที่ไม่รับพิจารณา</a:t>
          </a:r>
          <a:endParaRPr lang="th-TH" sz="40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44549" y="86896"/>
        <a:ext cx="10867538" cy="823502"/>
      </dsp:txXfrm>
    </dsp:sp>
    <dsp:sp modelId="{D022C79A-E062-4F8F-96C3-D030D3625EFC}">
      <dsp:nvSpPr>
        <dsp:cNvPr id="0" name=""/>
        <dsp:cNvSpPr/>
      </dsp:nvSpPr>
      <dsp:spPr>
        <a:xfrm>
          <a:off x="0" y="953672"/>
          <a:ext cx="10956636" cy="455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เจ้าหน้าที่ความปลอดภัย คณะกรรมการความปลอดภัยฯ (คปอ.) ต้องมีหนังสือแต่งตั้งให้ปฏิบัติหน้าที่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เป็นเรื่องที่เกี่ยวกับเรื่องส่วนบุคคล เช่น การฝึกจิต สวดมนต์ การนั่งสมาธิ การเดินจงกรม การลงทุน-ออมเงินหลังเกษียณ การออกกำลังกาย การให้นมบุตร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 </a:t>
          </a:r>
          <a:r>
            <a:rPr lang="en-US" sz="31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e-Learning</a:t>
          </a:r>
          <a:r>
            <a:rPr lang="th-TH" sz="31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(กฎหมายยังไม่รับรอง)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การประชุมเพื่อพิจารณา ตัดสินใจ ลงมติ ไม่ถือเป็นการฝึกอบรม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หลักสูตรที่เป็นการพัฒนาในเชิงทัศนคติที่ดีเพียงอย่างเดียวทั้งหลักสูตร เช่น จิตสำนึกการรักองค์กร ค่านิยม คุณธรรม จริยธรรม จรรยาบรรณวิชาชีพ จะ</a:t>
          </a: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ไม่ถือว่า</a:t>
          </a:r>
          <a:r>
            <a:rPr lang="th-TH" sz="3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เป็นการฝึกยกระดับฝีมือแรงงาน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1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หลักสูตรที่เนื้อหา วัตถุประสงค์ และหัวข้ออบรม ไม่ชัดเจนหรือมีส่วนของการพัฒนาทักษะฝีมือไม่ถึง 50</a:t>
          </a:r>
          <a:r>
            <a:rPr lang="en-US" sz="31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%</a:t>
          </a:r>
          <a:endParaRPr lang="th-TH" sz="3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953672"/>
        <a:ext cx="10956636" cy="455400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1803"/>
          <a:ext cx="10956636" cy="107230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700" kern="120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หลักสูตรที่ไม่รับพิจารณา</a:t>
          </a:r>
          <a:endParaRPr lang="th-TH" sz="4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52346" y="54149"/>
        <a:ext cx="10851944" cy="967613"/>
      </dsp:txXfrm>
    </dsp:sp>
    <dsp:sp modelId="{D022C79A-E062-4F8F-96C3-D030D3625EFC}">
      <dsp:nvSpPr>
        <dsp:cNvPr id="0" name=""/>
        <dsp:cNvSpPr/>
      </dsp:nvSpPr>
      <dsp:spPr>
        <a:xfrm>
          <a:off x="0" y="1072855"/>
          <a:ext cx="10956636" cy="44753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59690" rIns="334264" bIns="59690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หลักสูตรการฝึกอบรมที่ต้องจัดตามข้อกำหนดของกฎหมาย เช่น สิ่งแวดล้อม พลังงาน ซ้อมดับเพลิง ความปลอดภัยในการทำงาน </a:t>
          </a:r>
          <a:endParaRPr lang="th-TH" sz="3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ISO 14001</a:t>
          </a:r>
          <a:r>
            <a:rPr lang="th-TH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เรื่องสิ่งแวดล้อม</a:t>
          </a:r>
          <a:endParaRPr lang="th-TH" sz="3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ISO 45001 </a:t>
          </a:r>
          <a:r>
            <a:rPr lang="th-TH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เรื่องอาชีวอนามัย</a:t>
          </a:r>
          <a:endParaRPr lang="th-TH" sz="3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ISO 50001 </a:t>
          </a:r>
          <a:r>
            <a:rPr lang="th-TH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เรื่องพลังงาน</a:t>
          </a:r>
          <a:endParaRPr lang="th-TH" sz="3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ISO, GMP, HACCP</a:t>
          </a:r>
          <a:r>
            <a:rPr lang="th-TH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ที่เป็นการฝึกอบรมทบทวน ยกเว้น การฝึกอัพเกรด โดยต้องแนบหนังสือรับรองฉบับเดิมที่แสดงวันใกล้หมดอายุการรับรอง</a:t>
          </a:r>
          <a:endParaRPr lang="th-TH" sz="3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7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5 ส</a:t>
          </a:r>
          <a:endParaRPr lang="th-TH" sz="37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1072855"/>
        <a:ext cx="10956636" cy="447534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1185-828F-4BCA-80C3-3F944DC5CA36}">
      <dsp:nvSpPr>
        <dsp:cNvPr id="0" name=""/>
        <dsp:cNvSpPr/>
      </dsp:nvSpPr>
      <dsp:spPr>
        <a:xfrm>
          <a:off x="0" y="16458"/>
          <a:ext cx="10956636" cy="93541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1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ปัญหาที่พบบ่อยๆ</a:t>
          </a:r>
          <a:endParaRPr lang="th-TH" sz="41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45663" y="62121"/>
        <a:ext cx="10865310" cy="844089"/>
      </dsp:txXfrm>
    </dsp:sp>
    <dsp:sp modelId="{D022C79A-E062-4F8F-96C3-D030D3625EFC}">
      <dsp:nvSpPr>
        <dsp:cNvPr id="0" name=""/>
        <dsp:cNvSpPr/>
      </dsp:nvSpPr>
      <dsp:spPr>
        <a:xfrm>
          <a:off x="0" y="950590"/>
          <a:ext cx="10956636" cy="45829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7873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ผู้ประกอบกิจการเปลี่ยนตัวผู้ปฏิบัติงานด้าน พ.ร.บ.</a:t>
          </a:r>
          <a:endParaRPr lang="th-TH" sz="3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ไม่ส่งแผนล่วงหน้าก่อนการฝึก 7 วันทำการ</a:t>
          </a:r>
          <a:endParaRPr lang="th-TH" sz="3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ตำแหน่งของผู้เข้ารับการฝึกอบรมไม่สอดคล้องกับหลักสูตรที่จัดฝึกอบรม</a:t>
          </a:r>
          <a:endParaRPr lang="th-TH" sz="3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200" kern="1200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การพิมพ์ชื่อหลักสูตรที่จัดฝึกอบรมไม่ถูกต้องตรงกันในแต่ละเอกสาร</a:t>
          </a:r>
          <a:endParaRPr lang="th-TH" sz="3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th-TH" sz="3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th-TH" sz="3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th-TH" sz="3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th-TH" sz="3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th-TH" sz="3200" kern="1200" dirty="0">
            <a:solidFill>
              <a:schemeClr val="bg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0" y="950590"/>
        <a:ext cx="10956636" cy="458297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390EB9-8B64-488C-9A7E-9EF51569D8D7}">
      <dsp:nvSpPr>
        <dsp:cNvPr id="0" name=""/>
        <dsp:cNvSpPr/>
      </dsp:nvSpPr>
      <dsp:spPr>
        <a:xfrm>
          <a:off x="0" y="400069"/>
          <a:ext cx="4071951" cy="36714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400" kern="1200" dirty="0" smtClean="0"/>
            <a:t>A  </a:t>
          </a:r>
          <a:r>
            <a:rPr lang="th-TH" sz="6400" kern="1200" dirty="0" smtClean="0"/>
            <a:t>      จัดฝึก</a:t>
          </a:r>
          <a:endParaRPr lang="th-TH" sz="6400" kern="1200" dirty="0"/>
        </a:p>
      </dsp:txBody>
      <dsp:txXfrm>
        <a:off x="596323" y="937736"/>
        <a:ext cx="2879305" cy="2596086"/>
      </dsp:txXfrm>
    </dsp:sp>
    <dsp:sp modelId="{44C50328-5D5C-4395-A80C-0EF6CFC198DC}">
      <dsp:nvSpPr>
        <dsp:cNvPr id="0" name=""/>
        <dsp:cNvSpPr/>
      </dsp:nvSpPr>
      <dsp:spPr>
        <a:xfrm rot="20627878">
          <a:off x="4206540" y="1188380"/>
          <a:ext cx="614470" cy="6548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500" kern="1200"/>
        </a:p>
      </dsp:txBody>
      <dsp:txXfrm>
        <a:off x="4210201" y="1345072"/>
        <a:ext cx="430129" cy="392923"/>
      </dsp:txXfrm>
    </dsp:sp>
    <dsp:sp modelId="{61B7EF6B-38D4-472A-AA52-9903A695A166}">
      <dsp:nvSpPr>
        <dsp:cNvPr id="0" name=""/>
        <dsp:cNvSpPr/>
      </dsp:nvSpPr>
      <dsp:spPr>
        <a:xfrm>
          <a:off x="5048892" y="117455"/>
          <a:ext cx="1926092" cy="192609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A 30</a:t>
          </a:r>
          <a:endParaRPr lang="th-TH" sz="4400" kern="1200" dirty="0"/>
        </a:p>
      </dsp:txBody>
      <dsp:txXfrm>
        <a:off x="5330962" y="399525"/>
        <a:ext cx="1361952" cy="1361952"/>
      </dsp:txXfrm>
    </dsp:sp>
    <dsp:sp modelId="{376077A3-3171-4F79-91F8-8E77AD92593B}">
      <dsp:nvSpPr>
        <dsp:cNvPr id="0" name=""/>
        <dsp:cNvSpPr/>
      </dsp:nvSpPr>
      <dsp:spPr>
        <a:xfrm rot="738896">
          <a:off x="4407393" y="2534805"/>
          <a:ext cx="996397" cy="6548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500" kern="1200"/>
        </a:p>
      </dsp:txBody>
      <dsp:txXfrm>
        <a:off x="4409653" y="2644828"/>
        <a:ext cx="799936" cy="392923"/>
      </dsp:txXfrm>
    </dsp:sp>
    <dsp:sp modelId="{507D57C6-86AC-48DE-86A4-A9686C6FF956}">
      <dsp:nvSpPr>
        <dsp:cNvPr id="0" name=""/>
        <dsp:cNvSpPr/>
      </dsp:nvSpPr>
      <dsp:spPr>
        <a:xfrm>
          <a:off x="5829352" y="2311100"/>
          <a:ext cx="1926092" cy="192609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B 20</a:t>
          </a:r>
          <a:endParaRPr lang="th-TH" sz="4400" kern="1200" dirty="0"/>
        </a:p>
      </dsp:txBody>
      <dsp:txXfrm>
        <a:off x="6111422" y="2593170"/>
        <a:ext cx="1361952" cy="1361952"/>
      </dsp:txXfrm>
    </dsp:sp>
    <dsp:sp modelId="{A8674EC4-EDED-4C77-82EB-CC3D2FF3F81B}">
      <dsp:nvSpPr>
        <dsp:cNvPr id="0" name=""/>
        <dsp:cNvSpPr/>
      </dsp:nvSpPr>
      <dsp:spPr>
        <a:xfrm rot="2545653">
          <a:off x="3578725" y="3612592"/>
          <a:ext cx="643679" cy="6548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500" kern="1200"/>
        </a:p>
      </dsp:txBody>
      <dsp:txXfrm>
        <a:off x="3604009" y="3678426"/>
        <a:ext cx="450575" cy="392923"/>
      </dsp:txXfrm>
    </dsp:sp>
    <dsp:sp modelId="{AB569D08-7A7D-460E-BF88-1D5F5621F4DD}">
      <dsp:nvSpPr>
        <dsp:cNvPr id="0" name=""/>
        <dsp:cNvSpPr/>
      </dsp:nvSpPr>
      <dsp:spPr>
        <a:xfrm>
          <a:off x="4110045" y="4048680"/>
          <a:ext cx="1926092" cy="192609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C 10</a:t>
          </a:r>
          <a:endParaRPr lang="th-TH" sz="4400" kern="1200" dirty="0"/>
        </a:p>
      </dsp:txBody>
      <dsp:txXfrm>
        <a:off x="4392115" y="4330750"/>
        <a:ext cx="1361952" cy="13619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C4D71E-0CFC-42B4-A747-9D931E396087}" type="datetimeFigureOut">
              <a:rPr lang="th-TH" smtClean="0"/>
              <a:t>30/11/61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7FE40-5C29-4A3C-B85B-9E35BA19096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32312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diagramLayout" Target="../diagrams/layout14.xml"/><Relationship Id="rId7" Type="http://schemas.openxmlformats.org/officeDocument/2006/relationships/slide" Target="slide9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010436" y="790606"/>
            <a:ext cx="10596210" cy="3500839"/>
          </a:xfrm>
        </p:spPr>
        <p:txBody>
          <a:bodyPr anchor="ctr" anchorCtr="0">
            <a:normAutofit/>
          </a:bodyPr>
          <a:lstStyle/>
          <a:p>
            <a:r>
              <a:rPr lang="th-TH" sz="7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ขั้นตอนการพิจารณารับรองหลักสูตร</a:t>
            </a:r>
            <a:br>
              <a:rPr lang="th-TH" sz="7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7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และค่าใช้จ่ายในการฝึกอบรม</a:t>
            </a:r>
            <a:br>
              <a:rPr lang="th-TH" sz="7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7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(ฝึกยก/ฝึกเปลี่ยน)</a:t>
            </a:r>
            <a:endParaRPr lang="th-TH" sz="7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740657" y="4476044"/>
            <a:ext cx="6400800" cy="1134533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สถาบันพัฒนาฝีมือแรงงาน 16 นครปฐม</a:t>
            </a:r>
            <a:endParaRPr lang="th-TH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849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6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8034" y="134956"/>
            <a:ext cx="10186987" cy="1219711"/>
          </a:xfrm>
        </p:spPr>
        <p:txBody>
          <a:bodyPr>
            <a:noAutofit/>
          </a:bodyPr>
          <a:lstStyle/>
          <a:p>
            <a:pPr algn="ctr"/>
            <a:r>
              <a:rPr lang="th-TH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พระราชบัญญัติส่งเสริมการพัฒนาฝีมือแรงงาน พ.ศ. 2545 </a:t>
            </a:r>
            <a:br>
              <a:rPr lang="th-TH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และที่แก้ไขเพิ่มเติม (ฉบับที่ 2 พ.ศ.2557) มาตรา 5 นิยามศัพท์</a:t>
            </a:r>
            <a:endParaRPr lang="th-TH" sz="40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451555" y="1871115"/>
            <a:ext cx="11252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3200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“การฝึกเตรียมเข้าทำงาน” หมายความว่า การฝึกอบรมฝีมือแรงงานก่อนเข้าทำงานเพื่อให้สามารถทำงานได้ตามมาตรฐานฝีมือแรงงาน (ระยะเวลาการฝึกไม่น้อยกว่า 30 ชั่วโมง)</a:t>
            </a:r>
            <a:endParaRPr lang="th-TH" sz="3200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451555" y="3220543"/>
            <a:ext cx="110991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3200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“การฝึกยกระดับฝีมือแรงงาน” หมายความว่า การที่ผู้ประกอบกิจการซึ่งเป็นนายจ้างจัดให้ลูกจ้างได้ฝึกอบรมฝีมือแรงงานเพิ่มเติมในสาขาอาชีพที่ลูกจ้างปฏิบัติงานอยู่ตามปกติ เพื่อให้ลูกจ้างได้มีความรู้ความสามารถและทักษะในสาขาอาชีพนั้นสูงขึ้น (ระยะเวลาฝึกไม่น้อยกว่า 6 ชั่วโมง)</a:t>
            </a:r>
            <a:endParaRPr lang="th-TH" sz="32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451555" y="5062413"/>
            <a:ext cx="111139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3200" dirty="0" smtClean="0">
                <a:solidFill>
                  <a:srgbClr val="92D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“การฝึกเปลี่ยนสาขาอาชีพ” หมายความว่า การที่ผู้ประกอบกิจการซึ่งเป็นนายจ้างจัดให้ลูกจ้างได้ฝึกอบรมฝีมือแรงงานเพิ่มเติมในสาขาอาชีพอื่นที่ลูกจ้างมิได้ปฏิบัติงานอยู่ตามปกติ เพื่อให้ลูกจ้างได้มีความรู้ความสามารถที่จะทำงานในสาขาอาชีพอื่นนั้นได้ด้วย (ระยะเวลาฝึกไม่น้อยกว่า 18 ชั่วโมง)</a:t>
            </a:r>
            <a:endParaRPr lang="th-TH" sz="3200" dirty="0">
              <a:solidFill>
                <a:srgbClr val="92D05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9848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28699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181806499"/>
              </p:ext>
            </p:extLst>
          </p:nvPr>
        </p:nvGraphicFramePr>
        <p:xfrm>
          <a:off x="598055" y="1174172"/>
          <a:ext cx="10956636" cy="5548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849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2015109486"/>
              </p:ext>
            </p:extLst>
          </p:nvPr>
        </p:nvGraphicFramePr>
        <p:xfrm>
          <a:off x="691572" y="1267691"/>
          <a:ext cx="11008591" cy="5320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0" y="1"/>
            <a:ext cx="12192000" cy="1028699"/>
          </a:xfrm>
          <a:prstGeom prst="rect">
            <a:avLst/>
          </a:prstGeom>
          <a:solidFill>
            <a:srgbClr val="FFFFCC"/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322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28699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3245024883"/>
              </p:ext>
            </p:extLst>
          </p:nvPr>
        </p:nvGraphicFramePr>
        <p:xfrm>
          <a:off x="598055" y="1174172"/>
          <a:ext cx="10956636" cy="5548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610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2357939001"/>
              </p:ext>
            </p:extLst>
          </p:nvPr>
        </p:nvGraphicFramePr>
        <p:xfrm>
          <a:off x="691572" y="1267691"/>
          <a:ext cx="11008591" cy="5320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0" y="1"/>
            <a:ext cx="12192000" cy="1028699"/>
          </a:xfrm>
          <a:prstGeom prst="rect">
            <a:avLst/>
          </a:prstGeom>
          <a:solidFill>
            <a:srgbClr val="FFFFCC"/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360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28699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835297340"/>
              </p:ext>
            </p:extLst>
          </p:nvPr>
        </p:nvGraphicFramePr>
        <p:xfrm>
          <a:off x="598055" y="1174172"/>
          <a:ext cx="10956636" cy="5548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993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190214123"/>
              </p:ext>
            </p:extLst>
          </p:nvPr>
        </p:nvGraphicFramePr>
        <p:xfrm>
          <a:off x="691572" y="1267691"/>
          <a:ext cx="11008591" cy="5320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0" y="1"/>
            <a:ext cx="12192000" cy="1028699"/>
          </a:xfrm>
          <a:prstGeom prst="rect">
            <a:avLst/>
          </a:prstGeom>
          <a:solidFill>
            <a:srgbClr val="FFFFCC"/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440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28699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1379316556"/>
              </p:ext>
            </p:extLst>
          </p:nvPr>
        </p:nvGraphicFramePr>
        <p:xfrm>
          <a:off x="598055" y="1174172"/>
          <a:ext cx="10956636" cy="5548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198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1445762312"/>
              </p:ext>
            </p:extLst>
          </p:nvPr>
        </p:nvGraphicFramePr>
        <p:xfrm>
          <a:off x="691572" y="1267691"/>
          <a:ext cx="11008591" cy="5320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0" y="1"/>
            <a:ext cx="12192000" cy="1028699"/>
          </a:xfrm>
          <a:prstGeom prst="rect">
            <a:avLst/>
          </a:prstGeom>
          <a:solidFill>
            <a:srgbClr val="FFFFCC"/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754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28699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3915420083"/>
              </p:ext>
            </p:extLst>
          </p:nvPr>
        </p:nvGraphicFramePr>
        <p:xfrm>
          <a:off x="598055" y="1174172"/>
          <a:ext cx="10956636" cy="5548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791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28699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894243239"/>
              </p:ext>
            </p:extLst>
          </p:nvPr>
        </p:nvGraphicFramePr>
        <p:xfrm>
          <a:off x="598055" y="1174172"/>
          <a:ext cx="10956636" cy="5548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29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28699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1645182090"/>
              </p:ext>
            </p:extLst>
          </p:nvPr>
        </p:nvGraphicFramePr>
        <p:xfrm>
          <a:off x="598055" y="1174172"/>
          <a:ext cx="10956636" cy="5548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787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28699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1809733884"/>
              </p:ext>
            </p:extLst>
          </p:nvPr>
        </p:nvGraphicFramePr>
        <p:xfrm>
          <a:off x="598055" y="1174172"/>
          <a:ext cx="10956636" cy="5548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57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28699"/>
          </a:xfrm>
          <a:solidFill>
            <a:srgbClr val="FFFFCC"/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ประกาศคณะกรรมการส่งเสริมฯ เรื่อง หลักเกณฑ์ วิธีการ และเงื่อนไขในการให้ความเห็นชอบหลักสูตรฯ </a:t>
            </a:r>
            <a:b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(ยกระดับ/เปลี่ยนสาขา) ลงวันที่ 3 ตุลาคม 2551</a:t>
            </a:r>
            <a:endParaRPr lang="th-TH" sz="32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3801078722"/>
              </p:ext>
            </p:extLst>
          </p:nvPr>
        </p:nvGraphicFramePr>
        <p:xfrm>
          <a:off x="598055" y="1174172"/>
          <a:ext cx="10956636" cy="5548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708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44" b="8521"/>
          <a:stretch/>
        </p:blipFill>
        <p:spPr>
          <a:xfrm>
            <a:off x="1701223" y="1581367"/>
            <a:ext cx="8014277" cy="3458224"/>
          </a:xfrm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  <p:extLst>
      <p:ext uri="{BB962C8B-B14F-4D97-AF65-F5344CB8AC3E}">
        <p14:creationId xmlns:p14="http://schemas.microsoft.com/office/powerpoint/2010/main" val="93777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0047092"/>
              </p:ext>
            </p:extLst>
          </p:nvPr>
        </p:nvGraphicFramePr>
        <p:xfrm>
          <a:off x="2038495" y="488372"/>
          <a:ext cx="10153505" cy="5974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กล่องข้อความ 5">
            <a:hlinkClick r:id="rId7" action="ppaction://hlinksldjump"/>
          </p:cNvPr>
          <p:cNvSpPr txBox="1"/>
          <p:nvPr/>
        </p:nvSpPr>
        <p:spPr>
          <a:xfrm>
            <a:off x="11087100" y="5683827"/>
            <a:ext cx="6234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 2" panose="05020102010507070707" pitchFamily="18" charset="2"/>
                <a:hlinkClick r:id="rId8" action="ppaction://hlinksldjump"/>
              </a:rPr>
              <a:t></a:t>
            </a:r>
            <a:endParaRPr lang="th-TH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51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เส้นบาง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464</TotalTime>
  <Words>1323</Words>
  <Application>Microsoft Office PowerPoint</Application>
  <PresentationFormat>แบบจอกว้าง</PresentationFormat>
  <Paragraphs>109</Paragraphs>
  <Slides>17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17</vt:i4>
      </vt:variant>
    </vt:vector>
  </HeadingPairs>
  <TitlesOfParts>
    <vt:vector size="25" baseType="lpstr">
      <vt:lpstr>Calibri</vt:lpstr>
      <vt:lpstr>Century Gothic</vt:lpstr>
      <vt:lpstr>Cordia New</vt:lpstr>
      <vt:lpstr>DilleniaUPC</vt:lpstr>
      <vt:lpstr>TH SarabunPSK</vt:lpstr>
      <vt:lpstr>Wingdings 2</vt:lpstr>
      <vt:lpstr>Wingdings 3</vt:lpstr>
      <vt:lpstr>เส้นบาง</vt:lpstr>
      <vt:lpstr>ขั้นตอนการพิจารณารับรองหลักสูตร และค่าใช้จ่ายในการฝึกอบรม (ฝึกยก/ฝึกเปลี่ยน)</vt:lpstr>
      <vt:lpstr>พระราชบัญญัติส่งเสริมการพัฒนาฝีมือแรงงาน พ.ศ. 2545  และที่แก้ไขเพิ่มเติม (ฉบับที่ 2 พ.ศ.2557) มาตรา 5 นิยามศัพท์</vt:lpstr>
      <vt:lpstr>ประกาศคณะกรรมการส่งเสริมฯ เรื่อง หลักเกณฑ์ วิธีการ และเงื่อนไขในการให้ความเห็นชอบหลักสูตรฯ  (ยกระดับ/เปลี่ยนสาขา) ลงวันที่ 3 ตุลาคม 2551</vt:lpstr>
      <vt:lpstr>งานนำเสนอ PowerPoint</vt:lpstr>
      <vt:lpstr>ประกาศคณะกรรมการส่งเสริมฯ เรื่อง หลักเกณฑ์ วิธีการ และเงื่อนไขในการให้ความเห็นชอบหลักสูตรฯ  (ยกระดับ/เปลี่ยนสาขา) ลงวันที่ 3 ตุลาคม 2551</vt:lpstr>
      <vt:lpstr>งานนำเสนอ PowerPoint</vt:lpstr>
      <vt:lpstr>ประกาศคณะกรรมการส่งเสริมฯ เรื่อง หลักเกณฑ์ วิธีการ และเงื่อนไขในการให้ความเห็นชอบหลักสูตรฯ  (ยกระดับ/เปลี่ยนสาขา) ลงวันที่ 3 ตุลาคม 2551</vt:lpstr>
      <vt:lpstr>งานนำเสนอ PowerPoint</vt:lpstr>
      <vt:lpstr>ประกาศคณะกรรมการส่งเสริมฯ เรื่อง หลักเกณฑ์ วิธีการ และเงื่อนไขในการให้ความเห็นชอบหลักสูตรฯ  (ยกระดับ/เปลี่ยนสาขา) ลงวันที่ 3 ตุลาคม 2551</vt:lpstr>
      <vt:lpstr>งานนำเสนอ PowerPoint</vt:lpstr>
      <vt:lpstr>ประกาศคณะกรรมการส่งเสริมฯ เรื่อง หลักเกณฑ์ วิธีการ และเงื่อนไขในการให้ความเห็นชอบหลักสูตรฯ  (ยกระดับ/เปลี่ยนสาขา) ลงวันที่ 3 ตุลาคม 2551</vt:lpstr>
      <vt:lpstr>ประกาศคณะกรรมการส่งเสริมฯ เรื่อง หลักเกณฑ์ วิธีการ และเงื่อนไขในการให้ความเห็นชอบหลักสูตรฯ  (ยกระดับ/เปลี่ยนสาขา) ลงวันที่ 3 ตุลาคม 2551</vt:lpstr>
      <vt:lpstr>ประกาศคณะกรรมการส่งเสริมฯ เรื่อง หลักเกณฑ์ วิธีการ และเงื่อนไขในการให้ความเห็นชอบหลักสูตรฯ  (ยกระดับ/เปลี่ยนสาขา) ลงวันที่ 3 ตุลาคม 2551</vt:lpstr>
      <vt:lpstr>ประกาศคณะกรรมการส่งเสริมฯ เรื่อง หลักเกณฑ์ วิธีการ และเงื่อนไขในการให้ความเห็นชอบหลักสูตรฯ  (ยกระดับ/เปลี่ยนสาขา) ลงวันที่ 3 ตุลาคม 2551</vt:lpstr>
      <vt:lpstr>ประกาศคณะกรรมการส่งเสริมฯ เรื่อง หลักเกณฑ์ วิธีการ และเงื่อนไขในการให้ความเห็นชอบหลักสูตรฯ  (ยกระดับ/เปลี่ยนสาขา) ลงวันที่ 3 ตุลาคม 2551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ขั้นตอนการพิจารณารับรองหลักสูตร และค่าใช้จ่ายในการฝึกอบรม</dc:title>
  <dc:creator>User</dc:creator>
  <cp:lastModifiedBy>User</cp:lastModifiedBy>
  <cp:revision>38</cp:revision>
  <cp:lastPrinted>2018-11-28T11:41:45Z</cp:lastPrinted>
  <dcterms:created xsi:type="dcterms:W3CDTF">2018-11-15T09:03:57Z</dcterms:created>
  <dcterms:modified xsi:type="dcterms:W3CDTF">2018-11-30T12:24:37Z</dcterms:modified>
</cp:coreProperties>
</file>