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3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77" r:id="rId3"/>
    <p:sldId id="278" r:id="rId4"/>
    <p:sldId id="281" r:id="rId5"/>
    <p:sldId id="258" r:id="rId6"/>
    <p:sldId id="283" r:id="rId7"/>
    <p:sldId id="259" r:id="rId8"/>
    <p:sldId id="260" r:id="rId9"/>
    <p:sldId id="262" r:id="rId10"/>
    <p:sldId id="261" r:id="rId11"/>
    <p:sldId id="263" r:id="rId12"/>
    <p:sldId id="269" r:id="rId13"/>
    <p:sldId id="273" r:id="rId14"/>
    <p:sldId id="274" r:id="rId15"/>
    <p:sldId id="279" r:id="rId16"/>
    <p:sldId id="271" r:id="rId17"/>
  </p:sldIdLst>
  <p:sldSz cx="9144000" cy="6858000" type="screen4x3"/>
  <p:notesSz cx="6797675" cy="99266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66"/>
    <a:srgbClr val="FF3300"/>
    <a:srgbClr val="FCF6AA"/>
    <a:srgbClr val="FFFFB9"/>
    <a:srgbClr val="FFFFCC"/>
    <a:srgbClr val="CCFF99"/>
    <a:srgbClr val="00CC66"/>
    <a:srgbClr val="99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380AE96-8E53-4E19-BD29-9F5D86269A6A}" type="doc">
      <dgm:prSet loTypeId="urn:microsoft.com/office/officeart/2005/8/layout/chevron2" loCatId="process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F6AD7C6F-6837-446F-A5AB-A8DDCDF209A5}">
      <dgm:prSet phldrT="[Text]" custT="1"/>
      <dgm:spPr/>
      <dgm:t>
        <a:bodyPr/>
        <a:lstStyle/>
        <a:p>
          <a:r>
            <a:rPr lang="en-US" sz="2400" dirty="0" smtClean="0">
              <a:latin typeface="AngsanaUPC" pitchFamily="18" charset="-34"/>
              <a:cs typeface="AngsanaUPC" pitchFamily="18" charset="-34"/>
            </a:rPr>
            <a:t>.</a:t>
          </a:r>
          <a:endParaRPr lang="en-US" sz="2400" dirty="0">
            <a:latin typeface="AngsanaUPC" pitchFamily="18" charset="-34"/>
            <a:cs typeface="AngsanaUPC" pitchFamily="18" charset="-34"/>
          </a:endParaRPr>
        </a:p>
      </dgm:t>
    </dgm:pt>
    <dgm:pt modelId="{701CE73E-DC52-4FED-B429-16F2E42676E2}" type="parTrans" cxnId="{BE7F6505-299B-4625-B5BD-0C92684DBF1F}">
      <dgm:prSet/>
      <dgm:spPr/>
      <dgm:t>
        <a:bodyPr/>
        <a:lstStyle/>
        <a:p>
          <a:endParaRPr lang="en-US" sz="1600"/>
        </a:p>
      </dgm:t>
    </dgm:pt>
    <dgm:pt modelId="{E431486B-FA45-470E-89D9-17EDFC263EAF}" type="sibTrans" cxnId="{BE7F6505-299B-4625-B5BD-0C92684DBF1F}">
      <dgm:prSet/>
      <dgm:spPr/>
      <dgm:t>
        <a:bodyPr/>
        <a:lstStyle/>
        <a:p>
          <a:endParaRPr lang="en-US" sz="1600"/>
        </a:p>
      </dgm:t>
    </dgm:pt>
    <dgm:pt modelId="{A8ECF34D-EF09-4676-A55F-A1A4B7EDD6B4}">
      <dgm:prSet phldrT="[Text]" custT="1"/>
      <dgm:spPr/>
      <dgm:t>
        <a:bodyPr/>
        <a:lstStyle/>
        <a:p>
          <a:r>
            <a:rPr lang="en-US" altLang="th-TH" sz="2400" b="1" dirty="0" smtClean="0">
              <a:latin typeface="AngsanaUPC" pitchFamily="18" charset="-34"/>
              <a:cs typeface="AngsanaUPC" pitchFamily="18" charset="-34"/>
            </a:rPr>
            <a:t> </a:t>
          </a:r>
          <a:r>
            <a:rPr lang="th-TH" altLang="th-TH" sz="2400" b="1" dirty="0" smtClean="0">
              <a:latin typeface="AngsanaUPC" pitchFamily="18" charset="-34"/>
              <a:cs typeface="AngsanaUPC" pitchFamily="18" charset="-34"/>
            </a:rPr>
            <a:t>มูลค่าการผลิตคิดเป็น</a:t>
          </a:r>
          <a:r>
            <a:rPr lang="en-US" altLang="th-TH" sz="2400" b="1" dirty="0" smtClean="0">
              <a:latin typeface="AngsanaUPC" pitchFamily="18" charset="-34"/>
              <a:cs typeface="AngsanaUPC" pitchFamily="18" charset="-34"/>
            </a:rPr>
            <a:t> ≥ 12% </a:t>
          </a:r>
          <a:r>
            <a:rPr lang="th-TH" altLang="th-TH" sz="2400" b="1" dirty="0" smtClean="0">
              <a:latin typeface="AngsanaUPC" pitchFamily="18" charset="-34"/>
              <a:cs typeface="AngsanaUPC" pitchFamily="18" charset="-34"/>
            </a:rPr>
            <a:t>ของ </a:t>
          </a:r>
          <a:r>
            <a:rPr lang="en-US" altLang="th-TH" sz="2400" b="1" dirty="0" smtClean="0">
              <a:latin typeface="AngsanaUPC" pitchFamily="18" charset="-34"/>
              <a:cs typeface="AngsanaUPC" pitchFamily="18" charset="-34"/>
            </a:rPr>
            <a:t>GDP </a:t>
          </a:r>
          <a:r>
            <a:rPr lang="th-TH" altLang="th-TH" sz="2400" b="1" dirty="0" smtClean="0">
              <a:latin typeface="AngsanaUPC" pitchFamily="18" charset="-34"/>
              <a:cs typeface="AngsanaUPC" pitchFamily="18" charset="-34"/>
            </a:rPr>
            <a:t>ไทย (</a:t>
          </a:r>
          <a:r>
            <a:rPr lang="th-TH" altLang="th-TH" sz="2400" b="1" u="sng" dirty="0" smtClean="0">
              <a:latin typeface="AngsanaUPC" pitchFamily="18" charset="-34"/>
              <a:cs typeface="AngsanaUPC" pitchFamily="18" charset="-34"/>
            </a:rPr>
            <a:t>ผลิตที่ </a:t>
          </a:r>
          <a:r>
            <a:rPr lang="en-US" altLang="th-TH" sz="2400" b="1" u="sng" dirty="0" smtClean="0">
              <a:latin typeface="AngsanaUPC" pitchFamily="18" charset="-34"/>
              <a:cs typeface="AngsanaUPC" pitchFamily="18" charset="-34"/>
            </a:rPr>
            <a:t>3.0 </a:t>
          </a:r>
          <a:r>
            <a:rPr lang="th-TH" altLang="th-TH" sz="2400" b="1" u="sng" dirty="0" smtClean="0">
              <a:latin typeface="AngsanaUPC" pitchFamily="18" charset="-34"/>
              <a:cs typeface="AngsanaUPC" pitchFamily="18" charset="-34"/>
            </a:rPr>
            <a:t>ล้านคัน</a:t>
          </a:r>
          <a:r>
            <a:rPr lang="th-TH" altLang="th-TH" sz="2400" b="1" dirty="0" smtClean="0">
              <a:latin typeface="AngsanaUPC" pitchFamily="18" charset="-34"/>
              <a:cs typeface="AngsanaUPC" pitchFamily="18" charset="-34"/>
            </a:rPr>
            <a:t>)</a:t>
          </a:r>
          <a:endParaRPr lang="en-US" sz="2400" dirty="0">
            <a:latin typeface="AngsanaUPC" pitchFamily="18" charset="-34"/>
            <a:cs typeface="AngsanaUPC" pitchFamily="18" charset="-34"/>
          </a:endParaRPr>
        </a:p>
      </dgm:t>
    </dgm:pt>
    <dgm:pt modelId="{30222D2C-76B2-419A-8B7F-50102B9B5611}" type="parTrans" cxnId="{F078DB3E-A013-4E48-A7F1-77AA1EB987BC}">
      <dgm:prSet/>
      <dgm:spPr/>
      <dgm:t>
        <a:bodyPr/>
        <a:lstStyle/>
        <a:p>
          <a:endParaRPr lang="en-US" sz="1600"/>
        </a:p>
      </dgm:t>
    </dgm:pt>
    <dgm:pt modelId="{0A09EE14-44BE-4773-A45E-35B6A6BB9542}" type="sibTrans" cxnId="{F078DB3E-A013-4E48-A7F1-77AA1EB987BC}">
      <dgm:prSet/>
      <dgm:spPr/>
      <dgm:t>
        <a:bodyPr/>
        <a:lstStyle/>
        <a:p>
          <a:endParaRPr lang="en-US" sz="1600"/>
        </a:p>
      </dgm:t>
    </dgm:pt>
    <dgm:pt modelId="{E023E10D-C8B3-4976-ABDC-8AC14E4DEAF5}">
      <dgm:prSet phldrT="[Text]" custT="1"/>
      <dgm:spPr/>
      <dgm:t>
        <a:bodyPr/>
        <a:lstStyle/>
        <a:p>
          <a:r>
            <a:rPr lang="en-US" sz="2400" dirty="0" smtClean="0">
              <a:latin typeface="AngsanaUPC" pitchFamily="18" charset="-34"/>
              <a:cs typeface="AngsanaUPC" pitchFamily="18" charset="-34"/>
            </a:rPr>
            <a:t>.</a:t>
          </a:r>
          <a:endParaRPr lang="en-US" sz="2400" dirty="0">
            <a:latin typeface="AngsanaUPC" pitchFamily="18" charset="-34"/>
            <a:cs typeface="AngsanaUPC" pitchFamily="18" charset="-34"/>
          </a:endParaRPr>
        </a:p>
      </dgm:t>
    </dgm:pt>
    <dgm:pt modelId="{FE42441E-7B78-4407-9DBD-9ADD6672A9BB}" type="parTrans" cxnId="{86794F9D-117F-46E3-AAA2-8C1054E602F1}">
      <dgm:prSet/>
      <dgm:spPr/>
      <dgm:t>
        <a:bodyPr/>
        <a:lstStyle/>
        <a:p>
          <a:endParaRPr lang="en-US" sz="1600"/>
        </a:p>
      </dgm:t>
    </dgm:pt>
    <dgm:pt modelId="{F8C2CA96-848E-40BE-B4A3-DACC4AA4BA01}" type="sibTrans" cxnId="{86794F9D-117F-46E3-AAA2-8C1054E602F1}">
      <dgm:prSet/>
      <dgm:spPr/>
      <dgm:t>
        <a:bodyPr/>
        <a:lstStyle/>
        <a:p>
          <a:endParaRPr lang="en-US" sz="1600"/>
        </a:p>
      </dgm:t>
    </dgm:pt>
    <dgm:pt modelId="{5DE5F155-FBAB-482E-9EE4-D9C8D4900E61}">
      <dgm:prSet custT="1"/>
      <dgm:spPr/>
      <dgm:t>
        <a:bodyPr/>
        <a:lstStyle/>
        <a:p>
          <a:r>
            <a:rPr lang="th-TH" altLang="th-TH" sz="2400" b="1" dirty="0" smtClean="0">
              <a:latin typeface="AngsanaUPC" pitchFamily="18" charset="-34"/>
              <a:cs typeface="AngsanaUPC" pitchFamily="18" charset="-34"/>
            </a:rPr>
            <a:t>เพิ่มผลิตภาพการผลิต </a:t>
          </a:r>
          <a:r>
            <a:rPr lang="en-US" altLang="th-TH" sz="2400" b="1" dirty="0" smtClean="0">
              <a:latin typeface="AngsanaUPC" pitchFamily="18" charset="-34"/>
              <a:cs typeface="AngsanaUPC" pitchFamily="18" charset="-34"/>
            </a:rPr>
            <a:t>≥ 8% </a:t>
          </a:r>
          <a:r>
            <a:rPr lang="th-TH" altLang="th-TH" sz="2400" b="1" dirty="0" smtClean="0">
              <a:latin typeface="AngsanaUPC" pitchFamily="18" charset="-34"/>
              <a:cs typeface="AngsanaUPC" pitchFamily="18" charset="-34"/>
            </a:rPr>
            <a:t>ต่อปี </a:t>
          </a:r>
          <a:r>
            <a:rPr lang="en-US" altLang="th-TH" sz="2400" b="1" dirty="0" smtClean="0">
              <a:latin typeface="AngsanaUPC" pitchFamily="18" charset="-34"/>
              <a:cs typeface="AngsanaUPC" pitchFamily="18" charset="-34"/>
            </a:rPr>
            <a:t>3.0 </a:t>
          </a:r>
          <a:r>
            <a:rPr lang="th-TH" altLang="th-TH" sz="2400" b="1" dirty="0" smtClean="0">
              <a:latin typeface="AngsanaUPC" pitchFamily="18" charset="-34"/>
              <a:cs typeface="AngsanaUPC" pitchFamily="18" charset="-34"/>
            </a:rPr>
            <a:t>คัน</a:t>
          </a:r>
          <a:r>
            <a:rPr lang="en-US" altLang="th-TH" sz="2400" b="1" dirty="0" smtClean="0">
              <a:latin typeface="AngsanaUPC" pitchFamily="18" charset="-34"/>
              <a:cs typeface="AngsanaUPC" pitchFamily="18" charset="-34"/>
            </a:rPr>
            <a:t>/</a:t>
          </a:r>
          <a:r>
            <a:rPr lang="th-TH" altLang="th-TH" sz="2400" b="1" dirty="0" smtClean="0">
              <a:latin typeface="AngsanaUPC" pitchFamily="18" charset="-34"/>
              <a:cs typeface="AngsanaUPC" pitchFamily="18" charset="-34"/>
            </a:rPr>
            <a:t>คน</a:t>
          </a:r>
          <a:r>
            <a:rPr lang="en-US" altLang="th-TH" sz="2400" b="1" dirty="0" smtClean="0">
              <a:latin typeface="AngsanaUPC" pitchFamily="18" charset="-34"/>
              <a:cs typeface="AngsanaUPC" pitchFamily="18" charset="-34"/>
            </a:rPr>
            <a:t>/</a:t>
          </a:r>
          <a:r>
            <a:rPr lang="th-TH" altLang="th-TH" sz="2400" b="1" dirty="0" smtClean="0">
              <a:latin typeface="AngsanaUPC" pitchFamily="18" charset="-34"/>
              <a:cs typeface="AngsanaUPC" pitchFamily="18" charset="-34"/>
            </a:rPr>
            <a:t>ปี</a:t>
          </a:r>
          <a:r>
            <a:rPr lang="en-US" altLang="th-TH" sz="2400" b="1" dirty="0" smtClean="0">
              <a:latin typeface="AngsanaUPC" pitchFamily="18" charset="-34"/>
              <a:cs typeface="AngsanaUPC" pitchFamily="18" charset="-34"/>
              <a:sym typeface="Wingdings" pitchFamily="2" charset="2"/>
            </a:rPr>
            <a:t>4.5 </a:t>
          </a:r>
          <a:r>
            <a:rPr lang="th-TH" altLang="th-TH" sz="2400" b="1" dirty="0" smtClean="0">
              <a:latin typeface="AngsanaUPC" pitchFamily="18" charset="-34"/>
              <a:cs typeface="AngsanaUPC" pitchFamily="18" charset="-34"/>
              <a:sym typeface="Wingdings" pitchFamily="2" charset="2"/>
            </a:rPr>
            <a:t>คัน</a:t>
          </a:r>
          <a:r>
            <a:rPr lang="en-US" altLang="th-TH" sz="2400" b="1" dirty="0" smtClean="0">
              <a:latin typeface="AngsanaUPC" pitchFamily="18" charset="-34"/>
              <a:cs typeface="AngsanaUPC" pitchFamily="18" charset="-34"/>
              <a:sym typeface="Wingdings" pitchFamily="2" charset="2"/>
            </a:rPr>
            <a:t>/</a:t>
          </a:r>
          <a:r>
            <a:rPr lang="th-TH" altLang="th-TH" sz="2400" b="1" dirty="0" smtClean="0">
              <a:latin typeface="AngsanaUPC" pitchFamily="18" charset="-34"/>
              <a:cs typeface="AngsanaUPC" pitchFamily="18" charset="-34"/>
              <a:sym typeface="Wingdings" pitchFamily="2" charset="2"/>
            </a:rPr>
            <a:t>คน</a:t>
          </a:r>
          <a:r>
            <a:rPr lang="en-US" altLang="th-TH" sz="2400" b="1" dirty="0" smtClean="0">
              <a:latin typeface="AngsanaUPC" pitchFamily="18" charset="-34"/>
              <a:cs typeface="AngsanaUPC" pitchFamily="18" charset="-34"/>
              <a:sym typeface="Wingdings" pitchFamily="2" charset="2"/>
            </a:rPr>
            <a:t>/</a:t>
          </a:r>
          <a:r>
            <a:rPr lang="th-TH" altLang="th-TH" sz="2400" b="1" dirty="0" smtClean="0">
              <a:latin typeface="AngsanaUPC" pitchFamily="18" charset="-34"/>
              <a:cs typeface="AngsanaUPC" pitchFamily="18" charset="-34"/>
              <a:sym typeface="Wingdings" pitchFamily="2" charset="2"/>
            </a:rPr>
            <a:t>ปี</a:t>
          </a:r>
          <a:endParaRPr lang="en-US" sz="2400" dirty="0">
            <a:latin typeface="AngsanaUPC" pitchFamily="18" charset="-34"/>
            <a:cs typeface="AngsanaUPC" pitchFamily="18" charset="-34"/>
          </a:endParaRPr>
        </a:p>
      </dgm:t>
    </dgm:pt>
    <dgm:pt modelId="{7E8D6BAE-4CC7-4D0A-BB3E-ECBD84911967}" type="parTrans" cxnId="{2550783D-A10C-4258-A1F4-FD19B8DE13F4}">
      <dgm:prSet/>
      <dgm:spPr/>
      <dgm:t>
        <a:bodyPr/>
        <a:lstStyle/>
        <a:p>
          <a:endParaRPr lang="en-US" sz="1600"/>
        </a:p>
      </dgm:t>
    </dgm:pt>
    <dgm:pt modelId="{34FF76B0-C8EC-4460-8CC8-2509363D45E2}" type="sibTrans" cxnId="{2550783D-A10C-4258-A1F4-FD19B8DE13F4}">
      <dgm:prSet/>
      <dgm:spPr/>
      <dgm:t>
        <a:bodyPr/>
        <a:lstStyle/>
        <a:p>
          <a:endParaRPr lang="en-US" sz="1600"/>
        </a:p>
      </dgm:t>
    </dgm:pt>
    <dgm:pt modelId="{0446955C-0911-43AF-9777-3895380B7653}">
      <dgm:prSet phldrT="[Text]" custT="1"/>
      <dgm:spPr/>
      <dgm:t>
        <a:bodyPr/>
        <a:lstStyle/>
        <a:p>
          <a:r>
            <a:rPr lang="en-US" sz="2400" dirty="0" smtClean="0">
              <a:latin typeface="AngsanaUPC" pitchFamily="18" charset="-34"/>
              <a:cs typeface="AngsanaUPC" pitchFamily="18" charset="-34"/>
            </a:rPr>
            <a:t>.</a:t>
          </a:r>
          <a:endParaRPr lang="en-US" sz="2400" dirty="0">
            <a:latin typeface="AngsanaUPC" pitchFamily="18" charset="-34"/>
            <a:cs typeface="AngsanaUPC" pitchFamily="18" charset="-34"/>
          </a:endParaRPr>
        </a:p>
      </dgm:t>
    </dgm:pt>
    <dgm:pt modelId="{FF7142D6-D460-4CF2-B26E-7E8552E64F86}" type="parTrans" cxnId="{BA6709F8-F395-4F9D-BF47-FB01B896E83B}">
      <dgm:prSet/>
      <dgm:spPr/>
      <dgm:t>
        <a:bodyPr/>
        <a:lstStyle/>
        <a:p>
          <a:endParaRPr lang="en-US" sz="1600"/>
        </a:p>
      </dgm:t>
    </dgm:pt>
    <dgm:pt modelId="{28AAC47F-9C59-41D4-9E6F-85A97835CBC5}" type="sibTrans" cxnId="{BA6709F8-F395-4F9D-BF47-FB01B896E83B}">
      <dgm:prSet/>
      <dgm:spPr/>
      <dgm:t>
        <a:bodyPr/>
        <a:lstStyle/>
        <a:p>
          <a:endParaRPr lang="en-US" sz="1600"/>
        </a:p>
      </dgm:t>
    </dgm:pt>
    <dgm:pt modelId="{0C5E0D27-8BE6-4219-A354-4F443EDB2DBE}">
      <dgm:prSet custT="1"/>
      <dgm:spPr/>
      <dgm:t>
        <a:bodyPr/>
        <a:lstStyle/>
        <a:p>
          <a:r>
            <a:rPr lang="th-TH" altLang="th-TH" sz="2400" b="1" dirty="0" smtClean="0">
              <a:latin typeface="AngsanaUPC" pitchFamily="18" charset="-34"/>
              <a:cs typeface="AngsanaUPC" pitchFamily="18" charset="-34"/>
            </a:rPr>
            <a:t>มูลค่าการส่งออก (ยานยนต์และชิ้นส่วน)  </a:t>
          </a:r>
          <a:r>
            <a:rPr lang="en-US" altLang="th-TH" sz="2400" b="1" dirty="0" smtClean="0">
              <a:latin typeface="AngsanaUPC" pitchFamily="18" charset="-34"/>
              <a:cs typeface="AngsanaUPC" pitchFamily="18" charset="-34"/>
            </a:rPr>
            <a:t>≥</a:t>
          </a:r>
          <a:r>
            <a:rPr lang="en-US" altLang="th-TH" sz="2400" dirty="0" smtClean="0">
              <a:latin typeface="AngsanaUPC" pitchFamily="18" charset="-34"/>
              <a:cs typeface="AngsanaUPC" pitchFamily="18" charset="-34"/>
            </a:rPr>
            <a:t> </a:t>
          </a:r>
          <a:r>
            <a:rPr lang="en-US" altLang="th-TH" sz="2400" b="1" dirty="0" smtClean="0">
              <a:latin typeface="AngsanaUPC" pitchFamily="18" charset="-34"/>
              <a:cs typeface="AngsanaUPC" pitchFamily="18" charset="-34"/>
            </a:rPr>
            <a:t>2 </a:t>
          </a:r>
          <a:r>
            <a:rPr lang="th-TH" altLang="th-TH" sz="2400" b="1" dirty="0" smtClean="0">
              <a:latin typeface="AngsanaUPC" pitchFamily="18" charset="-34"/>
              <a:cs typeface="AngsanaUPC" pitchFamily="18" charset="-34"/>
            </a:rPr>
            <a:t>ล้านล้านบาทต่อปี</a:t>
          </a:r>
          <a:endParaRPr lang="en-US" sz="2400" dirty="0">
            <a:latin typeface="AngsanaUPC" pitchFamily="18" charset="-34"/>
            <a:cs typeface="AngsanaUPC" pitchFamily="18" charset="-34"/>
          </a:endParaRPr>
        </a:p>
      </dgm:t>
    </dgm:pt>
    <dgm:pt modelId="{ACCE38BF-CC88-4F45-86DD-1ABFBA9E4D2C}" type="parTrans" cxnId="{6024D4B6-FED9-497B-AAA9-EBF99365C5AD}">
      <dgm:prSet/>
      <dgm:spPr/>
      <dgm:t>
        <a:bodyPr/>
        <a:lstStyle/>
        <a:p>
          <a:endParaRPr lang="en-US" sz="1600"/>
        </a:p>
      </dgm:t>
    </dgm:pt>
    <dgm:pt modelId="{75AD1F34-B3E8-4D0C-B5B5-7E3C52713EA5}" type="sibTrans" cxnId="{6024D4B6-FED9-497B-AAA9-EBF99365C5AD}">
      <dgm:prSet/>
      <dgm:spPr/>
      <dgm:t>
        <a:bodyPr/>
        <a:lstStyle/>
        <a:p>
          <a:endParaRPr lang="en-US" sz="1600"/>
        </a:p>
      </dgm:t>
    </dgm:pt>
    <dgm:pt modelId="{D236A1D6-B18A-4301-8C44-E2C4B5C63780}">
      <dgm:prSet custT="1"/>
      <dgm:spPr/>
      <dgm:t>
        <a:bodyPr/>
        <a:lstStyle/>
        <a:p>
          <a:r>
            <a:rPr lang="th-TH" altLang="th-TH" sz="2400" b="1" dirty="0" smtClean="0">
              <a:latin typeface="AngsanaUPC" pitchFamily="18" charset="-34"/>
              <a:cs typeface="AngsanaUPC" pitchFamily="18" charset="-34"/>
            </a:rPr>
            <a:t>ปรับปรุงโครงสร้างกำลังแรงงาน</a:t>
          </a:r>
          <a:r>
            <a:rPr lang="en-US" altLang="th-TH" sz="2400" b="1" dirty="0" smtClean="0">
              <a:latin typeface="AngsanaUPC" pitchFamily="18" charset="-34"/>
              <a:cs typeface="AngsanaUPC" pitchFamily="18" charset="-34"/>
              <a:sym typeface="Wingdings" pitchFamily="2" charset="2"/>
            </a:rPr>
            <a:t></a:t>
          </a:r>
          <a:r>
            <a:rPr lang="th-TH" altLang="th-TH" sz="2400" b="1" dirty="0" smtClean="0">
              <a:latin typeface="AngsanaUPC" pitchFamily="18" charset="-34"/>
              <a:cs typeface="AngsanaUPC" pitchFamily="18" charset="-34"/>
              <a:sym typeface="Wingdings" pitchFamily="2" charset="2"/>
            </a:rPr>
            <a:t>สู่เทคโนโลยีการผลิตระดับสูง</a:t>
          </a:r>
          <a:endParaRPr lang="en-US" sz="2400" dirty="0">
            <a:latin typeface="AngsanaUPC" pitchFamily="18" charset="-34"/>
            <a:cs typeface="AngsanaUPC" pitchFamily="18" charset="-34"/>
          </a:endParaRPr>
        </a:p>
      </dgm:t>
    </dgm:pt>
    <dgm:pt modelId="{D8BCA92C-CDE1-4E04-A9B5-4A554A5E4AE1}" type="parTrans" cxnId="{F78B7A94-CD38-4BDB-B98F-BF2AF88C8C00}">
      <dgm:prSet/>
      <dgm:spPr/>
      <dgm:t>
        <a:bodyPr/>
        <a:lstStyle/>
        <a:p>
          <a:endParaRPr lang="en-US" sz="1600"/>
        </a:p>
      </dgm:t>
    </dgm:pt>
    <dgm:pt modelId="{6283744A-5727-4021-B591-9A7B1309F595}" type="sibTrans" cxnId="{F78B7A94-CD38-4BDB-B98F-BF2AF88C8C00}">
      <dgm:prSet/>
      <dgm:spPr/>
      <dgm:t>
        <a:bodyPr/>
        <a:lstStyle/>
        <a:p>
          <a:endParaRPr lang="en-US" sz="1600"/>
        </a:p>
      </dgm:t>
    </dgm:pt>
    <dgm:pt modelId="{055FDA3D-8CB8-4C5B-BD90-10225F997773}">
      <dgm:prSet custT="1"/>
      <dgm:spPr/>
      <dgm:t>
        <a:bodyPr/>
        <a:lstStyle/>
        <a:p>
          <a:endParaRPr lang="en-US" sz="2400" dirty="0">
            <a:latin typeface="AngsanaUPC" pitchFamily="18" charset="-34"/>
            <a:cs typeface="AngsanaUPC" pitchFamily="18" charset="-34"/>
          </a:endParaRPr>
        </a:p>
      </dgm:t>
    </dgm:pt>
    <dgm:pt modelId="{8105E4C8-6661-4ABA-B66E-C19F81320DFF}" type="parTrans" cxnId="{979BA908-75CF-4670-B41F-AC5DBAD03E06}">
      <dgm:prSet/>
      <dgm:spPr/>
      <dgm:t>
        <a:bodyPr/>
        <a:lstStyle/>
        <a:p>
          <a:endParaRPr lang="en-US" sz="1600"/>
        </a:p>
      </dgm:t>
    </dgm:pt>
    <dgm:pt modelId="{DE1B5C35-1438-48AB-8745-54378D05512E}" type="sibTrans" cxnId="{979BA908-75CF-4670-B41F-AC5DBAD03E06}">
      <dgm:prSet/>
      <dgm:spPr/>
      <dgm:t>
        <a:bodyPr/>
        <a:lstStyle/>
        <a:p>
          <a:endParaRPr lang="en-US" sz="1600"/>
        </a:p>
      </dgm:t>
    </dgm:pt>
    <dgm:pt modelId="{C4C3D872-0E0C-4B3A-853C-757C32AC0BA9}">
      <dgm:prSet custT="1"/>
      <dgm:spPr/>
      <dgm:t>
        <a:bodyPr/>
        <a:lstStyle/>
        <a:p>
          <a:r>
            <a:rPr lang="en-US" altLang="th-TH" sz="2400" b="1" dirty="0" smtClean="0">
              <a:latin typeface="AngsanaUPC" pitchFamily="18" charset="-34"/>
              <a:cs typeface="AngsanaUPC" pitchFamily="18" charset="-34"/>
            </a:rPr>
            <a:t>Local Content Valued 30%</a:t>
          </a:r>
          <a:r>
            <a:rPr lang="th-TH" altLang="th-TH" sz="2400" b="1" dirty="0" smtClean="0">
              <a:latin typeface="AngsanaUPC" pitchFamily="18" charset="-34"/>
              <a:cs typeface="AngsanaUPC" pitchFamily="18" charset="-34"/>
            </a:rPr>
            <a:t>	 </a:t>
          </a:r>
          <a:endParaRPr lang="en-US" sz="2400" dirty="0">
            <a:latin typeface="AngsanaUPC" pitchFamily="18" charset="-34"/>
            <a:cs typeface="AngsanaUPC" pitchFamily="18" charset="-34"/>
          </a:endParaRPr>
        </a:p>
      </dgm:t>
    </dgm:pt>
    <dgm:pt modelId="{9799873A-FD7E-48C0-84FC-6E267DAB9B7C}" type="parTrans" cxnId="{DC5EDB1B-38DF-4A2C-AA81-780044B80F9E}">
      <dgm:prSet/>
      <dgm:spPr/>
      <dgm:t>
        <a:bodyPr/>
        <a:lstStyle/>
        <a:p>
          <a:endParaRPr lang="en-US" sz="1600"/>
        </a:p>
      </dgm:t>
    </dgm:pt>
    <dgm:pt modelId="{02F94E16-0C13-4591-BC62-5F6BE07DB898}" type="sibTrans" cxnId="{DC5EDB1B-38DF-4A2C-AA81-780044B80F9E}">
      <dgm:prSet/>
      <dgm:spPr/>
      <dgm:t>
        <a:bodyPr/>
        <a:lstStyle/>
        <a:p>
          <a:endParaRPr lang="en-US" sz="1600"/>
        </a:p>
      </dgm:t>
    </dgm:pt>
    <dgm:pt modelId="{C614CFAF-2ED9-49F5-97B5-2D8E22F5A546}">
      <dgm:prSet custT="1"/>
      <dgm:spPr/>
      <dgm:t>
        <a:bodyPr/>
        <a:lstStyle/>
        <a:p>
          <a:endParaRPr lang="en-US" sz="2400" dirty="0">
            <a:latin typeface="AngsanaUPC" pitchFamily="18" charset="-34"/>
            <a:cs typeface="AngsanaUPC" pitchFamily="18" charset="-34"/>
          </a:endParaRPr>
        </a:p>
      </dgm:t>
    </dgm:pt>
    <dgm:pt modelId="{37B30273-7434-466F-92BA-F200742C5CC2}" type="parTrans" cxnId="{AFD15593-0A5E-4A2E-87A0-4701B06EE9D5}">
      <dgm:prSet/>
      <dgm:spPr/>
      <dgm:t>
        <a:bodyPr/>
        <a:lstStyle/>
        <a:p>
          <a:endParaRPr lang="en-US" sz="1600"/>
        </a:p>
      </dgm:t>
    </dgm:pt>
    <dgm:pt modelId="{61E01F56-DC18-4AFC-B583-113C5E481955}" type="sibTrans" cxnId="{AFD15593-0A5E-4A2E-87A0-4701B06EE9D5}">
      <dgm:prSet/>
      <dgm:spPr/>
      <dgm:t>
        <a:bodyPr/>
        <a:lstStyle/>
        <a:p>
          <a:endParaRPr lang="en-US" sz="1600"/>
        </a:p>
      </dgm:t>
    </dgm:pt>
    <dgm:pt modelId="{3E2926AB-4E3F-4B57-BE82-C34B3FF60A16}">
      <dgm:prSet custT="1"/>
      <dgm:spPr/>
      <dgm:t>
        <a:bodyPr/>
        <a:lstStyle/>
        <a:p>
          <a:r>
            <a:rPr lang="en-US" altLang="th-TH" sz="2400" b="1" dirty="0" smtClean="0">
              <a:latin typeface="AngsanaUPC" pitchFamily="18" charset="-34"/>
              <a:cs typeface="AngsanaUPC" pitchFamily="18" charset="-34"/>
            </a:rPr>
            <a:t>     ≥</a:t>
          </a:r>
          <a:r>
            <a:rPr lang="th-TH" altLang="th-TH" sz="2400" b="1" dirty="0" smtClean="0">
              <a:latin typeface="AngsanaUPC" pitchFamily="18" charset="-34"/>
              <a:cs typeface="AngsanaUPC" pitchFamily="18" charset="-34"/>
            </a:rPr>
            <a:t> 40</a:t>
          </a:r>
          <a:r>
            <a:rPr lang="en-US" altLang="th-TH" sz="2400" b="1" dirty="0" smtClean="0">
              <a:latin typeface="AngsanaUPC" pitchFamily="18" charset="-34"/>
              <a:cs typeface="AngsanaUPC" pitchFamily="18" charset="-34"/>
            </a:rPr>
            <a:t>% </a:t>
          </a:r>
          <a:r>
            <a:rPr lang="th-TH" altLang="th-TH" sz="2400" b="1" dirty="0" smtClean="0">
              <a:latin typeface="AngsanaUPC" pitchFamily="18" charset="-34"/>
              <a:cs typeface="AngsanaUPC" pitchFamily="18" charset="-34"/>
            </a:rPr>
            <a:t>ปี 2563</a:t>
          </a:r>
          <a:endParaRPr lang="th-TH" altLang="th-TH" sz="2400" b="1" dirty="0">
            <a:latin typeface="AngsanaUPC" pitchFamily="18" charset="-34"/>
            <a:cs typeface="AngsanaUPC" pitchFamily="18" charset="-34"/>
          </a:endParaRPr>
        </a:p>
      </dgm:t>
    </dgm:pt>
    <dgm:pt modelId="{0578EFC5-1E8B-43FF-AED4-5F31ED2E9D79}" type="parTrans" cxnId="{2676CCAA-2651-4B41-9A9C-E67A03D7859F}">
      <dgm:prSet/>
      <dgm:spPr/>
      <dgm:t>
        <a:bodyPr/>
        <a:lstStyle/>
        <a:p>
          <a:endParaRPr lang="en-US" sz="1600"/>
        </a:p>
      </dgm:t>
    </dgm:pt>
    <dgm:pt modelId="{15E6D669-35DC-449D-840E-5DA2440C5890}" type="sibTrans" cxnId="{2676CCAA-2651-4B41-9A9C-E67A03D7859F}">
      <dgm:prSet/>
      <dgm:spPr/>
      <dgm:t>
        <a:bodyPr/>
        <a:lstStyle/>
        <a:p>
          <a:endParaRPr lang="en-US" sz="1600"/>
        </a:p>
      </dgm:t>
    </dgm:pt>
    <dgm:pt modelId="{93E64DBE-4AF5-4FD2-A99F-2420AB29B3C5}">
      <dgm:prSet custT="1"/>
      <dgm:spPr/>
      <dgm:t>
        <a:bodyPr/>
        <a:lstStyle/>
        <a:p>
          <a:r>
            <a:rPr lang="en-US" altLang="th-TH" sz="2400" b="1" dirty="0" smtClean="0">
              <a:latin typeface="AngsanaUPC" pitchFamily="18" charset="-34"/>
              <a:cs typeface="AngsanaUPC" pitchFamily="18" charset="-34"/>
            </a:rPr>
            <a:t>     ≥</a:t>
          </a:r>
          <a:r>
            <a:rPr lang="th-TH" altLang="th-TH" sz="2400" b="1" dirty="0" smtClean="0">
              <a:latin typeface="AngsanaUPC" pitchFamily="18" charset="-34"/>
              <a:cs typeface="AngsanaUPC" pitchFamily="18" charset="-34"/>
            </a:rPr>
            <a:t> 50</a:t>
          </a:r>
          <a:r>
            <a:rPr lang="en-US" altLang="th-TH" sz="2400" b="1" dirty="0" smtClean="0">
              <a:latin typeface="AngsanaUPC" pitchFamily="18" charset="-34"/>
              <a:cs typeface="AngsanaUPC" pitchFamily="18" charset="-34"/>
            </a:rPr>
            <a:t>% </a:t>
          </a:r>
          <a:r>
            <a:rPr lang="th-TH" altLang="th-TH" sz="2400" b="1" dirty="0" smtClean="0">
              <a:latin typeface="AngsanaUPC" pitchFamily="18" charset="-34"/>
              <a:cs typeface="AngsanaUPC" pitchFamily="18" charset="-34"/>
            </a:rPr>
            <a:t>ปี 2568	</a:t>
          </a:r>
          <a:endParaRPr lang="en-US" sz="2400" dirty="0">
            <a:latin typeface="AngsanaUPC" pitchFamily="18" charset="-34"/>
            <a:cs typeface="AngsanaUPC" pitchFamily="18" charset="-34"/>
          </a:endParaRPr>
        </a:p>
      </dgm:t>
    </dgm:pt>
    <dgm:pt modelId="{412D7A2E-9908-4650-ACC8-6C4CE2D8D14E}" type="parTrans" cxnId="{1626B7DC-BE2E-4040-A9F4-340B6360612A}">
      <dgm:prSet/>
      <dgm:spPr/>
      <dgm:t>
        <a:bodyPr/>
        <a:lstStyle/>
        <a:p>
          <a:endParaRPr lang="en-US" sz="1600"/>
        </a:p>
      </dgm:t>
    </dgm:pt>
    <dgm:pt modelId="{63CBAF5C-3C48-4864-824C-AF360CCD298B}" type="sibTrans" cxnId="{1626B7DC-BE2E-4040-A9F4-340B6360612A}">
      <dgm:prSet/>
      <dgm:spPr/>
      <dgm:t>
        <a:bodyPr/>
        <a:lstStyle/>
        <a:p>
          <a:endParaRPr lang="en-US" sz="1600"/>
        </a:p>
      </dgm:t>
    </dgm:pt>
    <dgm:pt modelId="{54158246-0518-40E9-B624-58718E88AAE4}">
      <dgm:prSet custT="1"/>
      <dgm:spPr/>
      <dgm:t>
        <a:bodyPr/>
        <a:lstStyle/>
        <a:p>
          <a:r>
            <a:rPr lang="th-TH" altLang="th-TH" sz="2400" b="1" dirty="0" smtClean="0">
              <a:latin typeface="AngsanaUPC" pitchFamily="18" charset="-34"/>
              <a:cs typeface="AngsanaUPC" pitchFamily="18" charset="-34"/>
            </a:rPr>
            <a:t>จัดทำมาตรฐานคุณวุฒิวิชาชีพของอุตสาหกรรมยานยนต์และชิ้นส่วนภายในปี </a:t>
          </a:r>
          <a:r>
            <a:rPr lang="en-US" altLang="th-TH" sz="2400" b="1" dirty="0" smtClean="0">
              <a:latin typeface="AngsanaUPC" pitchFamily="18" charset="-34"/>
              <a:cs typeface="AngsanaUPC" pitchFamily="18" charset="-34"/>
            </a:rPr>
            <a:t>2558</a:t>
          </a:r>
          <a:endParaRPr lang="en-US" sz="2400" dirty="0">
            <a:latin typeface="AngsanaUPC" pitchFamily="18" charset="-34"/>
            <a:cs typeface="AngsanaUPC" pitchFamily="18" charset="-34"/>
          </a:endParaRPr>
        </a:p>
      </dgm:t>
    </dgm:pt>
    <dgm:pt modelId="{609DD42F-F153-4654-A5BF-CDFEAFD242C0}" type="parTrans" cxnId="{638F0837-1BA5-4DE6-9C09-CDED35ACCEA7}">
      <dgm:prSet/>
      <dgm:spPr/>
      <dgm:t>
        <a:bodyPr/>
        <a:lstStyle/>
        <a:p>
          <a:endParaRPr lang="en-US" sz="1600"/>
        </a:p>
      </dgm:t>
    </dgm:pt>
    <dgm:pt modelId="{357A3B0E-0476-4F96-8013-42A276C42B09}" type="sibTrans" cxnId="{638F0837-1BA5-4DE6-9C09-CDED35ACCEA7}">
      <dgm:prSet/>
      <dgm:spPr/>
      <dgm:t>
        <a:bodyPr/>
        <a:lstStyle/>
        <a:p>
          <a:endParaRPr lang="en-US" sz="1600"/>
        </a:p>
      </dgm:t>
    </dgm:pt>
    <dgm:pt modelId="{D4F4C936-E70A-4514-ABA9-7A77364BAA79}">
      <dgm:prSet custT="1"/>
      <dgm:spPr/>
      <dgm:t>
        <a:bodyPr/>
        <a:lstStyle/>
        <a:p>
          <a:endParaRPr lang="en-US" sz="2400">
            <a:latin typeface="AngsanaUPC" pitchFamily="18" charset="-34"/>
            <a:cs typeface="AngsanaUPC" pitchFamily="18" charset="-34"/>
          </a:endParaRPr>
        </a:p>
      </dgm:t>
    </dgm:pt>
    <dgm:pt modelId="{EE86E1D1-F6AE-4E99-9CA7-17AF3D949330}" type="parTrans" cxnId="{E61C58B6-5EEC-467F-8849-A216CDE58F6B}">
      <dgm:prSet/>
      <dgm:spPr/>
      <dgm:t>
        <a:bodyPr/>
        <a:lstStyle/>
        <a:p>
          <a:endParaRPr lang="en-US" sz="1600"/>
        </a:p>
      </dgm:t>
    </dgm:pt>
    <dgm:pt modelId="{2F3B086C-6ACA-4603-A0EA-8F1464E84074}" type="sibTrans" cxnId="{E61C58B6-5EEC-467F-8849-A216CDE58F6B}">
      <dgm:prSet/>
      <dgm:spPr/>
      <dgm:t>
        <a:bodyPr/>
        <a:lstStyle/>
        <a:p>
          <a:endParaRPr lang="en-US" sz="1600"/>
        </a:p>
      </dgm:t>
    </dgm:pt>
    <dgm:pt modelId="{59A7F84A-1755-4BDC-8170-32B49E2F693A}">
      <dgm:prSet custT="1"/>
      <dgm:spPr/>
      <dgm:t>
        <a:bodyPr/>
        <a:lstStyle/>
        <a:p>
          <a:r>
            <a:rPr lang="th-TH" altLang="th-TH" sz="2400" b="1" dirty="0" smtClean="0">
              <a:latin typeface="AngsanaUPC" pitchFamily="18" charset="-34"/>
              <a:cs typeface="AngsanaUPC" pitchFamily="18" charset="-34"/>
            </a:rPr>
            <a:t>จัดตั้งสถาบันพัฒนาทรัพยากรมนุษย์ของอุตสาหกรรมยานยนต์และชิ้นส่วนภายในปี </a:t>
          </a:r>
          <a:r>
            <a:rPr lang="en-US" altLang="th-TH" sz="2400" b="1" dirty="0" smtClean="0">
              <a:latin typeface="AngsanaUPC" pitchFamily="18" charset="-34"/>
              <a:cs typeface="AngsanaUPC" pitchFamily="18" charset="-34"/>
            </a:rPr>
            <a:t>2558</a:t>
          </a:r>
          <a:endParaRPr lang="en-US" sz="2400" dirty="0">
            <a:latin typeface="AngsanaUPC" pitchFamily="18" charset="-34"/>
            <a:cs typeface="AngsanaUPC" pitchFamily="18" charset="-34"/>
          </a:endParaRPr>
        </a:p>
      </dgm:t>
    </dgm:pt>
    <dgm:pt modelId="{F5895E0A-4BC3-4FEF-A58A-C93D981E390F}" type="parTrans" cxnId="{0A4C8E53-274C-4CB4-99CA-5DA021CB45B3}">
      <dgm:prSet/>
      <dgm:spPr/>
      <dgm:t>
        <a:bodyPr/>
        <a:lstStyle/>
        <a:p>
          <a:endParaRPr lang="en-US" sz="1600"/>
        </a:p>
      </dgm:t>
    </dgm:pt>
    <dgm:pt modelId="{B0C459B9-F8E8-4F21-A1FB-FAA77AD0CAFF}" type="sibTrans" cxnId="{0A4C8E53-274C-4CB4-99CA-5DA021CB45B3}">
      <dgm:prSet/>
      <dgm:spPr/>
      <dgm:t>
        <a:bodyPr/>
        <a:lstStyle/>
        <a:p>
          <a:endParaRPr lang="en-US" sz="1600"/>
        </a:p>
      </dgm:t>
    </dgm:pt>
    <dgm:pt modelId="{EB79FA62-0478-469F-B625-4DE6FF929C0E}">
      <dgm:prSet custT="1"/>
      <dgm:spPr/>
      <dgm:t>
        <a:bodyPr/>
        <a:lstStyle/>
        <a:p>
          <a:endParaRPr lang="en-US" sz="2400" dirty="0">
            <a:latin typeface="AngsanaUPC" pitchFamily="18" charset="-34"/>
            <a:cs typeface="AngsanaUPC" pitchFamily="18" charset="-34"/>
          </a:endParaRPr>
        </a:p>
      </dgm:t>
    </dgm:pt>
    <dgm:pt modelId="{D3702067-11DF-476D-88FA-2FB32C69987F}" type="parTrans" cxnId="{BB479364-FFC5-43FB-97F6-570EB80D69F3}">
      <dgm:prSet/>
      <dgm:spPr/>
      <dgm:t>
        <a:bodyPr/>
        <a:lstStyle/>
        <a:p>
          <a:endParaRPr lang="en-US" sz="1600"/>
        </a:p>
      </dgm:t>
    </dgm:pt>
    <dgm:pt modelId="{9CB449A9-CE2D-47AC-BF26-57C95AF59649}" type="sibTrans" cxnId="{BB479364-FFC5-43FB-97F6-570EB80D69F3}">
      <dgm:prSet/>
      <dgm:spPr/>
      <dgm:t>
        <a:bodyPr/>
        <a:lstStyle/>
        <a:p>
          <a:endParaRPr lang="en-US" sz="1600"/>
        </a:p>
      </dgm:t>
    </dgm:pt>
    <dgm:pt modelId="{F53BEE69-FD9B-460B-A966-351373C584E2}" type="pres">
      <dgm:prSet presAssocID="{F380AE96-8E53-4E19-BD29-9F5D86269A6A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B06D5E6-ED90-41E3-B098-88DDEE20C269}" type="pres">
      <dgm:prSet presAssocID="{F6AD7C6F-6837-446F-A5AB-A8DDCDF209A5}" presName="composite" presStyleCnt="0"/>
      <dgm:spPr/>
    </dgm:pt>
    <dgm:pt modelId="{47CA872B-0DA3-48F7-832C-3123351A2182}" type="pres">
      <dgm:prSet presAssocID="{F6AD7C6F-6837-446F-A5AB-A8DDCDF209A5}" presName="parentText" presStyleLbl="alignNode1" presStyleIdx="0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4407958-4317-4AB7-B825-B2E4AFA56BAB}" type="pres">
      <dgm:prSet presAssocID="{F6AD7C6F-6837-446F-A5AB-A8DDCDF209A5}" presName="descendantText" presStyleLbl="alignAcc1" presStyleIdx="0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B41EC4-C775-4954-BCE1-DC88BA0A5F43}" type="pres">
      <dgm:prSet presAssocID="{E431486B-FA45-470E-89D9-17EDFC263EAF}" presName="sp" presStyleCnt="0"/>
      <dgm:spPr/>
    </dgm:pt>
    <dgm:pt modelId="{26DD563E-153D-4B70-A459-74C065A04A46}" type="pres">
      <dgm:prSet presAssocID="{E023E10D-C8B3-4976-ABDC-8AC14E4DEAF5}" presName="composite" presStyleCnt="0"/>
      <dgm:spPr/>
    </dgm:pt>
    <dgm:pt modelId="{8D2FA2BE-AD4D-4375-9AEC-73B99BF38908}" type="pres">
      <dgm:prSet presAssocID="{E023E10D-C8B3-4976-ABDC-8AC14E4DEAF5}" presName="parentText" presStyleLbl="alignNode1" presStyleIdx="1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5ED7E75-6028-4B7D-B2F1-67C37BDDB2A0}" type="pres">
      <dgm:prSet presAssocID="{E023E10D-C8B3-4976-ABDC-8AC14E4DEAF5}" presName="descendantText" presStyleLbl="alignAcc1" presStyleIdx="1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291AA21-A813-4724-B4E8-689709ED4090}" type="pres">
      <dgm:prSet presAssocID="{F8C2CA96-848E-40BE-B4A3-DACC4AA4BA01}" presName="sp" presStyleCnt="0"/>
      <dgm:spPr/>
    </dgm:pt>
    <dgm:pt modelId="{D06ADB75-1A86-47D3-BFFE-2F6CD50854AA}" type="pres">
      <dgm:prSet presAssocID="{0446955C-0911-43AF-9777-3895380B7653}" presName="composite" presStyleCnt="0"/>
      <dgm:spPr/>
    </dgm:pt>
    <dgm:pt modelId="{3F14E271-5CA1-493A-9687-9DE5F3751F9D}" type="pres">
      <dgm:prSet presAssocID="{0446955C-0911-43AF-9777-3895380B7653}" presName="parentText" presStyleLbl="alignNode1" presStyleIdx="2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EB46146-C98B-43C5-A2C0-D0970FFEDBD4}" type="pres">
      <dgm:prSet presAssocID="{0446955C-0911-43AF-9777-3895380B7653}" presName="descendantText" presStyleLbl="alignAcc1" presStyleIdx="2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B16027E-040A-4A5C-871C-D70E62CDFBB3}" type="pres">
      <dgm:prSet presAssocID="{28AAC47F-9C59-41D4-9E6F-85A97835CBC5}" presName="sp" presStyleCnt="0"/>
      <dgm:spPr/>
    </dgm:pt>
    <dgm:pt modelId="{0EEA4F25-BB14-4072-91C1-DABC31C88F29}" type="pres">
      <dgm:prSet presAssocID="{055FDA3D-8CB8-4C5B-BD90-10225F997773}" presName="composite" presStyleCnt="0"/>
      <dgm:spPr/>
    </dgm:pt>
    <dgm:pt modelId="{6E653C8A-65B5-480D-B65B-3854E262213F}" type="pres">
      <dgm:prSet presAssocID="{055FDA3D-8CB8-4C5B-BD90-10225F997773}" presName="parentText" presStyleLbl="alignNode1" presStyleIdx="3" presStyleCnt="7" custLinFactNeighborY="500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8BA182B-58A9-4036-A356-98B2BBD0C31C}" type="pres">
      <dgm:prSet presAssocID="{055FDA3D-8CB8-4C5B-BD90-10225F997773}" presName="descendantText" presStyleLbl="alignAcc1" presStyleIdx="3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36E9AA3-1C9B-423B-992D-2B054F903C98}" type="pres">
      <dgm:prSet presAssocID="{DE1B5C35-1438-48AB-8745-54378D05512E}" presName="sp" presStyleCnt="0"/>
      <dgm:spPr/>
    </dgm:pt>
    <dgm:pt modelId="{6DAA9AA1-4DFD-40BA-90EE-671C16FFE9D6}" type="pres">
      <dgm:prSet presAssocID="{C614CFAF-2ED9-49F5-97B5-2D8E22F5A546}" presName="composite" presStyleCnt="0"/>
      <dgm:spPr/>
    </dgm:pt>
    <dgm:pt modelId="{F8697AC4-77C3-49B5-86C0-C81BE1249395}" type="pres">
      <dgm:prSet presAssocID="{C614CFAF-2ED9-49F5-97B5-2D8E22F5A546}" presName="parentText" presStyleLbl="alignNode1" presStyleIdx="4" presStyleCnt="7" custLinFactNeighborY="-24459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E5A5ABA-650F-4D30-AA91-CF3203AA7950}" type="pres">
      <dgm:prSet presAssocID="{C614CFAF-2ED9-49F5-97B5-2D8E22F5A546}" presName="descendantText" presStyleLbl="alignAcc1" presStyleIdx="4" presStyleCnt="7" custScaleY="275435" custLinFactNeighborY="-2798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C3230BD-E818-422A-94A5-369D97E5786E}" type="pres">
      <dgm:prSet presAssocID="{61E01F56-DC18-4AFC-B583-113C5E481955}" presName="sp" presStyleCnt="0"/>
      <dgm:spPr/>
    </dgm:pt>
    <dgm:pt modelId="{26BE8FAE-5B3F-4780-800A-EA9C29E984BC}" type="pres">
      <dgm:prSet presAssocID="{D4F4C936-E70A-4514-ABA9-7A77364BAA79}" presName="composite" presStyleCnt="0"/>
      <dgm:spPr/>
    </dgm:pt>
    <dgm:pt modelId="{5097DAD3-E820-46A3-841B-AAAF069737EB}" type="pres">
      <dgm:prSet presAssocID="{D4F4C936-E70A-4514-ABA9-7A77364BAA79}" presName="parentText" presStyleLbl="alignNode1" presStyleIdx="5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6B9FF81-2495-4995-9F63-2F1501156B59}" type="pres">
      <dgm:prSet presAssocID="{D4F4C936-E70A-4514-ABA9-7A77364BAA79}" presName="descendantText" presStyleLbl="alignAcc1" presStyleIdx="5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6E44C22-8CCD-449E-8F0A-0BBBCFE95AA6}" type="pres">
      <dgm:prSet presAssocID="{2F3B086C-6ACA-4603-A0EA-8F1464E84074}" presName="sp" presStyleCnt="0"/>
      <dgm:spPr/>
    </dgm:pt>
    <dgm:pt modelId="{8F6FA2B1-BFCA-4110-85B7-F88F26BAEFBC}" type="pres">
      <dgm:prSet presAssocID="{EB79FA62-0478-469F-B625-4DE6FF929C0E}" presName="composite" presStyleCnt="0"/>
      <dgm:spPr/>
    </dgm:pt>
    <dgm:pt modelId="{BC2AACB7-5F54-4F30-BD3B-2D61E6945716}" type="pres">
      <dgm:prSet presAssocID="{EB79FA62-0478-469F-B625-4DE6FF929C0E}" presName="parentText" presStyleLbl="alignNode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ABD8507-C59D-4D09-BC99-19835450C32F}" type="pres">
      <dgm:prSet presAssocID="{EB79FA62-0478-469F-B625-4DE6FF929C0E}" presName="descendantText" presStyleLbl="alignAcc1" presStyleIdx="6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B177AAE-E4BB-456A-8993-408FF1F2CBC6}" type="presOf" srcId="{C614CFAF-2ED9-49F5-97B5-2D8E22F5A546}" destId="{F8697AC4-77C3-49B5-86C0-C81BE1249395}" srcOrd="0" destOrd="0" presId="urn:microsoft.com/office/officeart/2005/8/layout/chevron2"/>
    <dgm:cxn modelId="{DCF52EDC-2612-4E77-83AE-3A41919D02F4}" type="presOf" srcId="{3E2926AB-4E3F-4B57-BE82-C34B3FF60A16}" destId="{0E5A5ABA-650F-4D30-AA91-CF3203AA7950}" srcOrd="0" destOrd="1" presId="urn:microsoft.com/office/officeart/2005/8/layout/chevron2"/>
    <dgm:cxn modelId="{85C66A87-99D2-417C-A179-D0D05CA342D3}" type="presOf" srcId="{EB79FA62-0478-469F-B625-4DE6FF929C0E}" destId="{BC2AACB7-5F54-4F30-BD3B-2D61E6945716}" srcOrd="0" destOrd="0" presId="urn:microsoft.com/office/officeart/2005/8/layout/chevron2"/>
    <dgm:cxn modelId="{2550783D-A10C-4258-A1F4-FD19B8DE13F4}" srcId="{E023E10D-C8B3-4976-ABDC-8AC14E4DEAF5}" destId="{5DE5F155-FBAB-482E-9EE4-D9C8D4900E61}" srcOrd="0" destOrd="0" parTransId="{7E8D6BAE-4CC7-4D0A-BB3E-ECBD84911967}" sibTransId="{34FF76B0-C8EC-4460-8CC8-2509363D45E2}"/>
    <dgm:cxn modelId="{C7811E00-9C1C-4DA6-A9F2-E47EDFDF20AF}" type="presOf" srcId="{54158246-0518-40E9-B624-58718E88AAE4}" destId="{B6B9FF81-2495-4995-9F63-2F1501156B59}" srcOrd="0" destOrd="0" presId="urn:microsoft.com/office/officeart/2005/8/layout/chevron2"/>
    <dgm:cxn modelId="{BB479364-FFC5-43FB-97F6-570EB80D69F3}" srcId="{F380AE96-8E53-4E19-BD29-9F5D86269A6A}" destId="{EB79FA62-0478-469F-B625-4DE6FF929C0E}" srcOrd="6" destOrd="0" parTransId="{D3702067-11DF-476D-88FA-2FB32C69987F}" sibTransId="{9CB449A9-CE2D-47AC-BF26-57C95AF59649}"/>
    <dgm:cxn modelId="{BA6709F8-F395-4F9D-BF47-FB01B896E83B}" srcId="{F380AE96-8E53-4E19-BD29-9F5D86269A6A}" destId="{0446955C-0911-43AF-9777-3895380B7653}" srcOrd="2" destOrd="0" parTransId="{FF7142D6-D460-4CF2-B26E-7E8552E64F86}" sibTransId="{28AAC47F-9C59-41D4-9E6F-85A97835CBC5}"/>
    <dgm:cxn modelId="{242F0D46-DA10-4535-BB9B-C3E0B21CF070}" type="presOf" srcId="{0C5E0D27-8BE6-4219-A354-4F443EDB2DBE}" destId="{5EB46146-C98B-43C5-A2C0-D0970FFEDBD4}" srcOrd="0" destOrd="0" presId="urn:microsoft.com/office/officeart/2005/8/layout/chevron2"/>
    <dgm:cxn modelId="{B19CC22A-4E54-45E2-8E3A-102E60EFC5E4}" type="presOf" srcId="{D4F4C936-E70A-4514-ABA9-7A77364BAA79}" destId="{5097DAD3-E820-46A3-841B-AAAF069737EB}" srcOrd="0" destOrd="0" presId="urn:microsoft.com/office/officeart/2005/8/layout/chevron2"/>
    <dgm:cxn modelId="{0AAA8945-AEC1-4F63-BF5C-2624C88AA128}" type="presOf" srcId="{A8ECF34D-EF09-4676-A55F-A1A4B7EDD6B4}" destId="{14407958-4317-4AB7-B825-B2E4AFA56BAB}" srcOrd="0" destOrd="0" presId="urn:microsoft.com/office/officeart/2005/8/layout/chevron2"/>
    <dgm:cxn modelId="{AFD15593-0A5E-4A2E-87A0-4701B06EE9D5}" srcId="{F380AE96-8E53-4E19-BD29-9F5D86269A6A}" destId="{C614CFAF-2ED9-49F5-97B5-2D8E22F5A546}" srcOrd="4" destOrd="0" parTransId="{37B30273-7434-466F-92BA-F200742C5CC2}" sibTransId="{61E01F56-DC18-4AFC-B583-113C5E481955}"/>
    <dgm:cxn modelId="{979BA908-75CF-4670-B41F-AC5DBAD03E06}" srcId="{F380AE96-8E53-4E19-BD29-9F5D86269A6A}" destId="{055FDA3D-8CB8-4C5B-BD90-10225F997773}" srcOrd="3" destOrd="0" parTransId="{8105E4C8-6661-4ABA-B66E-C19F81320DFF}" sibTransId="{DE1B5C35-1438-48AB-8745-54378D05512E}"/>
    <dgm:cxn modelId="{3CCC8E80-CA1A-4C84-A2A1-A9957EC2F585}" type="presOf" srcId="{D236A1D6-B18A-4301-8C44-E2C4B5C63780}" destId="{B8BA182B-58A9-4036-A356-98B2BBD0C31C}" srcOrd="0" destOrd="0" presId="urn:microsoft.com/office/officeart/2005/8/layout/chevron2"/>
    <dgm:cxn modelId="{C065EE0D-650E-454F-976F-4EE9DEF709D7}" type="presOf" srcId="{C4C3D872-0E0C-4B3A-853C-757C32AC0BA9}" destId="{0E5A5ABA-650F-4D30-AA91-CF3203AA7950}" srcOrd="0" destOrd="0" presId="urn:microsoft.com/office/officeart/2005/8/layout/chevron2"/>
    <dgm:cxn modelId="{1626B7DC-BE2E-4040-A9F4-340B6360612A}" srcId="{C4C3D872-0E0C-4B3A-853C-757C32AC0BA9}" destId="{93E64DBE-4AF5-4FD2-A99F-2420AB29B3C5}" srcOrd="1" destOrd="0" parTransId="{412D7A2E-9908-4650-ACC8-6C4CE2D8D14E}" sibTransId="{63CBAF5C-3C48-4864-824C-AF360CCD298B}"/>
    <dgm:cxn modelId="{13678C84-E756-405F-8E67-A3AFCE5198BB}" type="presOf" srcId="{E023E10D-C8B3-4976-ABDC-8AC14E4DEAF5}" destId="{8D2FA2BE-AD4D-4375-9AEC-73B99BF38908}" srcOrd="0" destOrd="0" presId="urn:microsoft.com/office/officeart/2005/8/layout/chevron2"/>
    <dgm:cxn modelId="{6F731C4A-2C9C-40AB-B7B0-98B48ABD083D}" type="presOf" srcId="{93E64DBE-4AF5-4FD2-A99F-2420AB29B3C5}" destId="{0E5A5ABA-650F-4D30-AA91-CF3203AA7950}" srcOrd="0" destOrd="2" presId="urn:microsoft.com/office/officeart/2005/8/layout/chevron2"/>
    <dgm:cxn modelId="{638F0837-1BA5-4DE6-9C09-CDED35ACCEA7}" srcId="{D4F4C936-E70A-4514-ABA9-7A77364BAA79}" destId="{54158246-0518-40E9-B624-58718E88AAE4}" srcOrd="0" destOrd="0" parTransId="{609DD42F-F153-4654-A5BF-CDFEAFD242C0}" sibTransId="{357A3B0E-0476-4F96-8013-42A276C42B09}"/>
    <dgm:cxn modelId="{0A4C8E53-274C-4CB4-99CA-5DA021CB45B3}" srcId="{EB79FA62-0478-469F-B625-4DE6FF929C0E}" destId="{59A7F84A-1755-4BDC-8170-32B49E2F693A}" srcOrd="0" destOrd="0" parTransId="{F5895E0A-4BC3-4FEF-A58A-C93D981E390F}" sibTransId="{B0C459B9-F8E8-4F21-A1FB-FAA77AD0CAFF}"/>
    <dgm:cxn modelId="{A75EBE95-0646-4B6B-86CE-B1FA7A224A1F}" type="presOf" srcId="{F6AD7C6F-6837-446F-A5AB-A8DDCDF209A5}" destId="{47CA872B-0DA3-48F7-832C-3123351A2182}" srcOrd="0" destOrd="0" presId="urn:microsoft.com/office/officeart/2005/8/layout/chevron2"/>
    <dgm:cxn modelId="{F78B7A94-CD38-4BDB-B98F-BF2AF88C8C00}" srcId="{055FDA3D-8CB8-4C5B-BD90-10225F997773}" destId="{D236A1D6-B18A-4301-8C44-E2C4B5C63780}" srcOrd="0" destOrd="0" parTransId="{D8BCA92C-CDE1-4E04-A9B5-4A554A5E4AE1}" sibTransId="{6283744A-5727-4021-B591-9A7B1309F595}"/>
    <dgm:cxn modelId="{86794F9D-117F-46E3-AAA2-8C1054E602F1}" srcId="{F380AE96-8E53-4E19-BD29-9F5D86269A6A}" destId="{E023E10D-C8B3-4976-ABDC-8AC14E4DEAF5}" srcOrd="1" destOrd="0" parTransId="{FE42441E-7B78-4407-9DBD-9ADD6672A9BB}" sibTransId="{F8C2CA96-848E-40BE-B4A3-DACC4AA4BA01}"/>
    <dgm:cxn modelId="{F078DB3E-A013-4E48-A7F1-77AA1EB987BC}" srcId="{F6AD7C6F-6837-446F-A5AB-A8DDCDF209A5}" destId="{A8ECF34D-EF09-4676-A55F-A1A4B7EDD6B4}" srcOrd="0" destOrd="0" parTransId="{30222D2C-76B2-419A-8B7F-50102B9B5611}" sibTransId="{0A09EE14-44BE-4773-A45E-35B6A6BB9542}"/>
    <dgm:cxn modelId="{9C46AB79-16F8-4946-AABE-C889CF31EABC}" type="presOf" srcId="{055FDA3D-8CB8-4C5B-BD90-10225F997773}" destId="{6E653C8A-65B5-480D-B65B-3854E262213F}" srcOrd="0" destOrd="0" presId="urn:microsoft.com/office/officeart/2005/8/layout/chevron2"/>
    <dgm:cxn modelId="{859AEB0D-3198-43E6-8350-21B9D6CFF5BB}" type="presOf" srcId="{0446955C-0911-43AF-9777-3895380B7653}" destId="{3F14E271-5CA1-493A-9687-9DE5F3751F9D}" srcOrd="0" destOrd="0" presId="urn:microsoft.com/office/officeart/2005/8/layout/chevron2"/>
    <dgm:cxn modelId="{48B85FB4-8C2D-432F-9A2D-6A44ABE59CDC}" type="presOf" srcId="{59A7F84A-1755-4BDC-8170-32B49E2F693A}" destId="{BABD8507-C59D-4D09-BC99-19835450C32F}" srcOrd="0" destOrd="0" presId="urn:microsoft.com/office/officeart/2005/8/layout/chevron2"/>
    <dgm:cxn modelId="{DC5EDB1B-38DF-4A2C-AA81-780044B80F9E}" srcId="{C614CFAF-2ED9-49F5-97B5-2D8E22F5A546}" destId="{C4C3D872-0E0C-4B3A-853C-757C32AC0BA9}" srcOrd="0" destOrd="0" parTransId="{9799873A-FD7E-48C0-84FC-6E267DAB9B7C}" sibTransId="{02F94E16-0C13-4591-BC62-5F6BE07DB898}"/>
    <dgm:cxn modelId="{BE7F6505-299B-4625-B5BD-0C92684DBF1F}" srcId="{F380AE96-8E53-4E19-BD29-9F5D86269A6A}" destId="{F6AD7C6F-6837-446F-A5AB-A8DDCDF209A5}" srcOrd="0" destOrd="0" parTransId="{701CE73E-DC52-4FED-B429-16F2E42676E2}" sibTransId="{E431486B-FA45-470E-89D9-17EDFC263EAF}"/>
    <dgm:cxn modelId="{6C20DECB-0282-44AC-B54D-61C214CEB292}" type="presOf" srcId="{5DE5F155-FBAB-482E-9EE4-D9C8D4900E61}" destId="{75ED7E75-6028-4B7D-B2F1-67C37BDDB2A0}" srcOrd="0" destOrd="0" presId="urn:microsoft.com/office/officeart/2005/8/layout/chevron2"/>
    <dgm:cxn modelId="{6024D4B6-FED9-497B-AAA9-EBF99365C5AD}" srcId="{0446955C-0911-43AF-9777-3895380B7653}" destId="{0C5E0D27-8BE6-4219-A354-4F443EDB2DBE}" srcOrd="0" destOrd="0" parTransId="{ACCE38BF-CC88-4F45-86DD-1ABFBA9E4D2C}" sibTransId="{75AD1F34-B3E8-4D0C-B5B5-7E3C52713EA5}"/>
    <dgm:cxn modelId="{711763BE-2092-403A-87F3-9164CC3F211A}" type="presOf" srcId="{F380AE96-8E53-4E19-BD29-9F5D86269A6A}" destId="{F53BEE69-FD9B-460B-A966-351373C584E2}" srcOrd="0" destOrd="0" presId="urn:microsoft.com/office/officeart/2005/8/layout/chevron2"/>
    <dgm:cxn modelId="{E61C58B6-5EEC-467F-8849-A216CDE58F6B}" srcId="{F380AE96-8E53-4E19-BD29-9F5D86269A6A}" destId="{D4F4C936-E70A-4514-ABA9-7A77364BAA79}" srcOrd="5" destOrd="0" parTransId="{EE86E1D1-F6AE-4E99-9CA7-17AF3D949330}" sibTransId="{2F3B086C-6ACA-4603-A0EA-8F1464E84074}"/>
    <dgm:cxn modelId="{2676CCAA-2651-4B41-9A9C-E67A03D7859F}" srcId="{C4C3D872-0E0C-4B3A-853C-757C32AC0BA9}" destId="{3E2926AB-4E3F-4B57-BE82-C34B3FF60A16}" srcOrd="0" destOrd="0" parTransId="{0578EFC5-1E8B-43FF-AED4-5F31ED2E9D79}" sibTransId="{15E6D669-35DC-449D-840E-5DA2440C5890}"/>
    <dgm:cxn modelId="{799FDB44-F146-43A6-A3F2-BDBFD36AEE6A}" type="presParOf" srcId="{F53BEE69-FD9B-460B-A966-351373C584E2}" destId="{3B06D5E6-ED90-41E3-B098-88DDEE20C269}" srcOrd="0" destOrd="0" presId="urn:microsoft.com/office/officeart/2005/8/layout/chevron2"/>
    <dgm:cxn modelId="{40A117AB-88B3-4A83-BA98-A4EE3312AB83}" type="presParOf" srcId="{3B06D5E6-ED90-41E3-B098-88DDEE20C269}" destId="{47CA872B-0DA3-48F7-832C-3123351A2182}" srcOrd="0" destOrd="0" presId="urn:microsoft.com/office/officeart/2005/8/layout/chevron2"/>
    <dgm:cxn modelId="{29CCD54A-B44E-4CAC-8DC8-2F5EDCD7BED8}" type="presParOf" srcId="{3B06D5E6-ED90-41E3-B098-88DDEE20C269}" destId="{14407958-4317-4AB7-B825-B2E4AFA56BAB}" srcOrd="1" destOrd="0" presId="urn:microsoft.com/office/officeart/2005/8/layout/chevron2"/>
    <dgm:cxn modelId="{D40F78AB-9A93-4E92-8814-C86021A44258}" type="presParOf" srcId="{F53BEE69-FD9B-460B-A966-351373C584E2}" destId="{3EB41EC4-C775-4954-BCE1-DC88BA0A5F43}" srcOrd="1" destOrd="0" presId="urn:microsoft.com/office/officeart/2005/8/layout/chevron2"/>
    <dgm:cxn modelId="{325B6BFA-E510-40A4-AAC9-C52B3096B14B}" type="presParOf" srcId="{F53BEE69-FD9B-460B-A966-351373C584E2}" destId="{26DD563E-153D-4B70-A459-74C065A04A46}" srcOrd="2" destOrd="0" presId="urn:microsoft.com/office/officeart/2005/8/layout/chevron2"/>
    <dgm:cxn modelId="{5BEC56D7-131F-4C42-91B8-5C4FA839DFB8}" type="presParOf" srcId="{26DD563E-153D-4B70-A459-74C065A04A46}" destId="{8D2FA2BE-AD4D-4375-9AEC-73B99BF38908}" srcOrd="0" destOrd="0" presId="urn:microsoft.com/office/officeart/2005/8/layout/chevron2"/>
    <dgm:cxn modelId="{05517A3C-310E-4FA4-913B-7C458AD747CE}" type="presParOf" srcId="{26DD563E-153D-4B70-A459-74C065A04A46}" destId="{75ED7E75-6028-4B7D-B2F1-67C37BDDB2A0}" srcOrd="1" destOrd="0" presId="urn:microsoft.com/office/officeart/2005/8/layout/chevron2"/>
    <dgm:cxn modelId="{A872419A-E29B-4376-B972-72108CC6B596}" type="presParOf" srcId="{F53BEE69-FD9B-460B-A966-351373C584E2}" destId="{A291AA21-A813-4724-B4E8-689709ED4090}" srcOrd="3" destOrd="0" presId="urn:microsoft.com/office/officeart/2005/8/layout/chevron2"/>
    <dgm:cxn modelId="{5CD7A0F4-53BC-4692-B88E-DEADBC480668}" type="presParOf" srcId="{F53BEE69-FD9B-460B-A966-351373C584E2}" destId="{D06ADB75-1A86-47D3-BFFE-2F6CD50854AA}" srcOrd="4" destOrd="0" presId="urn:microsoft.com/office/officeart/2005/8/layout/chevron2"/>
    <dgm:cxn modelId="{140F6331-FE68-48C7-A80D-D5A17820BD40}" type="presParOf" srcId="{D06ADB75-1A86-47D3-BFFE-2F6CD50854AA}" destId="{3F14E271-5CA1-493A-9687-9DE5F3751F9D}" srcOrd="0" destOrd="0" presId="urn:microsoft.com/office/officeart/2005/8/layout/chevron2"/>
    <dgm:cxn modelId="{44493FC2-4C1D-4F65-85D7-5D9CA93948AB}" type="presParOf" srcId="{D06ADB75-1A86-47D3-BFFE-2F6CD50854AA}" destId="{5EB46146-C98B-43C5-A2C0-D0970FFEDBD4}" srcOrd="1" destOrd="0" presId="urn:microsoft.com/office/officeart/2005/8/layout/chevron2"/>
    <dgm:cxn modelId="{3B3C7D64-00B4-4ACB-B610-F7B82B9091C7}" type="presParOf" srcId="{F53BEE69-FD9B-460B-A966-351373C584E2}" destId="{FB16027E-040A-4A5C-871C-D70E62CDFBB3}" srcOrd="5" destOrd="0" presId="urn:microsoft.com/office/officeart/2005/8/layout/chevron2"/>
    <dgm:cxn modelId="{B4F558BC-2BC3-4C43-AD7F-335CDC79CAF5}" type="presParOf" srcId="{F53BEE69-FD9B-460B-A966-351373C584E2}" destId="{0EEA4F25-BB14-4072-91C1-DABC31C88F29}" srcOrd="6" destOrd="0" presId="urn:microsoft.com/office/officeart/2005/8/layout/chevron2"/>
    <dgm:cxn modelId="{96D05CD3-B7A1-42CB-9F0B-09F27C7B83F6}" type="presParOf" srcId="{0EEA4F25-BB14-4072-91C1-DABC31C88F29}" destId="{6E653C8A-65B5-480D-B65B-3854E262213F}" srcOrd="0" destOrd="0" presId="urn:microsoft.com/office/officeart/2005/8/layout/chevron2"/>
    <dgm:cxn modelId="{EB1EAC46-749E-4BDA-A214-82D7E107F46E}" type="presParOf" srcId="{0EEA4F25-BB14-4072-91C1-DABC31C88F29}" destId="{B8BA182B-58A9-4036-A356-98B2BBD0C31C}" srcOrd="1" destOrd="0" presId="urn:microsoft.com/office/officeart/2005/8/layout/chevron2"/>
    <dgm:cxn modelId="{79D9F3C1-0F55-4CEB-9AA6-5BEE300CE7EC}" type="presParOf" srcId="{F53BEE69-FD9B-460B-A966-351373C584E2}" destId="{C36E9AA3-1C9B-423B-992D-2B054F903C98}" srcOrd="7" destOrd="0" presId="urn:microsoft.com/office/officeart/2005/8/layout/chevron2"/>
    <dgm:cxn modelId="{E78EF49D-833C-45E7-96C3-2658A1899842}" type="presParOf" srcId="{F53BEE69-FD9B-460B-A966-351373C584E2}" destId="{6DAA9AA1-4DFD-40BA-90EE-671C16FFE9D6}" srcOrd="8" destOrd="0" presId="urn:microsoft.com/office/officeart/2005/8/layout/chevron2"/>
    <dgm:cxn modelId="{FE5C0A76-A994-4A1B-9526-5431E66024F4}" type="presParOf" srcId="{6DAA9AA1-4DFD-40BA-90EE-671C16FFE9D6}" destId="{F8697AC4-77C3-49B5-86C0-C81BE1249395}" srcOrd="0" destOrd="0" presId="urn:microsoft.com/office/officeart/2005/8/layout/chevron2"/>
    <dgm:cxn modelId="{4311680C-47F2-472E-A13B-677D44F1662A}" type="presParOf" srcId="{6DAA9AA1-4DFD-40BA-90EE-671C16FFE9D6}" destId="{0E5A5ABA-650F-4D30-AA91-CF3203AA7950}" srcOrd="1" destOrd="0" presId="urn:microsoft.com/office/officeart/2005/8/layout/chevron2"/>
    <dgm:cxn modelId="{B8509678-FD97-4FC1-9EE6-92C8C5A428AD}" type="presParOf" srcId="{F53BEE69-FD9B-460B-A966-351373C584E2}" destId="{7C3230BD-E818-422A-94A5-369D97E5786E}" srcOrd="9" destOrd="0" presId="urn:microsoft.com/office/officeart/2005/8/layout/chevron2"/>
    <dgm:cxn modelId="{3BDAE361-2DE3-4A5F-9341-24E9B3DAF084}" type="presParOf" srcId="{F53BEE69-FD9B-460B-A966-351373C584E2}" destId="{26BE8FAE-5B3F-4780-800A-EA9C29E984BC}" srcOrd="10" destOrd="0" presId="urn:microsoft.com/office/officeart/2005/8/layout/chevron2"/>
    <dgm:cxn modelId="{6F121D63-76BB-4217-97D7-7BD6F337BD67}" type="presParOf" srcId="{26BE8FAE-5B3F-4780-800A-EA9C29E984BC}" destId="{5097DAD3-E820-46A3-841B-AAAF069737EB}" srcOrd="0" destOrd="0" presId="urn:microsoft.com/office/officeart/2005/8/layout/chevron2"/>
    <dgm:cxn modelId="{71ED17C1-54C6-43AF-8713-99E166375C32}" type="presParOf" srcId="{26BE8FAE-5B3F-4780-800A-EA9C29E984BC}" destId="{B6B9FF81-2495-4995-9F63-2F1501156B59}" srcOrd="1" destOrd="0" presId="urn:microsoft.com/office/officeart/2005/8/layout/chevron2"/>
    <dgm:cxn modelId="{DE815BAB-471C-458F-A103-D45A0A370CD8}" type="presParOf" srcId="{F53BEE69-FD9B-460B-A966-351373C584E2}" destId="{06E44C22-8CCD-449E-8F0A-0BBBCFE95AA6}" srcOrd="11" destOrd="0" presId="urn:microsoft.com/office/officeart/2005/8/layout/chevron2"/>
    <dgm:cxn modelId="{2EA8421D-1208-4440-859B-3F9CB1FC34F5}" type="presParOf" srcId="{F53BEE69-FD9B-460B-A966-351373C584E2}" destId="{8F6FA2B1-BFCA-4110-85B7-F88F26BAEFBC}" srcOrd="12" destOrd="0" presId="urn:microsoft.com/office/officeart/2005/8/layout/chevron2"/>
    <dgm:cxn modelId="{31AB860A-0CDD-4A54-867D-D75C1AD47DAB}" type="presParOf" srcId="{8F6FA2B1-BFCA-4110-85B7-F88F26BAEFBC}" destId="{BC2AACB7-5F54-4F30-BD3B-2D61E6945716}" srcOrd="0" destOrd="0" presId="urn:microsoft.com/office/officeart/2005/8/layout/chevron2"/>
    <dgm:cxn modelId="{F1FF4F07-2A60-47A8-B9FB-3D9AED3ADBAC}" type="presParOf" srcId="{8F6FA2B1-BFCA-4110-85B7-F88F26BAEFBC}" destId="{BABD8507-C59D-4D09-BC99-19835450C32F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00455C8-FF4A-4259-A785-C025460735D3}" type="doc">
      <dgm:prSet loTypeId="urn:microsoft.com/office/officeart/2005/8/layout/hierarchy1" loCatId="hierarchy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3008FBA6-ECF5-467B-842C-7D5C32A84643}">
      <dgm:prSet phldrT="[Text]" custT="1"/>
      <dgm:spPr/>
      <dgm:t>
        <a:bodyPr/>
        <a:lstStyle/>
        <a:p>
          <a:r>
            <a:rPr lang="th-TH" altLang="th-TH" sz="2400" b="1" dirty="0" smtClean="0">
              <a:latin typeface="Browallia New" pitchFamily="34" charset="-34"/>
              <a:cs typeface="Browallia New" pitchFamily="34" charset="-34"/>
            </a:rPr>
            <a:t>ผลักดันอุตสาหกรรมให้เป็นฐานการผลิตและส่งออกยานยนต์และชิ้นส่วน</a:t>
          </a:r>
          <a:br>
            <a:rPr lang="th-TH" altLang="th-TH" sz="2400" b="1" dirty="0" smtClean="0">
              <a:latin typeface="Browallia New" pitchFamily="34" charset="-34"/>
              <a:cs typeface="Browallia New" pitchFamily="34" charset="-34"/>
            </a:rPr>
          </a:br>
          <a:r>
            <a:rPr lang="th-TH" altLang="th-TH" sz="2400" b="1" dirty="0" smtClean="0">
              <a:latin typeface="Browallia New" pitchFamily="34" charset="-34"/>
              <a:cs typeface="Browallia New" pitchFamily="34" charset="-34"/>
            </a:rPr>
            <a:t>พร้อมทั้งมุ่งเน้นการสร้างมูลค่าเพิ่มจากภายในประเทศ</a:t>
          </a:r>
          <a:endParaRPr lang="en-US" sz="2400" dirty="0"/>
        </a:p>
      </dgm:t>
    </dgm:pt>
    <dgm:pt modelId="{C3E2CBDB-0B01-4359-8E90-ADB35D4FFA47}" type="parTrans" cxnId="{A3764687-EDA1-4259-8B59-FE1D4ACBDA77}">
      <dgm:prSet/>
      <dgm:spPr/>
      <dgm:t>
        <a:bodyPr/>
        <a:lstStyle/>
        <a:p>
          <a:endParaRPr lang="en-US" sz="2400"/>
        </a:p>
      </dgm:t>
    </dgm:pt>
    <dgm:pt modelId="{BC83C222-EF17-4692-AB95-1427D9CA743C}" type="sibTrans" cxnId="{A3764687-EDA1-4259-8B59-FE1D4ACBDA77}">
      <dgm:prSet/>
      <dgm:spPr/>
      <dgm:t>
        <a:bodyPr/>
        <a:lstStyle/>
        <a:p>
          <a:endParaRPr lang="en-US" sz="2400"/>
        </a:p>
      </dgm:t>
    </dgm:pt>
    <dgm:pt modelId="{4BF2E054-1009-4CA1-9CC8-2B88D4762B6F}">
      <dgm:prSet phldrT="[Text]" custT="1"/>
      <dgm:spPr/>
      <dgm:t>
        <a:bodyPr/>
        <a:lstStyle/>
        <a:p>
          <a:r>
            <a:rPr lang="en-US" altLang="th-TH" sz="1800" b="1" dirty="0" smtClean="0">
              <a:latin typeface="Browallia New" pitchFamily="34" charset="-34"/>
              <a:cs typeface="Browallia New" pitchFamily="34" charset="-34"/>
            </a:rPr>
            <a:t>1. </a:t>
          </a:r>
          <a:r>
            <a:rPr lang="th-TH" altLang="th-TH" sz="1800" b="1" dirty="0" smtClean="0">
              <a:latin typeface="Browallia New" pitchFamily="34" charset="-34"/>
              <a:cs typeface="Browallia New" pitchFamily="34" charset="-34"/>
            </a:rPr>
            <a:t>ยกระดับมาตรฐานและ</a:t>
          </a:r>
        </a:p>
        <a:p>
          <a:r>
            <a:rPr lang="th-TH" altLang="th-TH" sz="1800" b="1" dirty="0" smtClean="0">
              <a:latin typeface="Browallia New" pitchFamily="34" charset="-34"/>
              <a:cs typeface="Browallia New" pitchFamily="34" charset="-34"/>
            </a:rPr>
            <a:t>พัฒนาผลิตภัณฑ์และ</a:t>
          </a:r>
        </a:p>
        <a:p>
          <a:r>
            <a:rPr lang="th-TH" altLang="th-TH" sz="1800" b="1" dirty="0" smtClean="0">
              <a:latin typeface="Browallia New" pitchFamily="34" charset="-34"/>
              <a:cs typeface="Browallia New" pitchFamily="34" charset="-34"/>
            </a:rPr>
            <a:t>เทคโนโลยีการผลิต</a:t>
          </a:r>
          <a:endParaRPr lang="en-US" sz="1800" dirty="0"/>
        </a:p>
      </dgm:t>
    </dgm:pt>
    <dgm:pt modelId="{5F2430C7-8EF9-4FD8-9E43-3CD9B8BF4969}" type="parTrans" cxnId="{18A55EDA-8707-46E8-B339-1454911C8F2F}">
      <dgm:prSet/>
      <dgm:spPr/>
      <dgm:t>
        <a:bodyPr/>
        <a:lstStyle/>
        <a:p>
          <a:endParaRPr lang="en-US" sz="2400"/>
        </a:p>
      </dgm:t>
    </dgm:pt>
    <dgm:pt modelId="{32A4C8FB-469C-4C44-8B8D-B60A54092D0E}" type="sibTrans" cxnId="{18A55EDA-8707-46E8-B339-1454911C8F2F}">
      <dgm:prSet/>
      <dgm:spPr/>
      <dgm:t>
        <a:bodyPr/>
        <a:lstStyle/>
        <a:p>
          <a:endParaRPr lang="en-US" sz="2400"/>
        </a:p>
      </dgm:t>
    </dgm:pt>
    <dgm:pt modelId="{9E255EA7-5C97-4049-B411-B2FF90C90853}">
      <dgm:prSet phldrT="[Text]" custT="1"/>
      <dgm:spPr/>
      <dgm:t>
        <a:bodyPr/>
        <a:lstStyle/>
        <a:p>
          <a:r>
            <a:rPr lang="en-US" altLang="th-TH" sz="1800" b="1" smtClean="0">
              <a:latin typeface="Browallia New" pitchFamily="34" charset="-34"/>
              <a:cs typeface="Browallia New" pitchFamily="34" charset="-34"/>
            </a:rPr>
            <a:t>2. </a:t>
          </a:r>
          <a:r>
            <a:rPr lang="th-TH" altLang="th-TH" sz="1800" b="1" smtClean="0">
              <a:latin typeface="Browallia New" pitchFamily="34" charset="-34"/>
              <a:cs typeface="Browallia New" pitchFamily="34" charset="-34"/>
            </a:rPr>
            <a:t>พัฒนาเครือข่ายวิสาหกิจ</a:t>
          </a:r>
        </a:p>
        <a:p>
          <a:r>
            <a:rPr lang="th-TH" altLang="th-TH" sz="1800" b="1" smtClean="0">
              <a:latin typeface="Browallia New" pitchFamily="34" charset="-34"/>
              <a:cs typeface="Browallia New" pitchFamily="34" charset="-34"/>
            </a:rPr>
            <a:t>ของชิ้นส่วนยานยนต์</a:t>
          </a:r>
          <a:r>
            <a:rPr lang="en-US" altLang="th-TH" sz="1800" b="1" smtClean="0">
              <a:latin typeface="Browallia New" pitchFamily="34" charset="-34"/>
              <a:cs typeface="Browallia New" pitchFamily="34" charset="-34"/>
            </a:rPr>
            <a:t> </a:t>
          </a:r>
          <a:endParaRPr lang="en-US" sz="1800" dirty="0"/>
        </a:p>
      </dgm:t>
    </dgm:pt>
    <dgm:pt modelId="{0429F636-EC16-43A4-BAF9-BC8F4C0503A5}" type="parTrans" cxnId="{E2ABB9D8-FC69-4D7C-A850-D3E1EC2EEEE6}">
      <dgm:prSet/>
      <dgm:spPr/>
      <dgm:t>
        <a:bodyPr/>
        <a:lstStyle/>
        <a:p>
          <a:endParaRPr lang="en-US" sz="2400"/>
        </a:p>
      </dgm:t>
    </dgm:pt>
    <dgm:pt modelId="{AE609799-D0E7-48A0-B807-BCC5EB77922F}" type="sibTrans" cxnId="{E2ABB9D8-FC69-4D7C-A850-D3E1EC2EEEE6}">
      <dgm:prSet/>
      <dgm:spPr/>
      <dgm:t>
        <a:bodyPr/>
        <a:lstStyle/>
        <a:p>
          <a:endParaRPr lang="en-US" sz="2400"/>
        </a:p>
      </dgm:t>
    </dgm:pt>
    <dgm:pt modelId="{07C848F7-DA25-4F5E-8E33-AB1E503778F9}">
      <dgm:prSet phldrT="[Text]" custT="1"/>
      <dgm:spPr/>
      <dgm:t>
        <a:bodyPr/>
        <a:lstStyle/>
        <a:p>
          <a:r>
            <a:rPr lang="en-US" altLang="th-TH" sz="2000" b="1" dirty="0" smtClean="0">
              <a:latin typeface="Browallia New" pitchFamily="34" charset="-34"/>
              <a:cs typeface="Browallia New" pitchFamily="34" charset="-34"/>
            </a:rPr>
            <a:t>3. </a:t>
          </a:r>
          <a:r>
            <a:rPr lang="th-TH" altLang="th-TH" sz="2000" b="1" dirty="0" smtClean="0">
              <a:latin typeface="Browallia New" pitchFamily="34" charset="-34"/>
              <a:cs typeface="Browallia New" pitchFamily="34" charset="-34"/>
            </a:rPr>
            <a:t>พัฒนาทรัพยากรมนุษย์</a:t>
          </a:r>
          <a:endParaRPr lang="en-US" sz="2000" dirty="0"/>
        </a:p>
      </dgm:t>
    </dgm:pt>
    <dgm:pt modelId="{7CC7C436-A458-4E03-B1B3-E2035DDB32F5}" type="parTrans" cxnId="{0CA4B76E-BDDA-4085-B216-D3DA5BD7B1AB}">
      <dgm:prSet/>
      <dgm:spPr/>
      <dgm:t>
        <a:bodyPr/>
        <a:lstStyle/>
        <a:p>
          <a:endParaRPr lang="en-US" sz="2400"/>
        </a:p>
      </dgm:t>
    </dgm:pt>
    <dgm:pt modelId="{81D00286-5770-4CE7-BB13-0BF4E9C6F711}" type="sibTrans" cxnId="{0CA4B76E-BDDA-4085-B216-D3DA5BD7B1AB}">
      <dgm:prSet/>
      <dgm:spPr/>
      <dgm:t>
        <a:bodyPr/>
        <a:lstStyle/>
        <a:p>
          <a:endParaRPr lang="en-US" sz="2400"/>
        </a:p>
      </dgm:t>
    </dgm:pt>
    <dgm:pt modelId="{D844729B-B5F5-4123-8FC1-DD7DE4E0267C}">
      <dgm:prSet phldrT="[Text]" custT="1"/>
      <dgm:spPr/>
      <dgm:t>
        <a:bodyPr/>
        <a:lstStyle/>
        <a:p>
          <a:r>
            <a:rPr lang="en-US" altLang="th-TH" sz="1800" b="1" smtClean="0">
              <a:latin typeface="Browallia New" pitchFamily="34" charset="-34"/>
              <a:cs typeface="Browallia New" pitchFamily="34" charset="-34"/>
            </a:rPr>
            <a:t> 4.  </a:t>
          </a:r>
          <a:r>
            <a:rPr lang="th-TH" altLang="th-TH" sz="1800" b="1" smtClean="0">
              <a:latin typeface="Browallia New" pitchFamily="34" charset="-34"/>
              <a:cs typeface="Browallia New" pitchFamily="34" charset="-34"/>
            </a:rPr>
            <a:t>สร้างความเข้มแข็งแก่ผู้ประกอบการ</a:t>
          </a:r>
          <a:endParaRPr lang="en-US" sz="1800" dirty="0"/>
        </a:p>
      </dgm:t>
    </dgm:pt>
    <dgm:pt modelId="{1580CF6D-A006-40A3-B363-9515431E8AB7}" type="parTrans" cxnId="{682E3997-3C4F-41C3-B423-7A97E9718CB6}">
      <dgm:prSet/>
      <dgm:spPr/>
      <dgm:t>
        <a:bodyPr/>
        <a:lstStyle/>
        <a:p>
          <a:endParaRPr lang="en-US" sz="2400"/>
        </a:p>
      </dgm:t>
    </dgm:pt>
    <dgm:pt modelId="{D2A82425-5E08-4997-AD3F-35D4DBE04130}" type="sibTrans" cxnId="{682E3997-3C4F-41C3-B423-7A97E9718CB6}">
      <dgm:prSet/>
      <dgm:spPr/>
      <dgm:t>
        <a:bodyPr/>
        <a:lstStyle/>
        <a:p>
          <a:endParaRPr lang="en-US" sz="2400"/>
        </a:p>
      </dgm:t>
    </dgm:pt>
    <dgm:pt modelId="{FF48EC2D-C13E-4D5C-B10C-6484C907BA4E}" type="pres">
      <dgm:prSet presAssocID="{100455C8-FF4A-4259-A785-C025460735D3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7685CEEA-15D2-4F65-BCCF-9F038E7AC924}" type="pres">
      <dgm:prSet presAssocID="{3008FBA6-ECF5-467B-842C-7D5C32A84643}" presName="hierRoot1" presStyleCnt="0"/>
      <dgm:spPr/>
    </dgm:pt>
    <dgm:pt modelId="{380CFC5C-AD25-44A4-9AF8-A2D305810F75}" type="pres">
      <dgm:prSet presAssocID="{3008FBA6-ECF5-467B-842C-7D5C32A84643}" presName="composite" presStyleCnt="0"/>
      <dgm:spPr/>
    </dgm:pt>
    <dgm:pt modelId="{7A97C41A-2E0D-4B08-8B84-63D654759140}" type="pres">
      <dgm:prSet presAssocID="{3008FBA6-ECF5-467B-842C-7D5C32A84643}" presName="background" presStyleLbl="node0" presStyleIdx="0" presStyleCnt="1"/>
      <dgm:spPr/>
    </dgm:pt>
    <dgm:pt modelId="{CA7F5B99-514A-4F90-87C9-72D11ED4724E}" type="pres">
      <dgm:prSet presAssocID="{3008FBA6-ECF5-467B-842C-7D5C32A84643}" presName="text" presStyleLbl="fgAcc0" presStyleIdx="0" presStyleCnt="1" custScaleX="520703" custScaleY="11067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17C7748-DBB8-4206-87C6-98B7A634301A}" type="pres">
      <dgm:prSet presAssocID="{3008FBA6-ECF5-467B-842C-7D5C32A84643}" presName="hierChild2" presStyleCnt="0"/>
      <dgm:spPr/>
    </dgm:pt>
    <dgm:pt modelId="{D6A992D8-32F4-421F-8F13-C501BF0AA9C4}" type="pres">
      <dgm:prSet presAssocID="{5F2430C7-8EF9-4FD8-9E43-3CD9B8BF4969}" presName="Name10" presStyleLbl="parChTrans1D2" presStyleIdx="0" presStyleCnt="4"/>
      <dgm:spPr/>
      <dgm:t>
        <a:bodyPr/>
        <a:lstStyle/>
        <a:p>
          <a:endParaRPr lang="en-US"/>
        </a:p>
      </dgm:t>
    </dgm:pt>
    <dgm:pt modelId="{D171173C-B3AD-4C35-B9C7-8677D8BBA202}" type="pres">
      <dgm:prSet presAssocID="{4BF2E054-1009-4CA1-9CC8-2B88D4762B6F}" presName="hierRoot2" presStyleCnt="0"/>
      <dgm:spPr/>
    </dgm:pt>
    <dgm:pt modelId="{F7B0E3FE-6794-41F1-A295-99759D66753D}" type="pres">
      <dgm:prSet presAssocID="{4BF2E054-1009-4CA1-9CC8-2B88D4762B6F}" presName="composite2" presStyleCnt="0"/>
      <dgm:spPr/>
    </dgm:pt>
    <dgm:pt modelId="{61153BD1-5F83-4248-83A2-B1F963C76347}" type="pres">
      <dgm:prSet presAssocID="{4BF2E054-1009-4CA1-9CC8-2B88D4762B6F}" presName="background2" presStyleLbl="node2" presStyleIdx="0" presStyleCnt="4"/>
      <dgm:spPr/>
    </dgm:pt>
    <dgm:pt modelId="{52243B74-50EF-4774-B91D-427F2A96DBED}" type="pres">
      <dgm:prSet presAssocID="{4BF2E054-1009-4CA1-9CC8-2B88D4762B6F}" presName="text2" presStyleLbl="fgAcc2" presStyleIdx="0" presStyleCnt="4" custScaleX="141272" custScaleY="117271" custLinFactNeighborY="-1754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6F01EFD-5D22-4E42-9509-488ABD96845D}" type="pres">
      <dgm:prSet presAssocID="{4BF2E054-1009-4CA1-9CC8-2B88D4762B6F}" presName="hierChild3" presStyleCnt="0"/>
      <dgm:spPr/>
    </dgm:pt>
    <dgm:pt modelId="{D7EEFFFE-DC35-4F54-A519-5E49CC144E53}" type="pres">
      <dgm:prSet presAssocID="{0429F636-EC16-43A4-BAF9-BC8F4C0503A5}" presName="Name10" presStyleLbl="parChTrans1D2" presStyleIdx="1" presStyleCnt="4"/>
      <dgm:spPr/>
      <dgm:t>
        <a:bodyPr/>
        <a:lstStyle/>
        <a:p>
          <a:endParaRPr lang="en-US"/>
        </a:p>
      </dgm:t>
    </dgm:pt>
    <dgm:pt modelId="{2B1780C0-39B1-4BFB-9D20-392C22CADB4F}" type="pres">
      <dgm:prSet presAssocID="{9E255EA7-5C97-4049-B411-B2FF90C90853}" presName="hierRoot2" presStyleCnt="0"/>
      <dgm:spPr/>
    </dgm:pt>
    <dgm:pt modelId="{98461463-6CE5-45B8-8200-68831C7BD365}" type="pres">
      <dgm:prSet presAssocID="{9E255EA7-5C97-4049-B411-B2FF90C90853}" presName="composite2" presStyleCnt="0"/>
      <dgm:spPr/>
    </dgm:pt>
    <dgm:pt modelId="{C3692CC0-07F2-4008-A5CA-196FCE6AFEEE}" type="pres">
      <dgm:prSet presAssocID="{9E255EA7-5C97-4049-B411-B2FF90C90853}" presName="background2" presStyleLbl="node2" presStyleIdx="1" presStyleCnt="4"/>
      <dgm:spPr/>
    </dgm:pt>
    <dgm:pt modelId="{8CBE2AB4-5A01-4076-85FB-9F6D3AB17C28}" type="pres">
      <dgm:prSet presAssocID="{9E255EA7-5C97-4049-B411-B2FF90C90853}" presName="text2" presStyleLbl="fgAcc2" presStyleIdx="1" presStyleCnt="4" custScaleX="147140" custScaleY="120729" custLinFactNeighborY="-1754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573ABB4-1439-4149-908B-D3180D1BEAFD}" type="pres">
      <dgm:prSet presAssocID="{9E255EA7-5C97-4049-B411-B2FF90C90853}" presName="hierChild3" presStyleCnt="0"/>
      <dgm:spPr/>
    </dgm:pt>
    <dgm:pt modelId="{65C35397-5ED1-44C5-A07A-E2C963C87E66}" type="pres">
      <dgm:prSet presAssocID="{7CC7C436-A458-4E03-B1B3-E2035DDB32F5}" presName="Name10" presStyleLbl="parChTrans1D2" presStyleIdx="2" presStyleCnt="4"/>
      <dgm:spPr/>
      <dgm:t>
        <a:bodyPr/>
        <a:lstStyle/>
        <a:p>
          <a:endParaRPr lang="en-US"/>
        </a:p>
      </dgm:t>
    </dgm:pt>
    <dgm:pt modelId="{316CAFA4-A0CB-4A7D-B7CA-F7DE2E458417}" type="pres">
      <dgm:prSet presAssocID="{07C848F7-DA25-4F5E-8E33-AB1E503778F9}" presName="hierRoot2" presStyleCnt="0"/>
      <dgm:spPr/>
    </dgm:pt>
    <dgm:pt modelId="{ED3B8A07-980E-4B89-B299-6A0D64281405}" type="pres">
      <dgm:prSet presAssocID="{07C848F7-DA25-4F5E-8E33-AB1E503778F9}" presName="composite2" presStyleCnt="0"/>
      <dgm:spPr/>
    </dgm:pt>
    <dgm:pt modelId="{42194640-1940-4B78-8D38-3F5E72DECCC4}" type="pres">
      <dgm:prSet presAssocID="{07C848F7-DA25-4F5E-8E33-AB1E503778F9}" presName="background2" presStyleLbl="node2" presStyleIdx="2" presStyleCnt="4"/>
      <dgm:spPr/>
    </dgm:pt>
    <dgm:pt modelId="{06615EF4-53DC-4CF9-9096-3D484A042B6F}" type="pres">
      <dgm:prSet presAssocID="{07C848F7-DA25-4F5E-8E33-AB1E503778F9}" presName="text2" presStyleLbl="fgAcc2" presStyleIdx="2" presStyleCnt="4" custScaleX="111966" custScaleY="110550" custLinFactNeighborY="-1754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48B129B-D3ED-4DCD-8241-778946447E15}" type="pres">
      <dgm:prSet presAssocID="{07C848F7-DA25-4F5E-8E33-AB1E503778F9}" presName="hierChild3" presStyleCnt="0"/>
      <dgm:spPr/>
    </dgm:pt>
    <dgm:pt modelId="{4F23DD35-D497-4754-BD5E-90B2519C95E8}" type="pres">
      <dgm:prSet presAssocID="{1580CF6D-A006-40A3-B363-9515431E8AB7}" presName="Name10" presStyleLbl="parChTrans1D2" presStyleIdx="3" presStyleCnt="4"/>
      <dgm:spPr/>
      <dgm:t>
        <a:bodyPr/>
        <a:lstStyle/>
        <a:p>
          <a:endParaRPr lang="en-US"/>
        </a:p>
      </dgm:t>
    </dgm:pt>
    <dgm:pt modelId="{B50A07F1-C6C4-4B19-A69A-F2D91872BF16}" type="pres">
      <dgm:prSet presAssocID="{D844729B-B5F5-4123-8FC1-DD7DE4E0267C}" presName="hierRoot2" presStyleCnt="0"/>
      <dgm:spPr/>
    </dgm:pt>
    <dgm:pt modelId="{301EF26A-5DDC-493D-9D31-C58BD620987C}" type="pres">
      <dgm:prSet presAssocID="{D844729B-B5F5-4123-8FC1-DD7DE4E0267C}" presName="composite2" presStyleCnt="0"/>
      <dgm:spPr/>
    </dgm:pt>
    <dgm:pt modelId="{EF909451-93C7-44B7-ADAF-2FDAAA7806A9}" type="pres">
      <dgm:prSet presAssocID="{D844729B-B5F5-4123-8FC1-DD7DE4E0267C}" presName="background2" presStyleLbl="node2" presStyleIdx="3" presStyleCnt="4"/>
      <dgm:spPr/>
    </dgm:pt>
    <dgm:pt modelId="{AB91D98C-CAF1-4CF6-9691-866E4266D509}" type="pres">
      <dgm:prSet presAssocID="{D844729B-B5F5-4123-8FC1-DD7DE4E0267C}" presName="text2" presStyleLbl="fgAcc2" presStyleIdx="3" presStyleCnt="4" custScaleX="113899" custScaleY="115527" custLinFactNeighborY="-1754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9B77980-FF02-474F-993B-E210D15AA9C7}" type="pres">
      <dgm:prSet presAssocID="{D844729B-B5F5-4123-8FC1-DD7DE4E0267C}" presName="hierChild3" presStyleCnt="0"/>
      <dgm:spPr/>
    </dgm:pt>
  </dgm:ptLst>
  <dgm:cxnLst>
    <dgm:cxn modelId="{F220BF15-BCB0-4F43-AD50-0BBC4B6EFA98}" type="presOf" srcId="{4BF2E054-1009-4CA1-9CC8-2B88D4762B6F}" destId="{52243B74-50EF-4774-B91D-427F2A96DBED}" srcOrd="0" destOrd="0" presId="urn:microsoft.com/office/officeart/2005/8/layout/hierarchy1"/>
    <dgm:cxn modelId="{BD221332-2E07-4F78-85EC-EEA11D955999}" type="presOf" srcId="{5F2430C7-8EF9-4FD8-9E43-3CD9B8BF4969}" destId="{D6A992D8-32F4-421F-8F13-C501BF0AA9C4}" srcOrd="0" destOrd="0" presId="urn:microsoft.com/office/officeart/2005/8/layout/hierarchy1"/>
    <dgm:cxn modelId="{0CA4B76E-BDDA-4085-B216-D3DA5BD7B1AB}" srcId="{3008FBA6-ECF5-467B-842C-7D5C32A84643}" destId="{07C848F7-DA25-4F5E-8E33-AB1E503778F9}" srcOrd="2" destOrd="0" parTransId="{7CC7C436-A458-4E03-B1B3-E2035DDB32F5}" sibTransId="{81D00286-5770-4CE7-BB13-0BF4E9C6F711}"/>
    <dgm:cxn modelId="{7F18AC55-0CF0-44A2-8367-CCBD918AA79F}" type="presOf" srcId="{7CC7C436-A458-4E03-B1B3-E2035DDB32F5}" destId="{65C35397-5ED1-44C5-A07A-E2C963C87E66}" srcOrd="0" destOrd="0" presId="urn:microsoft.com/office/officeart/2005/8/layout/hierarchy1"/>
    <dgm:cxn modelId="{2804989E-9D0D-46D0-AF3D-299398DA0999}" type="presOf" srcId="{07C848F7-DA25-4F5E-8E33-AB1E503778F9}" destId="{06615EF4-53DC-4CF9-9096-3D484A042B6F}" srcOrd="0" destOrd="0" presId="urn:microsoft.com/office/officeart/2005/8/layout/hierarchy1"/>
    <dgm:cxn modelId="{BD6B5EA4-54CC-462B-91D6-2377300F2C4D}" type="presOf" srcId="{0429F636-EC16-43A4-BAF9-BC8F4C0503A5}" destId="{D7EEFFFE-DC35-4F54-A519-5E49CC144E53}" srcOrd="0" destOrd="0" presId="urn:microsoft.com/office/officeart/2005/8/layout/hierarchy1"/>
    <dgm:cxn modelId="{A3764687-EDA1-4259-8B59-FE1D4ACBDA77}" srcId="{100455C8-FF4A-4259-A785-C025460735D3}" destId="{3008FBA6-ECF5-467B-842C-7D5C32A84643}" srcOrd="0" destOrd="0" parTransId="{C3E2CBDB-0B01-4359-8E90-ADB35D4FFA47}" sibTransId="{BC83C222-EF17-4692-AB95-1427D9CA743C}"/>
    <dgm:cxn modelId="{1CAD75F4-5CF3-4249-A978-5FD51784C4DC}" type="presOf" srcId="{100455C8-FF4A-4259-A785-C025460735D3}" destId="{FF48EC2D-C13E-4D5C-B10C-6484C907BA4E}" srcOrd="0" destOrd="0" presId="urn:microsoft.com/office/officeart/2005/8/layout/hierarchy1"/>
    <dgm:cxn modelId="{50B016F4-2EA9-4A0C-814D-5F44B10CD0D8}" type="presOf" srcId="{9E255EA7-5C97-4049-B411-B2FF90C90853}" destId="{8CBE2AB4-5A01-4076-85FB-9F6D3AB17C28}" srcOrd="0" destOrd="0" presId="urn:microsoft.com/office/officeart/2005/8/layout/hierarchy1"/>
    <dgm:cxn modelId="{682E3997-3C4F-41C3-B423-7A97E9718CB6}" srcId="{3008FBA6-ECF5-467B-842C-7D5C32A84643}" destId="{D844729B-B5F5-4123-8FC1-DD7DE4E0267C}" srcOrd="3" destOrd="0" parTransId="{1580CF6D-A006-40A3-B363-9515431E8AB7}" sibTransId="{D2A82425-5E08-4997-AD3F-35D4DBE04130}"/>
    <dgm:cxn modelId="{18A55EDA-8707-46E8-B339-1454911C8F2F}" srcId="{3008FBA6-ECF5-467B-842C-7D5C32A84643}" destId="{4BF2E054-1009-4CA1-9CC8-2B88D4762B6F}" srcOrd="0" destOrd="0" parTransId="{5F2430C7-8EF9-4FD8-9E43-3CD9B8BF4969}" sibTransId="{32A4C8FB-469C-4C44-8B8D-B60A54092D0E}"/>
    <dgm:cxn modelId="{4D566737-EA8F-4D6D-9B0B-A1BA952F73BF}" type="presOf" srcId="{D844729B-B5F5-4123-8FC1-DD7DE4E0267C}" destId="{AB91D98C-CAF1-4CF6-9691-866E4266D509}" srcOrd="0" destOrd="0" presId="urn:microsoft.com/office/officeart/2005/8/layout/hierarchy1"/>
    <dgm:cxn modelId="{CDAF237B-AD1D-45F0-8DEE-396A006CB541}" type="presOf" srcId="{3008FBA6-ECF5-467B-842C-7D5C32A84643}" destId="{CA7F5B99-514A-4F90-87C9-72D11ED4724E}" srcOrd="0" destOrd="0" presId="urn:microsoft.com/office/officeart/2005/8/layout/hierarchy1"/>
    <dgm:cxn modelId="{1BE57BBC-3DD7-43A1-B68B-72EA519C5B84}" type="presOf" srcId="{1580CF6D-A006-40A3-B363-9515431E8AB7}" destId="{4F23DD35-D497-4754-BD5E-90B2519C95E8}" srcOrd="0" destOrd="0" presId="urn:microsoft.com/office/officeart/2005/8/layout/hierarchy1"/>
    <dgm:cxn modelId="{E2ABB9D8-FC69-4D7C-A850-D3E1EC2EEEE6}" srcId="{3008FBA6-ECF5-467B-842C-7D5C32A84643}" destId="{9E255EA7-5C97-4049-B411-B2FF90C90853}" srcOrd="1" destOrd="0" parTransId="{0429F636-EC16-43A4-BAF9-BC8F4C0503A5}" sibTransId="{AE609799-D0E7-48A0-B807-BCC5EB77922F}"/>
    <dgm:cxn modelId="{5F7D9974-BBAA-4D73-BA20-EA7A0257DBD3}" type="presParOf" srcId="{FF48EC2D-C13E-4D5C-B10C-6484C907BA4E}" destId="{7685CEEA-15D2-4F65-BCCF-9F038E7AC924}" srcOrd="0" destOrd="0" presId="urn:microsoft.com/office/officeart/2005/8/layout/hierarchy1"/>
    <dgm:cxn modelId="{4D9A5C47-B906-4ADE-9111-48D9785CB0B8}" type="presParOf" srcId="{7685CEEA-15D2-4F65-BCCF-9F038E7AC924}" destId="{380CFC5C-AD25-44A4-9AF8-A2D305810F75}" srcOrd="0" destOrd="0" presId="urn:microsoft.com/office/officeart/2005/8/layout/hierarchy1"/>
    <dgm:cxn modelId="{D7489605-28DC-4E95-BD4C-ACBA6C761C87}" type="presParOf" srcId="{380CFC5C-AD25-44A4-9AF8-A2D305810F75}" destId="{7A97C41A-2E0D-4B08-8B84-63D654759140}" srcOrd="0" destOrd="0" presId="urn:microsoft.com/office/officeart/2005/8/layout/hierarchy1"/>
    <dgm:cxn modelId="{C765E6B8-01A7-4E45-A408-E1FBEC8735F2}" type="presParOf" srcId="{380CFC5C-AD25-44A4-9AF8-A2D305810F75}" destId="{CA7F5B99-514A-4F90-87C9-72D11ED4724E}" srcOrd="1" destOrd="0" presId="urn:microsoft.com/office/officeart/2005/8/layout/hierarchy1"/>
    <dgm:cxn modelId="{AC296E95-50C9-4566-8F79-86E17ACF5C79}" type="presParOf" srcId="{7685CEEA-15D2-4F65-BCCF-9F038E7AC924}" destId="{717C7748-DBB8-4206-87C6-98B7A634301A}" srcOrd="1" destOrd="0" presId="urn:microsoft.com/office/officeart/2005/8/layout/hierarchy1"/>
    <dgm:cxn modelId="{794BE39C-0524-47C6-A549-998285F01F66}" type="presParOf" srcId="{717C7748-DBB8-4206-87C6-98B7A634301A}" destId="{D6A992D8-32F4-421F-8F13-C501BF0AA9C4}" srcOrd="0" destOrd="0" presId="urn:microsoft.com/office/officeart/2005/8/layout/hierarchy1"/>
    <dgm:cxn modelId="{C2099514-D31C-46BE-AC7D-3C554362DD05}" type="presParOf" srcId="{717C7748-DBB8-4206-87C6-98B7A634301A}" destId="{D171173C-B3AD-4C35-B9C7-8677D8BBA202}" srcOrd="1" destOrd="0" presId="urn:microsoft.com/office/officeart/2005/8/layout/hierarchy1"/>
    <dgm:cxn modelId="{191DC9C2-5249-4A0D-90AB-260E6974BE36}" type="presParOf" srcId="{D171173C-B3AD-4C35-B9C7-8677D8BBA202}" destId="{F7B0E3FE-6794-41F1-A295-99759D66753D}" srcOrd="0" destOrd="0" presId="urn:microsoft.com/office/officeart/2005/8/layout/hierarchy1"/>
    <dgm:cxn modelId="{CD74218B-3BDA-441B-B346-9CF436EF1CBF}" type="presParOf" srcId="{F7B0E3FE-6794-41F1-A295-99759D66753D}" destId="{61153BD1-5F83-4248-83A2-B1F963C76347}" srcOrd="0" destOrd="0" presId="urn:microsoft.com/office/officeart/2005/8/layout/hierarchy1"/>
    <dgm:cxn modelId="{152D210D-6C21-4B9A-B223-5FDEC128C8A4}" type="presParOf" srcId="{F7B0E3FE-6794-41F1-A295-99759D66753D}" destId="{52243B74-50EF-4774-B91D-427F2A96DBED}" srcOrd="1" destOrd="0" presId="urn:microsoft.com/office/officeart/2005/8/layout/hierarchy1"/>
    <dgm:cxn modelId="{1A85AEB8-F51A-47EB-88BD-C954FC32AB30}" type="presParOf" srcId="{D171173C-B3AD-4C35-B9C7-8677D8BBA202}" destId="{A6F01EFD-5D22-4E42-9509-488ABD96845D}" srcOrd="1" destOrd="0" presId="urn:microsoft.com/office/officeart/2005/8/layout/hierarchy1"/>
    <dgm:cxn modelId="{FD55676B-C32F-4FDA-998F-E65EADEA7F81}" type="presParOf" srcId="{717C7748-DBB8-4206-87C6-98B7A634301A}" destId="{D7EEFFFE-DC35-4F54-A519-5E49CC144E53}" srcOrd="2" destOrd="0" presId="urn:microsoft.com/office/officeart/2005/8/layout/hierarchy1"/>
    <dgm:cxn modelId="{F3AAA604-B0EB-480E-99EF-374BFE47ABF4}" type="presParOf" srcId="{717C7748-DBB8-4206-87C6-98B7A634301A}" destId="{2B1780C0-39B1-4BFB-9D20-392C22CADB4F}" srcOrd="3" destOrd="0" presId="urn:microsoft.com/office/officeart/2005/8/layout/hierarchy1"/>
    <dgm:cxn modelId="{E37CCE59-D715-4908-89CF-0F779FEC2A9B}" type="presParOf" srcId="{2B1780C0-39B1-4BFB-9D20-392C22CADB4F}" destId="{98461463-6CE5-45B8-8200-68831C7BD365}" srcOrd="0" destOrd="0" presId="urn:microsoft.com/office/officeart/2005/8/layout/hierarchy1"/>
    <dgm:cxn modelId="{669A569D-54CD-438B-8098-A9785FB8683F}" type="presParOf" srcId="{98461463-6CE5-45B8-8200-68831C7BD365}" destId="{C3692CC0-07F2-4008-A5CA-196FCE6AFEEE}" srcOrd="0" destOrd="0" presId="urn:microsoft.com/office/officeart/2005/8/layout/hierarchy1"/>
    <dgm:cxn modelId="{B1E5B8F9-2F0B-42E3-8389-EE8CE73F47A0}" type="presParOf" srcId="{98461463-6CE5-45B8-8200-68831C7BD365}" destId="{8CBE2AB4-5A01-4076-85FB-9F6D3AB17C28}" srcOrd="1" destOrd="0" presId="urn:microsoft.com/office/officeart/2005/8/layout/hierarchy1"/>
    <dgm:cxn modelId="{853727FF-CC00-4FBA-ABB6-77117A105E7C}" type="presParOf" srcId="{2B1780C0-39B1-4BFB-9D20-392C22CADB4F}" destId="{0573ABB4-1439-4149-908B-D3180D1BEAFD}" srcOrd="1" destOrd="0" presId="urn:microsoft.com/office/officeart/2005/8/layout/hierarchy1"/>
    <dgm:cxn modelId="{131D98E6-0316-40D3-BE04-AF148E2A6E3A}" type="presParOf" srcId="{717C7748-DBB8-4206-87C6-98B7A634301A}" destId="{65C35397-5ED1-44C5-A07A-E2C963C87E66}" srcOrd="4" destOrd="0" presId="urn:microsoft.com/office/officeart/2005/8/layout/hierarchy1"/>
    <dgm:cxn modelId="{E34B4014-DE40-47DE-AA40-EFDDD22B2CAC}" type="presParOf" srcId="{717C7748-DBB8-4206-87C6-98B7A634301A}" destId="{316CAFA4-A0CB-4A7D-B7CA-F7DE2E458417}" srcOrd="5" destOrd="0" presId="urn:microsoft.com/office/officeart/2005/8/layout/hierarchy1"/>
    <dgm:cxn modelId="{5624D617-DC7F-420C-9276-6F3D02F4ED5C}" type="presParOf" srcId="{316CAFA4-A0CB-4A7D-B7CA-F7DE2E458417}" destId="{ED3B8A07-980E-4B89-B299-6A0D64281405}" srcOrd="0" destOrd="0" presId="urn:microsoft.com/office/officeart/2005/8/layout/hierarchy1"/>
    <dgm:cxn modelId="{7F0AF9B1-75D3-4E7B-A65D-EC261E5DB209}" type="presParOf" srcId="{ED3B8A07-980E-4B89-B299-6A0D64281405}" destId="{42194640-1940-4B78-8D38-3F5E72DECCC4}" srcOrd="0" destOrd="0" presId="urn:microsoft.com/office/officeart/2005/8/layout/hierarchy1"/>
    <dgm:cxn modelId="{E3791AFE-AF8F-48DB-82AC-CB4AF8632B83}" type="presParOf" srcId="{ED3B8A07-980E-4B89-B299-6A0D64281405}" destId="{06615EF4-53DC-4CF9-9096-3D484A042B6F}" srcOrd="1" destOrd="0" presId="urn:microsoft.com/office/officeart/2005/8/layout/hierarchy1"/>
    <dgm:cxn modelId="{44CBB2AE-969A-4BDC-AD48-4848DBD3A8DF}" type="presParOf" srcId="{316CAFA4-A0CB-4A7D-B7CA-F7DE2E458417}" destId="{C48B129B-D3ED-4DCD-8241-778946447E15}" srcOrd="1" destOrd="0" presId="urn:microsoft.com/office/officeart/2005/8/layout/hierarchy1"/>
    <dgm:cxn modelId="{7FC79B13-E7CB-4C42-8433-C4007E593827}" type="presParOf" srcId="{717C7748-DBB8-4206-87C6-98B7A634301A}" destId="{4F23DD35-D497-4754-BD5E-90B2519C95E8}" srcOrd="6" destOrd="0" presId="urn:microsoft.com/office/officeart/2005/8/layout/hierarchy1"/>
    <dgm:cxn modelId="{8A2CA888-A21F-4BB4-97FB-D37677A382BB}" type="presParOf" srcId="{717C7748-DBB8-4206-87C6-98B7A634301A}" destId="{B50A07F1-C6C4-4B19-A69A-F2D91872BF16}" srcOrd="7" destOrd="0" presId="urn:microsoft.com/office/officeart/2005/8/layout/hierarchy1"/>
    <dgm:cxn modelId="{41B4B69F-A8CE-4237-A2A1-869E2CEBDA9D}" type="presParOf" srcId="{B50A07F1-C6C4-4B19-A69A-F2D91872BF16}" destId="{301EF26A-5DDC-493D-9D31-C58BD620987C}" srcOrd="0" destOrd="0" presId="urn:microsoft.com/office/officeart/2005/8/layout/hierarchy1"/>
    <dgm:cxn modelId="{D42410EC-C731-49CA-AF3A-F42B942BB507}" type="presParOf" srcId="{301EF26A-5DDC-493D-9D31-C58BD620987C}" destId="{EF909451-93C7-44B7-ADAF-2FDAAA7806A9}" srcOrd="0" destOrd="0" presId="urn:microsoft.com/office/officeart/2005/8/layout/hierarchy1"/>
    <dgm:cxn modelId="{5CF91841-3569-4322-8770-ED9421178C05}" type="presParOf" srcId="{301EF26A-5DDC-493D-9D31-C58BD620987C}" destId="{AB91D98C-CAF1-4CF6-9691-866E4266D509}" srcOrd="1" destOrd="0" presId="urn:microsoft.com/office/officeart/2005/8/layout/hierarchy1"/>
    <dgm:cxn modelId="{23FD610B-FED9-4F1A-B868-1BCCB8B4BE1E}" type="presParOf" srcId="{B50A07F1-C6C4-4B19-A69A-F2D91872BF16}" destId="{69B77980-FF02-474F-993B-E210D15AA9C7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8C1C922-82D0-4D1E-85D6-272080747EAF}" type="doc">
      <dgm:prSet loTypeId="urn:microsoft.com/office/officeart/2005/8/layout/orgChart1" loCatId="hierarchy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1604E79-160F-4CBB-A6EF-26F0744DEB74}">
      <dgm:prSet phldrT="[Text]" custT="1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2400" b="1" dirty="0" smtClean="0">
              <a:solidFill>
                <a:schemeClr val="bg1"/>
              </a:solidFill>
              <a:latin typeface="Browallia New" pitchFamily="34" charset="-34"/>
              <a:cs typeface="Browallia New" pitchFamily="34" charset="-34"/>
            </a:rPr>
            <a:t>Competitiveness</a:t>
          </a:r>
          <a:endParaRPr lang="en-US" sz="2400" b="1" dirty="0">
            <a:solidFill>
              <a:schemeClr val="bg1"/>
            </a:solidFill>
          </a:endParaRPr>
        </a:p>
      </dgm:t>
    </dgm:pt>
    <dgm:pt modelId="{D19A5055-F9E7-4DB1-8236-A920CD045254}" type="parTrans" cxnId="{0CE42B3D-EC7A-4716-ACAB-3653B0DFF331}">
      <dgm:prSet/>
      <dgm:spPr/>
      <dgm:t>
        <a:bodyPr/>
        <a:lstStyle/>
        <a:p>
          <a:endParaRPr lang="en-US" sz="2400" b="1">
            <a:solidFill>
              <a:schemeClr val="tx1">
                <a:lumMod val="85000"/>
                <a:lumOff val="15000"/>
              </a:schemeClr>
            </a:solidFill>
          </a:endParaRPr>
        </a:p>
      </dgm:t>
    </dgm:pt>
    <dgm:pt modelId="{ACE79B6B-EACB-40E3-B92F-C9DB29CEBE0D}" type="sibTrans" cxnId="{0CE42B3D-EC7A-4716-ACAB-3653B0DFF331}">
      <dgm:prSet/>
      <dgm:spPr/>
      <dgm:t>
        <a:bodyPr/>
        <a:lstStyle/>
        <a:p>
          <a:endParaRPr lang="en-US" sz="2400" b="1">
            <a:solidFill>
              <a:schemeClr val="tx1">
                <a:lumMod val="85000"/>
                <a:lumOff val="15000"/>
              </a:schemeClr>
            </a:solidFill>
          </a:endParaRPr>
        </a:p>
      </dgm:t>
    </dgm:pt>
    <dgm:pt modelId="{DEA804A3-0D8D-4D38-8EFE-C4F5FC5BAD48}">
      <dgm:prSet phldrT="[Text]" custT="1"/>
      <dgm:spPr/>
      <dgm:t>
        <a:bodyPr/>
        <a:lstStyle/>
        <a:p>
          <a:r>
            <a:rPr lang="en-US" sz="3200" b="1" dirty="0" smtClean="0">
              <a:solidFill>
                <a:schemeClr val="tx1">
                  <a:lumMod val="85000"/>
                  <a:lumOff val="15000"/>
                </a:schemeClr>
              </a:solidFill>
              <a:latin typeface="Browallia New" pitchFamily="34" charset="-34"/>
              <a:cs typeface="Browallia New" pitchFamily="34" charset="-34"/>
            </a:rPr>
            <a:t>Innovation</a:t>
          </a:r>
          <a:endParaRPr lang="en-US" sz="3200" b="1" dirty="0">
            <a:solidFill>
              <a:schemeClr val="tx1">
                <a:lumMod val="85000"/>
                <a:lumOff val="15000"/>
              </a:schemeClr>
            </a:solidFill>
          </a:endParaRPr>
        </a:p>
      </dgm:t>
    </dgm:pt>
    <dgm:pt modelId="{713939B7-8067-46BB-B4D6-5CA08C6E36CC}" type="parTrans" cxnId="{6D2C0568-325E-4110-9827-073B76544338}">
      <dgm:prSet/>
      <dgm:spPr>
        <a:solidFill>
          <a:schemeClr val="tx1"/>
        </a:solidFill>
        <a:ln>
          <a:solidFill>
            <a:schemeClr val="bg1"/>
          </a:solidFill>
        </a:ln>
      </dgm:spPr>
      <dgm:t>
        <a:bodyPr/>
        <a:lstStyle/>
        <a:p>
          <a:endParaRPr lang="en-US" sz="2400" b="1">
            <a:solidFill>
              <a:schemeClr val="tx1">
                <a:lumMod val="85000"/>
                <a:lumOff val="15000"/>
              </a:schemeClr>
            </a:solidFill>
          </a:endParaRPr>
        </a:p>
      </dgm:t>
    </dgm:pt>
    <dgm:pt modelId="{0F5E2125-AE33-4B6F-B91F-B4ECA41E07EE}" type="sibTrans" cxnId="{6D2C0568-325E-4110-9827-073B76544338}">
      <dgm:prSet/>
      <dgm:spPr/>
      <dgm:t>
        <a:bodyPr/>
        <a:lstStyle/>
        <a:p>
          <a:endParaRPr lang="en-US" sz="2400" b="1">
            <a:solidFill>
              <a:schemeClr val="tx1">
                <a:lumMod val="85000"/>
                <a:lumOff val="15000"/>
              </a:schemeClr>
            </a:solidFill>
          </a:endParaRPr>
        </a:p>
      </dgm:t>
    </dgm:pt>
    <dgm:pt modelId="{037D5D32-582C-4D16-B435-53397B19A242}">
      <dgm:prSet phldrT="[Text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en-US" sz="2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Browallia New" pitchFamily="34" charset="-34"/>
              <a:cs typeface="Browallia New" pitchFamily="34" charset="-34"/>
            </a:rPr>
            <a:t>Commercialization </a:t>
          </a:r>
          <a:endParaRPr lang="en-US" sz="2400" b="1" dirty="0">
            <a:solidFill>
              <a:schemeClr val="tx1">
                <a:lumMod val="85000"/>
                <a:lumOff val="15000"/>
              </a:schemeClr>
            </a:solidFill>
          </a:endParaRPr>
        </a:p>
      </dgm:t>
    </dgm:pt>
    <dgm:pt modelId="{DEBA268A-EFE0-4007-BD9F-4887EDAC8000}" type="parTrans" cxnId="{B5B8DCDC-BE68-48F9-A805-244AFA8C2DCB}">
      <dgm:prSet/>
      <dgm:spPr>
        <a:ln>
          <a:solidFill>
            <a:schemeClr val="bg1"/>
          </a:solidFill>
        </a:ln>
      </dgm:spPr>
      <dgm:t>
        <a:bodyPr/>
        <a:lstStyle/>
        <a:p>
          <a:endParaRPr lang="en-US" sz="2400" b="1">
            <a:solidFill>
              <a:schemeClr val="tx1">
                <a:lumMod val="85000"/>
                <a:lumOff val="15000"/>
              </a:schemeClr>
            </a:solidFill>
          </a:endParaRPr>
        </a:p>
      </dgm:t>
    </dgm:pt>
    <dgm:pt modelId="{6EDA2B54-C931-41A7-AE87-01B48BE1D517}" type="sibTrans" cxnId="{B5B8DCDC-BE68-48F9-A805-244AFA8C2DCB}">
      <dgm:prSet/>
      <dgm:spPr/>
      <dgm:t>
        <a:bodyPr/>
        <a:lstStyle/>
        <a:p>
          <a:endParaRPr lang="en-US" sz="2400" b="1">
            <a:solidFill>
              <a:schemeClr val="tx1">
                <a:lumMod val="85000"/>
                <a:lumOff val="15000"/>
              </a:schemeClr>
            </a:solidFill>
          </a:endParaRPr>
        </a:p>
      </dgm:t>
    </dgm:pt>
    <dgm:pt modelId="{0F32FF31-5CFA-46F2-92D7-2464B7031CF3}">
      <dgm:prSet phldrT="[Text]" custT="1">
        <dgm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3200" b="1" dirty="0" smtClean="0">
              <a:solidFill>
                <a:schemeClr val="tx1">
                  <a:lumMod val="85000"/>
                  <a:lumOff val="15000"/>
                </a:schemeClr>
              </a:solidFill>
              <a:latin typeface="Browallia New" pitchFamily="34" charset="-34"/>
              <a:cs typeface="Browallia New" pitchFamily="34" charset="-34"/>
            </a:rPr>
            <a:t>Productivity</a:t>
          </a:r>
          <a:endParaRPr lang="en-US" sz="3200" b="1" dirty="0">
            <a:solidFill>
              <a:schemeClr val="tx1">
                <a:lumMod val="85000"/>
                <a:lumOff val="15000"/>
              </a:schemeClr>
            </a:solidFill>
          </a:endParaRPr>
        </a:p>
      </dgm:t>
    </dgm:pt>
    <dgm:pt modelId="{7DDBDEE6-8544-468E-A4B9-11C2679DB63E}" type="parTrans" cxnId="{0AC95D4B-7861-40CC-9B97-01D7DB7AC8FF}">
      <dgm:prSet/>
      <dgm:spPr>
        <a:ln>
          <a:solidFill>
            <a:schemeClr val="bg1"/>
          </a:solidFill>
        </a:ln>
      </dgm:spPr>
      <dgm:t>
        <a:bodyPr/>
        <a:lstStyle/>
        <a:p>
          <a:endParaRPr lang="en-US" sz="2400" b="1">
            <a:solidFill>
              <a:schemeClr val="tx1">
                <a:lumMod val="85000"/>
                <a:lumOff val="15000"/>
              </a:schemeClr>
            </a:solidFill>
          </a:endParaRPr>
        </a:p>
      </dgm:t>
    </dgm:pt>
    <dgm:pt modelId="{F03B2917-80DD-44B5-B096-C3E15ED0255C}" type="sibTrans" cxnId="{0AC95D4B-7861-40CC-9B97-01D7DB7AC8FF}">
      <dgm:prSet/>
      <dgm:spPr/>
      <dgm:t>
        <a:bodyPr/>
        <a:lstStyle/>
        <a:p>
          <a:endParaRPr lang="en-US" sz="2400" b="1">
            <a:solidFill>
              <a:schemeClr val="tx1">
                <a:lumMod val="85000"/>
                <a:lumOff val="15000"/>
              </a:schemeClr>
            </a:solidFill>
          </a:endParaRPr>
        </a:p>
      </dgm:t>
    </dgm:pt>
    <dgm:pt modelId="{7EAFEDB5-A184-413F-A948-F291778B64BB}">
      <dgm:prSet phldrT="[Text]" custT="1"/>
      <dgm:spPr>
        <a:solidFill>
          <a:schemeClr val="accent6">
            <a:lumMod val="60000"/>
            <a:lumOff val="40000"/>
          </a:schemeClr>
        </a:solidFill>
        <a:ln>
          <a:solidFill>
            <a:schemeClr val="accent6">
              <a:lumMod val="40000"/>
              <a:lumOff val="60000"/>
            </a:schemeClr>
          </a:solidFill>
        </a:ln>
      </dgm:spPr>
      <dgm:t>
        <a:bodyPr/>
        <a:lstStyle/>
        <a:p>
          <a:r>
            <a:rPr lang="en-US" sz="2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Browallia New" pitchFamily="34" charset="-34"/>
              <a:cs typeface="Browallia New" pitchFamily="34" charset="-34"/>
            </a:rPr>
            <a:t>High Technology</a:t>
          </a:r>
          <a:endParaRPr lang="en-US" sz="2400" b="1" dirty="0">
            <a:solidFill>
              <a:schemeClr val="tx1">
                <a:lumMod val="85000"/>
                <a:lumOff val="15000"/>
              </a:schemeClr>
            </a:solidFill>
          </a:endParaRPr>
        </a:p>
      </dgm:t>
    </dgm:pt>
    <dgm:pt modelId="{774F1836-9494-4ABF-A071-1253D45130CD}" type="parTrans" cxnId="{6B920279-FB34-430D-B0E6-6DA593DC80B3}">
      <dgm:prSet/>
      <dgm:spPr>
        <a:ln>
          <a:solidFill>
            <a:schemeClr val="accent6">
              <a:lumMod val="75000"/>
            </a:schemeClr>
          </a:solidFill>
        </a:ln>
      </dgm:spPr>
      <dgm:t>
        <a:bodyPr/>
        <a:lstStyle/>
        <a:p>
          <a:endParaRPr lang="en-US" sz="2400" b="1">
            <a:solidFill>
              <a:schemeClr val="tx1">
                <a:lumMod val="85000"/>
                <a:lumOff val="15000"/>
              </a:schemeClr>
            </a:solidFill>
          </a:endParaRPr>
        </a:p>
      </dgm:t>
    </dgm:pt>
    <dgm:pt modelId="{1E2E0CF0-7D8F-4D55-8927-7711484DE81B}" type="sibTrans" cxnId="{6B920279-FB34-430D-B0E6-6DA593DC80B3}">
      <dgm:prSet/>
      <dgm:spPr/>
      <dgm:t>
        <a:bodyPr/>
        <a:lstStyle/>
        <a:p>
          <a:endParaRPr lang="en-US" sz="2400" b="1">
            <a:solidFill>
              <a:schemeClr val="tx1">
                <a:lumMod val="85000"/>
                <a:lumOff val="15000"/>
              </a:schemeClr>
            </a:solidFill>
          </a:endParaRPr>
        </a:p>
      </dgm:t>
    </dgm:pt>
    <dgm:pt modelId="{21585594-ABB4-4F40-80DB-84E15BE1C7FE}">
      <dgm:prSet phldrT="[Text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en-US" sz="2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Browallia New" pitchFamily="34" charset="-34"/>
              <a:cs typeface="Browallia New" pitchFamily="34" charset="-34"/>
            </a:rPr>
            <a:t>Implementation</a:t>
          </a:r>
          <a:endParaRPr lang="en-US" sz="2400" b="1" dirty="0">
            <a:solidFill>
              <a:schemeClr val="tx1">
                <a:lumMod val="85000"/>
                <a:lumOff val="15000"/>
              </a:schemeClr>
            </a:solidFill>
          </a:endParaRPr>
        </a:p>
      </dgm:t>
    </dgm:pt>
    <dgm:pt modelId="{97B5A9D8-664E-4C7E-93DB-CFF42F743449}" type="parTrans" cxnId="{A5C1AF61-F6D5-4981-9D39-94A1C2CCCB2B}">
      <dgm:prSet/>
      <dgm:spPr>
        <a:ln>
          <a:solidFill>
            <a:schemeClr val="bg1"/>
          </a:solidFill>
        </a:ln>
      </dgm:spPr>
      <dgm:t>
        <a:bodyPr/>
        <a:lstStyle/>
        <a:p>
          <a:endParaRPr lang="en-US" sz="2400" b="1">
            <a:solidFill>
              <a:schemeClr val="tx1">
                <a:lumMod val="85000"/>
                <a:lumOff val="15000"/>
              </a:schemeClr>
            </a:solidFill>
          </a:endParaRPr>
        </a:p>
      </dgm:t>
    </dgm:pt>
    <dgm:pt modelId="{DC221872-0D69-4860-B4B5-CB10BB53E72B}" type="sibTrans" cxnId="{A5C1AF61-F6D5-4981-9D39-94A1C2CCCB2B}">
      <dgm:prSet/>
      <dgm:spPr/>
      <dgm:t>
        <a:bodyPr/>
        <a:lstStyle/>
        <a:p>
          <a:endParaRPr lang="en-US" sz="2400" b="1">
            <a:solidFill>
              <a:schemeClr val="tx1">
                <a:lumMod val="85000"/>
                <a:lumOff val="15000"/>
              </a:schemeClr>
            </a:solidFill>
          </a:endParaRPr>
        </a:p>
      </dgm:t>
    </dgm:pt>
    <dgm:pt modelId="{ACC2F03E-D459-4147-91BD-B509B2E5AF64}">
      <dgm:prSet phldrT="[Text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en-US" sz="2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Browallia New" pitchFamily="34" charset="-34"/>
              <a:cs typeface="Browallia New" pitchFamily="34" charset="-34"/>
            </a:rPr>
            <a:t>Creation</a:t>
          </a:r>
          <a:endParaRPr lang="en-US" sz="2400" b="1" dirty="0">
            <a:solidFill>
              <a:schemeClr val="tx1">
                <a:lumMod val="85000"/>
                <a:lumOff val="15000"/>
              </a:schemeClr>
            </a:solidFill>
          </a:endParaRPr>
        </a:p>
      </dgm:t>
    </dgm:pt>
    <dgm:pt modelId="{F816AD0E-26CA-454D-9C1E-DA30311DD8EB}" type="parTrans" cxnId="{0CC5C7E9-0454-42DB-BF8E-CE141C6B9A7B}">
      <dgm:prSet/>
      <dgm:spPr>
        <a:ln>
          <a:solidFill>
            <a:schemeClr val="bg1"/>
          </a:solidFill>
        </a:ln>
      </dgm:spPr>
      <dgm:t>
        <a:bodyPr/>
        <a:lstStyle/>
        <a:p>
          <a:endParaRPr lang="en-US" sz="2400" b="1">
            <a:solidFill>
              <a:schemeClr val="tx1">
                <a:lumMod val="85000"/>
                <a:lumOff val="15000"/>
              </a:schemeClr>
            </a:solidFill>
          </a:endParaRPr>
        </a:p>
      </dgm:t>
    </dgm:pt>
    <dgm:pt modelId="{36EA12BC-77F6-4B9D-B479-0AC61BB23884}" type="sibTrans" cxnId="{0CC5C7E9-0454-42DB-BF8E-CE141C6B9A7B}">
      <dgm:prSet/>
      <dgm:spPr/>
      <dgm:t>
        <a:bodyPr/>
        <a:lstStyle/>
        <a:p>
          <a:endParaRPr lang="en-US" sz="2400" b="1">
            <a:solidFill>
              <a:schemeClr val="tx1">
                <a:lumMod val="85000"/>
                <a:lumOff val="15000"/>
              </a:schemeClr>
            </a:solidFill>
          </a:endParaRPr>
        </a:p>
      </dgm:t>
    </dgm:pt>
    <dgm:pt modelId="{1E9329D2-8F47-4DEB-A4C2-71F9D861CB20}">
      <dgm:prSet phldrT="[Text]" custT="1"/>
      <dgm:spPr>
        <a:solidFill>
          <a:schemeClr val="accent6">
            <a:lumMod val="60000"/>
            <a:lumOff val="40000"/>
          </a:schemeClr>
        </a:solidFill>
        <a:ln>
          <a:solidFill>
            <a:schemeClr val="accent6">
              <a:lumMod val="40000"/>
              <a:lumOff val="60000"/>
            </a:schemeClr>
          </a:solidFill>
        </a:ln>
      </dgm:spPr>
      <dgm:t>
        <a:bodyPr/>
        <a:lstStyle/>
        <a:p>
          <a:r>
            <a:rPr lang="en-US" sz="2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Browallia New" pitchFamily="34" charset="-34"/>
              <a:cs typeface="Browallia New" pitchFamily="34" charset="-34"/>
            </a:rPr>
            <a:t>Automation/Robotic</a:t>
          </a:r>
          <a:endParaRPr lang="en-US" sz="2400" b="1" dirty="0">
            <a:solidFill>
              <a:schemeClr val="tx1">
                <a:lumMod val="85000"/>
                <a:lumOff val="15000"/>
              </a:schemeClr>
            </a:solidFill>
          </a:endParaRPr>
        </a:p>
      </dgm:t>
    </dgm:pt>
    <dgm:pt modelId="{52098259-0C64-4A20-8930-B724CB3D0B8E}" type="parTrans" cxnId="{6E37DBC5-E53A-4F57-B3CA-811F531C6886}">
      <dgm:prSet/>
      <dgm:spPr>
        <a:ln>
          <a:solidFill>
            <a:schemeClr val="accent6">
              <a:lumMod val="75000"/>
            </a:schemeClr>
          </a:solidFill>
        </a:ln>
      </dgm:spPr>
      <dgm:t>
        <a:bodyPr/>
        <a:lstStyle/>
        <a:p>
          <a:endParaRPr lang="en-US" sz="1600"/>
        </a:p>
      </dgm:t>
    </dgm:pt>
    <dgm:pt modelId="{293BE755-B4CA-4C78-B30C-0AB3BE8848A5}" type="sibTrans" cxnId="{6E37DBC5-E53A-4F57-B3CA-811F531C6886}">
      <dgm:prSet/>
      <dgm:spPr/>
      <dgm:t>
        <a:bodyPr/>
        <a:lstStyle/>
        <a:p>
          <a:endParaRPr lang="en-US" sz="1600"/>
        </a:p>
      </dgm:t>
    </dgm:pt>
    <dgm:pt modelId="{C3009B3D-ACC3-4D28-9459-558E6A231F7A}">
      <dgm:prSet phldrT="[Text]" custT="1"/>
      <dgm:spPr>
        <a:solidFill>
          <a:schemeClr val="accent6">
            <a:lumMod val="60000"/>
            <a:lumOff val="40000"/>
          </a:schemeClr>
        </a:solidFill>
        <a:ln>
          <a:solidFill>
            <a:schemeClr val="accent6">
              <a:lumMod val="40000"/>
              <a:lumOff val="60000"/>
            </a:schemeClr>
          </a:solidFill>
        </a:ln>
      </dgm:spPr>
      <dgm:t>
        <a:bodyPr/>
        <a:lstStyle/>
        <a:p>
          <a:r>
            <a:rPr lang="en-US" sz="2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Browallia New" pitchFamily="34" charset="-34"/>
              <a:cs typeface="Browallia New" pitchFamily="34" charset="-34"/>
            </a:rPr>
            <a:t>Human Capacities Building</a:t>
          </a:r>
          <a:endParaRPr lang="en-US" sz="2400" b="1" dirty="0">
            <a:solidFill>
              <a:schemeClr val="tx1">
                <a:lumMod val="85000"/>
                <a:lumOff val="15000"/>
              </a:schemeClr>
            </a:solidFill>
          </a:endParaRPr>
        </a:p>
      </dgm:t>
    </dgm:pt>
    <dgm:pt modelId="{A91ED557-911E-4512-B156-82ECC255D112}" type="parTrans" cxnId="{0178648C-D566-49EF-B5AF-F3E6463AA217}">
      <dgm:prSet/>
      <dgm:spPr>
        <a:ln>
          <a:solidFill>
            <a:schemeClr val="accent6">
              <a:lumMod val="75000"/>
            </a:schemeClr>
          </a:solidFill>
        </a:ln>
      </dgm:spPr>
      <dgm:t>
        <a:bodyPr/>
        <a:lstStyle/>
        <a:p>
          <a:endParaRPr lang="en-US" sz="1600"/>
        </a:p>
      </dgm:t>
    </dgm:pt>
    <dgm:pt modelId="{D576A99F-F744-486A-A4E9-BACD360CCA37}" type="sibTrans" cxnId="{0178648C-D566-49EF-B5AF-F3E6463AA217}">
      <dgm:prSet/>
      <dgm:spPr/>
      <dgm:t>
        <a:bodyPr/>
        <a:lstStyle/>
        <a:p>
          <a:endParaRPr lang="en-US" sz="1600"/>
        </a:p>
      </dgm:t>
    </dgm:pt>
    <dgm:pt modelId="{FAB4AC37-58FB-446C-8A20-C150DBAC0F6D}">
      <dgm:prSet phldrT="[Text]" custT="1"/>
      <dgm:spPr>
        <a:solidFill>
          <a:schemeClr val="accent6">
            <a:lumMod val="60000"/>
            <a:lumOff val="40000"/>
          </a:schemeClr>
        </a:solidFill>
        <a:ln>
          <a:solidFill>
            <a:schemeClr val="accent6">
              <a:lumMod val="40000"/>
              <a:lumOff val="60000"/>
            </a:schemeClr>
          </a:solidFill>
        </a:ln>
      </dgm:spPr>
      <dgm:t>
        <a:bodyPr/>
        <a:lstStyle/>
        <a:p>
          <a:r>
            <a:rPr lang="en-US" sz="2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Browallia New" pitchFamily="34" charset="-34"/>
              <a:cs typeface="Browallia New" pitchFamily="34" charset="-34"/>
            </a:rPr>
            <a:t>Quality Management </a:t>
          </a:r>
          <a:endParaRPr lang="en-US" sz="2400" b="1" dirty="0">
            <a:solidFill>
              <a:schemeClr val="tx1">
                <a:lumMod val="85000"/>
                <a:lumOff val="15000"/>
              </a:schemeClr>
            </a:solidFill>
          </a:endParaRPr>
        </a:p>
      </dgm:t>
    </dgm:pt>
    <dgm:pt modelId="{09C8DED9-0F5C-4311-85CB-0F369723DF96}" type="parTrans" cxnId="{4BDF8EA8-EDDF-4861-B5B1-872A51564A3C}">
      <dgm:prSet/>
      <dgm:spPr>
        <a:ln>
          <a:solidFill>
            <a:schemeClr val="accent6">
              <a:lumMod val="75000"/>
            </a:schemeClr>
          </a:solidFill>
        </a:ln>
      </dgm:spPr>
      <dgm:t>
        <a:bodyPr/>
        <a:lstStyle/>
        <a:p>
          <a:endParaRPr lang="en-US" sz="1600"/>
        </a:p>
      </dgm:t>
    </dgm:pt>
    <dgm:pt modelId="{89D14F57-D05F-4E19-83E2-A2B4E43E463A}" type="sibTrans" cxnId="{4BDF8EA8-EDDF-4861-B5B1-872A51564A3C}">
      <dgm:prSet/>
      <dgm:spPr/>
      <dgm:t>
        <a:bodyPr/>
        <a:lstStyle/>
        <a:p>
          <a:endParaRPr lang="en-US" sz="1600"/>
        </a:p>
      </dgm:t>
    </dgm:pt>
    <dgm:pt modelId="{B0AE27A6-54A3-4AD6-8948-7B48358E965B}" type="pres">
      <dgm:prSet presAssocID="{68C1C922-82D0-4D1E-85D6-272080747EAF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24F5ED0F-A0A7-4F5C-8E7D-A9D6D998435D}" type="pres">
      <dgm:prSet presAssocID="{31604E79-160F-4CBB-A6EF-26F0744DEB74}" presName="hierRoot1" presStyleCnt="0">
        <dgm:presLayoutVars>
          <dgm:hierBranch val="init"/>
        </dgm:presLayoutVars>
      </dgm:prSet>
      <dgm:spPr/>
    </dgm:pt>
    <dgm:pt modelId="{AAFF728B-8723-4E2E-92A4-3526476845EB}" type="pres">
      <dgm:prSet presAssocID="{31604E79-160F-4CBB-A6EF-26F0744DEB74}" presName="rootComposite1" presStyleCnt="0"/>
      <dgm:spPr/>
    </dgm:pt>
    <dgm:pt modelId="{F7B2DDFA-3A33-4558-8B45-B790BFF6C9E7}" type="pres">
      <dgm:prSet presAssocID="{31604E79-160F-4CBB-A6EF-26F0744DEB74}" presName="rootText1" presStyleLbl="node0" presStyleIdx="0" presStyleCnt="1" custScaleX="164668" custScaleY="93074" custLinFactNeighborY="1984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1E88911-7507-4096-ABEA-BD0A6E244C62}" type="pres">
      <dgm:prSet presAssocID="{31604E79-160F-4CBB-A6EF-26F0744DEB74}" presName="rootConnector1" presStyleLbl="node1" presStyleIdx="0" presStyleCnt="0"/>
      <dgm:spPr/>
      <dgm:t>
        <a:bodyPr/>
        <a:lstStyle/>
        <a:p>
          <a:endParaRPr lang="en-US"/>
        </a:p>
      </dgm:t>
    </dgm:pt>
    <dgm:pt modelId="{7A7C58E0-8A96-40D2-BB90-943C90520923}" type="pres">
      <dgm:prSet presAssocID="{31604E79-160F-4CBB-A6EF-26F0744DEB74}" presName="hierChild2" presStyleCnt="0"/>
      <dgm:spPr/>
    </dgm:pt>
    <dgm:pt modelId="{DF695CB4-1122-41CA-BE55-E2426E553904}" type="pres">
      <dgm:prSet presAssocID="{713939B7-8067-46BB-B4D6-5CA08C6E36CC}" presName="Name37" presStyleLbl="parChTrans1D2" presStyleIdx="0" presStyleCnt="2"/>
      <dgm:spPr/>
      <dgm:t>
        <a:bodyPr/>
        <a:lstStyle/>
        <a:p>
          <a:endParaRPr lang="en-US"/>
        </a:p>
      </dgm:t>
    </dgm:pt>
    <dgm:pt modelId="{AD7EEDC4-2EEC-438C-9C4C-81AC300FCD84}" type="pres">
      <dgm:prSet presAssocID="{DEA804A3-0D8D-4D38-8EFE-C4F5FC5BAD48}" presName="hierRoot2" presStyleCnt="0">
        <dgm:presLayoutVars>
          <dgm:hierBranch val="init"/>
        </dgm:presLayoutVars>
      </dgm:prSet>
      <dgm:spPr/>
    </dgm:pt>
    <dgm:pt modelId="{7EBCC733-9429-43CB-BD70-3215D00C399C}" type="pres">
      <dgm:prSet presAssocID="{DEA804A3-0D8D-4D38-8EFE-C4F5FC5BAD48}" presName="rootComposite" presStyleCnt="0"/>
      <dgm:spPr/>
    </dgm:pt>
    <dgm:pt modelId="{E1D05EEA-BD68-4469-922E-F833EB28FD8D}" type="pres">
      <dgm:prSet presAssocID="{DEA804A3-0D8D-4D38-8EFE-C4F5FC5BAD48}" presName="rootText" presStyleLbl="node2" presStyleIdx="0" presStyleCnt="2" custScaleX="107545" custScaleY="100910" custLinFactNeighborX="-77664" custLinFactNeighborY="-666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DF5276E-44B0-4261-A44A-BC29DF5FDEF0}" type="pres">
      <dgm:prSet presAssocID="{DEA804A3-0D8D-4D38-8EFE-C4F5FC5BAD48}" presName="rootConnector" presStyleLbl="node2" presStyleIdx="0" presStyleCnt="2"/>
      <dgm:spPr/>
      <dgm:t>
        <a:bodyPr/>
        <a:lstStyle/>
        <a:p>
          <a:endParaRPr lang="en-US"/>
        </a:p>
      </dgm:t>
    </dgm:pt>
    <dgm:pt modelId="{76913695-F597-4E7E-BFC4-806A681C2436}" type="pres">
      <dgm:prSet presAssocID="{DEA804A3-0D8D-4D38-8EFE-C4F5FC5BAD48}" presName="hierChild4" presStyleCnt="0"/>
      <dgm:spPr/>
    </dgm:pt>
    <dgm:pt modelId="{8383B7CF-47DE-4C55-8929-CB37ED6B5A7E}" type="pres">
      <dgm:prSet presAssocID="{DEBA268A-EFE0-4007-BD9F-4887EDAC8000}" presName="Name37" presStyleLbl="parChTrans1D3" presStyleIdx="0" presStyleCnt="7"/>
      <dgm:spPr/>
      <dgm:t>
        <a:bodyPr/>
        <a:lstStyle/>
        <a:p>
          <a:endParaRPr lang="en-US"/>
        </a:p>
      </dgm:t>
    </dgm:pt>
    <dgm:pt modelId="{6F403D67-3F38-4BE3-9DEC-70179329FE3E}" type="pres">
      <dgm:prSet presAssocID="{037D5D32-582C-4D16-B435-53397B19A242}" presName="hierRoot2" presStyleCnt="0">
        <dgm:presLayoutVars>
          <dgm:hierBranch val="init"/>
        </dgm:presLayoutVars>
      </dgm:prSet>
      <dgm:spPr/>
    </dgm:pt>
    <dgm:pt modelId="{B7BD5204-B225-42BB-A483-A934960BDF12}" type="pres">
      <dgm:prSet presAssocID="{037D5D32-582C-4D16-B435-53397B19A242}" presName="rootComposite" presStyleCnt="0"/>
      <dgm:spPr/>
    </dgm:pt>
    <dgm:pt modelId="{91116A0B-63CF-42BA-9E52-B4A76EF0C17E}" type="pres">
      <dgm:prSet presAssocID="{037D5D32-582C-4D16-B435-53397B19A242}" presName="rootText" presStyleLbl="node3" presStyleIdx="0" presStyleCnt="7" custScaleX="163078" custScaleY="78145" custLinFactX="-23865" custLinFactNeighborX="-100000" custLinFactNeighborY="-1398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90F841E-1151-4A52-9078-54017BA384B1}" type="pres">
      <dgm:prSet presAssocID="{037D5D32-582C-4D16-B435-53397B19A242}" presName="rootConnector" presStyleLbl="node3" presStyleIdx="0" presStyleCnt="7"/>
      <dgm:spPr/>
      <dgm:t>
        <a:bodyPr/>
        <a:lstStyle/>
        <a:p>
          <a:endParaRPr lang="en-US"/>
        </a:p>
      </dgm:t>
    </dgm:pt>
    <dgm:pt modelId="{8D7E5B67-DF8B-49A2-A195-C266901B30C7}" type="pres">
      <dgm:prSet presAssocID="{037D5D32-582C-4D16-B435-53397B19A242}" presName="hierChild4" presStyleCnt="0"/>
      <dgm:spPr/>
    </dgm:pt>
    <dgm:pt modelId="{E754A386-148A-4560-A7B7-09FABE0596C3}" type="pres">
      <dgm:prSet presAssocID="{037D5D32-582C-4D16-B435-53397B19A242}" presName="hierChild5" presStyleCnt="0"/>
      <dgm:spPr/>
    </dgm:pt>
    <dgm:pt modelId="{31B5B84A-3D5A-405A-87FB-656D92DA104E}" type="pres">
      <dgm:prSet presAssocID="{97B5A9D8-664E-4C7E-93DB-CFF42F743449}" presName="Name37" presStyleLbl="parChTrans1D3" presStyleIdx="1" presStyleCnt="7"/>
      <dgm:spPr/>
      <dgm:t>
        <a:bodyPr/>
        <a:lstStyle/>
        <a:p>
          <a:endParaRPr lang="en-US"/>
        </a:p>
      </dgm:t>
    </dgm:pt>
    <dgm:pt modelId="{AF949948-BBEC-4D9C-9FBD-24A6AD9B5F10}" type="pres">
      <dgm:prSet presAssocID="{21585594-ABB4-4F40-80DB-84E15BE1C7FE}" presName="hierRoot2" presStyleCnt="0">
        <dgm:presLayoutVars>
          <dgm:hierBranch val="init"/>
        </dgm:presLayoutVars>
      </dgm:prSet>
      <dgm:spPr/>
    </dgm:pt>
    <dgm:pt modelId="{0E0E7197-4CFA-48E8-885F-928CA05C42B6}" type="pres">
      <dgm:prSet presAssocID="{21585594-ABB4-4F40-80DB-84E15BE1C7FE}" presName="rootComposite" presStyleCnt="0"/>
      <dgm:spPr/>
    </dgm:pt>
    <dgm:pt modelId="{7B8D027E-A844-4C3B-B718-2FE2BCA0B5E6}" type="pres">
      <dgm:prSet presAssocID="{21585594-ABB4-4F40-80DB-84E15BE1C7FE}" presName="rootText" presStyleLbl="node3" presStyleIdx="1" presStyleCnt="7" custScaleX="149158" custScaleY="77629" custLinFactX="-18655" custLinFactNeighborX="-100000" custLinFactNeighborY="-1899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F99BDCA-09B3-44AF-AEAE-17BFBF15C710}" type="pres">
      <dgm:prSet presAssocID="{21585594-ABB4-4F40-80DB-84E15BE1C7FE}" presName="rootConnector" presStyleLbl="node3" presStyleIdx="1" presStyleCnt="7"/>
      <dgm:spPr/>
      <dgm:t>
        <a:bodyPr/>
        <a:lstStyle/>
        <a:p>
          <a:endParaRPr lang="en-US"/>
        </a:p>
      </dgm:t>
    </dgm:pt>
    <dgm:pt modelId="{749D2178-CFBE-4F5F-82D6-1B3B4BD69737}" type="pres">
      <dgm:prSet presAssocID="{21585594-ABB4-4F40-80DB-84E15BE1C7FE}" presName="hierChild4" presStyleCnt="0"/>
      <dgm:spPr/>
    </dgm:pt>
    <dgm:pt modelId="{DC37BFC4-C0AA-45E2-8C72-9D3EF4D2395C}" type="pres">
      <dgm:prSet presAssocID="{21585594-ABB4-4F40-80DB-84E15BE1C7FE}" presName="hierChild5" presStyleCnt="0"/>
      <dgm:spPr/>
    </dgm:pt>
    <dgm:pt modelId="{D1124140-EC2B-4CAB-8E89-738E66814824}" type="pres">
      <dgm:prSet presAssocID="{F816AD0E-26CA-454D-9C1E-DA30311DD8EB}" presName="Name37" presStyleLbl="parChTrans1D3" presStyleIdx="2" presStyleCnt="7"/>
      <dgm:spPr/>
      <dgm:t>
        <a:bodyPr/>
        <a:lstStyle/>
        <a:p>
          <a:endParaRPr lang="en-US"/>
        </a:p>
      </dgm:t>
    </dgm:pt>
    <dgm:pt modelId="{FF8BF57E-B3FB-4727-B1D7-41D7B030D38E}" type="pres">
      <dgm:prSet presAssocID="{ACC2F03E-D459-4147-91BD-B509B2E5AF64}" presName="hierRoot2" presStyleCnt="0">
        <dgm:presLayoutVars>
          <dgm:hierBranch val="init"/>
        </dgm:presLayoutVars>
      </dgm:prSet>
      <dgm:spPr/>
    </dgm:pt>
    <dgm:pt modelId="{8B16DC60-2710-4160-A8B8-3860F17ED0FD}" type="pres">
      <dgm:prSet presAssocID="{ACC2F03E-D459-4147-91BD-B509B2E5AF64}" presName="rootComposite" presStyleCnt="0"/>
      <dgm:spPr/>
    </dgm:pt>
    <dgm:pt modelId="{9DF63A92-BF29-4D16-A05F-FC706546AF6B}" type="pres">
      <dgm:prSet presAssocID="{ACC2F03E-D459-4147-91BD-B509B2E5AF64}" presName="rootText" presStyleLbl="node3" presStyleIdx="2" presStyleCnt="7" custScaleX="93880" custScaleY="78782" custLinFactNeighborX="-92711" custLinFactNeighborY="-2516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326E365-A707-49CB-9B21-4C4FA2091EBE}" type="pres">
      <dgm:prSet presAssocID="{ACC2F03E-D459-4147-91BD-B509B2E5AF64}" presName="rootConnector" presStyleLbl="node3" presStyleIdx="2" presStyleCnt="7"/>
      <dgm:spPr/>
      <dgm:t>
        <a:bodyPr/>
        <a:lstStyle/>
        <a:p>
          <a:endParaRPr lang="en-US"/>
        </a:p>
      </dgm:t>
    </dgm:pt>
    <dgm:pt modelId="{B9B87E08-F852-435C-A9ED-02B6006775B3}" type="pres">
      <dgm:prSet presAssocID="{ACC2F03E-D459-4147-91BD-B509B2E5AF64}" presName="hierChild4" presStyleCnt="0"/>
      <dgm:spPr/>
    </dgm:pt>
    <dgm:pt modelId="{EE21C1A8-BFFB-4AD9-AF72-CCE6DB92EEE1}" type="pres">
      <dgm:prSet presAssocID="{ACC2F03E-D459-4147-91BD-B509B2E5AF64}" presName="hierChild5" presStyleCnt="0"/>
      <dgm:spPr/>
    </dgm:pt>
    <dgm:pt modelId="{7541857C-8F9E-4955-8973-A80B291E6AD1}" type="pres">
      <dgm:prSet presAssocID="{DEA804A3-0D8D-4D38-8EFE-C4F5FC5BAD48}" presName="hierChild5" presStyleCnt="0"/>
      <dgm:spPr/>
    </dgm:pt>
    <dgm:pt modelId="{F8D39FCF-C2FD-4948-8823-1F9E04C0916C}" type="pres">
      <dgm:prSet presAssocID="{7DDBDEE6-8544-468E-A4B9-11C2679DB63E}" presName="Name37" presStyleLbl="parChTrans1D2" presStyleIdx="1" presStyleCnt="2"/>
      <dgm:spPr/>
      <dgm:t>
        <a:bodyPr/>
        <a:lstStyle/>
        <a:p>
          <a:endParaRPr lang="en-US"/>
        </a:p>
      </dgm:t>
    </dgm:pt>
    <dgm:pt modelId="{9E7018CF-F3C6-481D-AED5-9724AC6DC2FF}" type="pres">
      <dgm:prSet presAssocID="{0F32FF31-5CFA-46F2-92D7-2464B7031CF3}" presName="hierRoot2" presStyleCnt="0">
        <dgm:presLayoutVars>
          <dgm:hierBranch val="init"/>
        </dgm:presLayoutVars>
      </dgm:prSet>
      <dgm:spPr/>
    </dgm:pt>
    <dgm:pt modelId="{CAFF065C-EE78-4678-BC51-F7D26FCC0C54}" type="pres">
      <dgm:prSet presAssocID="{0F32FF31-5CFA-46F2-92D7-2464B7031CF3}" presName="rootComposite" presStyleCnt="0"/>
      <dgm:spPr/>
    </dgm:pt>
    <dgm:pt modelId="{CE42AD2E-E0F3-4B02-BFF2-07513B76CE76}" type="pres">
      <dgm:prSet presAssocID="{0F32FF31-5CFA-46F2-92D7-2464B7031CF3}" presName="rootText" presStyleLbl="node2" presStyleIdx="1" presStyleCnt="2" custScaleX="144973" custScaleY="104525" custLinFactNeighborX="93724" custLinFactNeighborY="-666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F3DCC51-1462-4A91-BEA8-EE6666BFCE42}" type="pres">
      <dgm:prSet presAssocID="{0F32FF31-5CFA-46F2-92D7-2464B7031CF3}" presName="rootConnector" presStyleLbl="node2" presStyleIdx="1" presStyleCnt="2"/>
      <dgm:spPr/>
      <dgm:t>
        <a:bodyPr/>
        <a:lstStyle/>
        <a:p>
          <a:endParaRPr lang="en-US"/>
        </a:p>
      </dgm:t>
    </dgm:pt>
    <dgm:pt modelId="{035B548A-1548-4149-8FF3-CD5B2D2EB1A3}" type="pres">
      <dgm:prSet presAssocID="{0F32FF31-5CFA-46F2-92D7-2464B7031CF3}" presName="hierChild4" presStyleCnt="0"/>
      <dgm:spPr/>
    </dgm:pt>
    <dgm:pt modelId="{89EE5A42-5AF3-4628-A473-A45C1EC5CED7}" type="pres">
      <dgm:prSet presAssocID="{774F1836-9494-4ABF-A071-1253D45130CD}" presName="Name37" presStyleLbl="parChTrans1D3" presStyleIdx="3" presStyleCnt="7"/>
      <dgm:spPr/>
      <dgm:t>
        <a:bodyPr/>
        <a:lstStyle/>
        <a:p>
          <a:endParaRPr lang="en-US"/>
        </a:p>
      </dgm:t>
    </dgm:pt>
    <dgm:pt modelId="{DF40651D-B2DE-4F6B-A28F-ADF88955AF5B}" type="pres">
      <dgm:prSet presAssocID="{7EAFEDB5-A184-413F-A948-F291778B64BB}" presName="hierRoot2" presStyleCnt="0">
        <dgm:presLayoutVars>
          <dgm:hierBranch val="init"/>
        </dgm:presLayoutVars>
      </dgm:prSet>
      <dgm:spPr/>
    </dgm:pt>
    <dgm:pt modelId="{C68787E3-931F-46EC-AE05-A91D5FDD625B}" type="pres">
      <dgm:prSet presAssocID="{7EAFEDB5-A184-413F-A948-F291778B64BB}" presName="rootComposite" presStyleCnt="0"/>
      <dgm:spPr/>
    </dgm:pt>
    <dgm:pt modelId="{4231DAB2-7E3E-41B2-9EDC-36F72A321995}" type="pres">
      <dgm:prSet presAssocID="{7EAFEDB5-A184-413F-A948-F291778B64BB}" presName="rootText" presStyleLbl="node3" presStyleIdx="3" presStyleCnt="7" custScaleX="149806" custScaleY="72150" custLinFactNeighborX="90306" custLinFactNeighborY="-1801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20DF2EA-A7EE-48CE-9E3C-E1A3C79EBD50}" type="pres">
      <dgm:prSet presAssocID="{7EAFEDB5-A184-413F-A948-F291778B64BB}" presName="rootConnector" presStyleLbl="node3" presStyleIdx="3" presStyleCnt="7"/>
      <dgm:spPr/>
      <dgm:t>
        <a:bodyPr/>
        <a:lstStyle/>
        <a:p>
          <a:endParaRPr lang="en-US"/>
        </a:p>
      </dgm:t>
    </dgm:pt>
    <dgm:pt modelId="{24541C28-517B-4CA2-A801-383DA7143A71}" type="pres">
      <dgm:prSet presAssocID="{7EAFEDB5-A184-413F-A948-F291778B64BB}" presName="hierChild4" presStyleCnt="0"/>
      <dgm:spPr/>
    </dgm:pt>
    <dgm:pt modelId="{3990D3D2-A52D-42DE-9615-6536E2BBA796}" type="pres">
      <dgm:prSet presAssocID="{7EAFEDB5-A184-413F-A948-F291778B64BB}" presName="hierChild5" presStyleCnt="0"/>
      <dgm:spPr/>
    </dgm:pt>
    <dgm:pt modelId="{E386119E-6955-4E91-961F-03C50DBC235B}" type="pres">
      <dgm:prSet presAssocID="{52098259-0C64-4A20-8930-B724CB3D0B8E}" presName="Name37" presStyleLbl="parChTrans1D3" presStyleIdx="4" presStyleCnt="7"/>
      <dgm:spPr/>
      <dgm:t>
        <a:bodyPr/>
        <a:lstStyle/>
        <a:p>
          <a:endParaRPr lang="en-US"/>
        </a:p>
      </dgm:t>
    </dgm:pt>
    <dgm:pt modelId="{3BE7717E-551D-4AA5-B7D2-7F2F69A8E54E}" type="pres">
      <dgm:prSet presAssocID="{1E9329D2-8F47-4DEB-A4C2-71F9D861CB20}" presName="hierRoot2" presStyleCnt="0">
        <dgm:presLayoutVars>
          <dgm:hierBranch val="init"/>
        </dgm:presLayoutVars>
      </dgm:prSet>
      <dgm:spPr/>
    </dgm:pt>
    <dgm:pt modelId="{15B6A9F2-D7A0-4261-967A-0C6DDD51DD63}" type="pres">
      <dgm:prSet presAssocID="{1E9329D2-8F47-4DEB-A4C2-71F9D861CB20}" presName="rootComposite" presStyleCnt="0"/>
      <dgm:spPr/>
    </dgm:pt>
    <dgm:pt modelId="{EDECD8A9-D86F-491A-8A0B-EBA213D1DA5F}" type="pres">
      <dgm:prSet presAssocID="{1E9329D2-8F47-4DEB-A4C2-71F9D861CB20}" presName="rootText" presStyleLbl="node3" presStyleIdx="4" presStyleCnt="7" custScaleX="161976" custScaleY="67404" custLinFactNeighborX="90306" custLinFactNeighborY="-3577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74FBD3E-0A2F-47E0-980D-8663A7D58836}" type="pres">
      <dgm:prSet presAssocID="{1E9329D2-8F47-4DEB-A4C2-71F9D861CB20}" presName="rootConnector" presStyleLbl="node3" presStyleIdx="4" presStyleCnt="7"/>
      <dgm:spPr/>
      <dgm:t>
        <a:bodyPr/>
        <a:lstStyle/>
        <a:p>
          <a:endParaRPr lang="en-US"/>
        </a:p>
      </dgm:t>
    </dgm:pt>
    <dgm:pt modelId="{49AE1C61-3C39-41A2-8E6B-EB7855A65FD4}" type="pres">
      <dgm:prSet presAssocID="{1E9329D2-8F47-4DEB-A4C2-71F9D861CB20}" presName="hierChild4" presStyleCnt="0"/>
      <dgm:spPr/>
    </dgm:pt>
    <dgm:pt modelId="{789A8578-6AE8-4C4C-B99B-6C909B6FAFB6}" type="pres">
      <dgm:prSet presAssocID="{1E9329D2-8F47-4DEB-A4C2-71F9D861CB20}" presName="hierChild5" presStyleCnt="0"/>
      <dgm:spPr/>
    </dgm:pt>
    <dgm:pt modelId="{49EA6D38-AA4B-4D98-BECB-1E80C0A8A30C}" type="pres">
      <dgm:prSet presAssocID="{A91ED557-911E-4512-B156-82ECC255D112}" presName="Name37" presStyleLbl="parChTrans1D3" presStyleIdx="5" presStyleCnt="7"/>
      <dgm:spPr/>
      <dgm:t>
        <a:bodyPr/>
        <a:lstStyle/>
        <a:p>
          <a:endParaRPr lang="en-US"/>
        </a:p>
      </dgm:t>
    </dgm:pt>
    <dgm:pt modelId="{6571683C-B0B6-4E57-9CEB-FDB9C764F10E}" type="pres">
      <dgm:prSet presAssocID="{C3009B3D-ACC3-4D28-9459-558E6A231F7A}" presName="hierRoot2" presStyleCnt="0">
        <dgm:presLayoutVars>
          <dgm:hierBranch val="init"/>
        </dgm:presLayoutVars>
      </dgm:prSet>
      <dgm:spPr/>
    </dgm:pt>
    <dgm:pt modelId="{821D7568-BB22-48E5-A455-2FCAD2E23276}" type="pres">
      <dgm:prSet presAssocID="{C3009B3D-ACC3-4D28-9459-558E6A231F7A}" presName="rootComposite" presStyleCnt="0"/>
      <dgm:spPr/>
    </dgm:pt>
    <dgm:pt modelId="{38BCF62C-C397-4446-BDEE-536C429FB3F6}" type="pres">
      <dgm:prSet presAssocID="{C3009B3D-ACC3-4D28-9459-558E6A231F7A}" presName="rootText" presStyleLbl="node3" presStyleIdx="5" presStyleCnt="7" custScaleX="165502" custScaleY="116510" custLinFactNeighborX="87992" custLinFactNeighborY="-4878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591BDE1-452C-4689-A1FB-75FDC1033FB0}" type="pres">
      <dgm:prSet presAssocID="{C3009B3D-ACC3-4D28-9459-558E6A231F7A}" presName="rootConnector" presStyleLbl="node3" presStyleIdx="5" presStyleCnt="7"/>
      <dgm:spPr/>
      <dgm:t>
        <a:bodyPr/>
        <a:lstStyle/>
        <a:p>
          <a:endParaRPr lang="en-US"/>
        </a:p>
      </dgm:t>
    </dgm:pt>
    <dgm:pt modelId="{ADE29CA4-0B6B-4BE6-8568-20320B2F044C}" type="pres">
      <dgm:prSet presAssocID="{C3009B3D-ACC3-4D28-9459-558E6A231F7A}" presName="hierChild4" presStyleCnt="0"/>
      <dgm:spPr/>
    </dgm:pt>
    <dgm:pt modelId="{3A11F48D-1F56-4A52-B984-276DE73364D5}" type="pres">
      <dgm:prSet presAssocID="{C3009B3D-ACC3-4D28-9459-558E6A231F7A}" presName="hierChild5" presStyleCnt="0"/>
      <dgm:spPr/>
    </dgm:pt>
    <dgm:pt modelId="{B7D367C4-804C-44F9-9E71-DC2E2ACD0CBF}" type="pres">
      <dgm:prSet presAssocID="{09C8DED9-0F5C-4311-85CB-0F369723DF96}" presName="Name37" presStyleLbl="parChTrans1D3" presStyleIdx="6" presStyleCnt="7"/>
      <dgm:spPr/>
      <dgm:t>
        <a:bodyPr/>
        <a:lstStyle/>
        <a:p>
          <a:endParaRPr lang="en-US"/>
        </a:p>
      </dgm:t>
    </dgm:pt>
    <dgm:pt modelId="{37164A64-C01E-42DD-92B7-EFD7C0DAA693}" type="pres">
      <dgm:prSet presAssocID="{FAB4AC37-58FB-446C-8A20-C150DBAC0F6D}" presName="hierRoot2" presStyleCnt="0">
        <dgm:presLayoutVars>
          <dgm:hierBranch val="init"/>
        </dgm:presLayoutVars>
      </dgm:prSet>
      <dgm:spPr/>
    </dgm:pt>
    <dgm:pt modelId="{DDF801FA-9FED-4407-B9B4-5130C7C0D3E7}" type="pres">
      <dgm:prSet presAssocID="{FAB4AC37-58FB-446C-8A20-C150DBAC0F6D}" presName="rootComposite" presStyleCnt="0"/>
      <dgm:spPr/>
    </dgm:pt>
    <dgm:pt modelId="{3E5C1326-555F-4D0D-B284-4F758C95E7CD}" type="pres">
      <dgm:prSet presAssocID="{FAB4AC37-58FB-446C-8A20-C150DBAC0F6D}" presName="rootText" presStyleLbl="node3" presStyleIdx="6" presStyleCnt="7" custScaleX="150294" custScaleY="67897" custLinFactNeighborX="90795" custLinFactNeighborY="-7061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02D8E9B-A240-402D-96A5-FBFC118C21A1}" type="pres">
      <dgm:prSet presAssocID="{FAB4AC37-58FB-446C-8A20-C150DBAC0F6D}" presName="rootConnector" presStyleLbl="node3" presStyleIdx="6" presStyleCnt="7"/>
      <dgm:spPr/>
      <dgm:t>
        <a:bodyPr/>
        <a:lstStyle/>
        <a:p>
          <a:endParaRPr lang="en-US"/>
        </a:p>
      </dgm:t>
    </dgm:pt>
    <dgm:pt modelId="{F90F5475-AF1D-426A-A728-CC51F4B3340C}" type="pres">
      <dgm:prSet presAssocID="{FAB4AC37-58FB-446C-8A20-C150DBAC0F6D}" presName="hierChild4" presStyleCnt="0"/>
      <dgm:spPr/>
    </dgm:pt>
    <dgm:pt modelId="{C6CC1CDB-E1D9-4460-84A8-B2F70B33AEBB}" type="pres">
      <dgm:prSet presAssocID="{FAB4AC37-58FB-446C-8A20-C150DBAC0F6D}" presName="hierChild5" presStyleCnt="0"/>
      <dgm:spPr/>
    </dgm:pt>
    <dgm:pt modelId="{86DE26DE-E885-41E1-8302-D812F5B74E7C}" type="pres">
      <dgm:prSet presAssocID="{0F32FF31-5CFA-46F2-92D7-2464B7031CF3}" presName="hierChild5" presStyleCnt="0"/>
      <dgm:spPr/>
    </dgm:pt>
    <dgm:pt modelId="{9F1E6CAC-F7DC-4109-A90C-75846A7BFC2D}" type="pres">
      <dgm:prSet presAssocID="{31604E79-160F-4CBB-A6EF-26F0744DEB74}" presName="hierChild3" presStyleCnt="0"/>
      <dgm:spPr/>
    </dgm:pt>
  </dgm:ptLst>
  <dgm:cxnLst>
    <dgm:cxn modelId="{8FD1FAE6-E10F-499A-9874-9CEDBE1B493D}" type="presOf" srcId="{DEBA268A-EFE0-4007-BD9F-4887EDAC8000}" destId="{8383B7CF-47DE-4C55-8929-CB37ED6B5A7E}" srcOrd="0" destOrd="0" presId="urn:microsoft.com/office/officeart/2005/8/layout/orgChart1"/>
    <dgm:cxn modelId="{0CE42B3D-EC7A-4716-ACAB-3653B0DFF331}" srcId="{68C1C922-82D0-4D1E-85D6-272080747EAF}" destId="{31604E79-160F-4CBB-A6EF-26F0744DEB74}" srcOrd="0" destOrd="0" parTransId="{D19A5055-F9E7-4DB1-8236-A920CD045254}" sibTransId="{ACE79B6B-EACB-40E3-B92F-C9DB29CEBE0D}"/>
    <dgm:cxn modelId="{056F5CF6-AC80-4ECE-B231-98BEDD8D5F9C}" type="presOf" srcId="{21585594-ABB4-4F40-80DB-84E15BE1C7FE}" destId="{2F99BDCA-09B3-44AF-AEAE-17BFBF15C710}" srcOrd="1" destOrd="0" presId="urn:microsoft.com/office/officeart/2005/8/layout/orgChart1"/>
    <dgm:cxn modelId="{5F6C9AD9-7A41-4A63-A391-1518F849193C}" type="presOf" srcId="{FAB4AC37-58FB-446C-8A20-C150DBAC0F6D}" destId="{102D8E9B-A240-402D-96A5-FBFC118C21A1}" srcOrd="1" destOrd="0" presId="urn:microsoft.com/office/officeart/2005/8/layout/orgChart1"/>
    <dgm:cxn modelId="{4BDF8EA8-EDDF-4861-B5B1-872A51564A3C}" srcId="{0F32FF31-5CFA-46F2-92D7-2464B7031CF3}" destId="{FAB4AC37-58FB-446C-8A20-C150DBAC0F6D}" srcOrd="3" destOrd="0" parTransId="{09C8DED9-0F5C-4311-85CB-0F369723DF96}" sibTransId="{89D14F57-D05F-4E19-83E2-A2B4E43E463A}"/>
    <dgm:cxn modelId="{2AFFDBA8-2C47-424A-B80B-D7183591F79D}" type="presOf" srcId="{1E9329D2-8F47-4DEB-A4C2-71F9D861CB20}" destId="{EDECD8A9-D86F-491A-8A0B-EBA213D1DA5F}" srcOrd="0" destOrd="0" presId="urn:microsoft.com/office/officeart/2005/8/layout/orgChart1"/>
    <dgm:cxn modelId="{0CC5C7E9-0454-42DB-BF8E-CE141C6B9A7B}" srcId="{DEA804A3-0D8D-4D38-8EFE-C4F5FC5BAD48}" destId="{ACC2F03E-D459-4147-91BD-B509B2E5AF64}" srcOrd="2" destOrd="0" parTransId="{F816AD0E-26CA-454D-9C1E-DA30311DD8EB}" sibTransId="{36EA12BC-77F6-4B9D-B479-0AC61BB23884}"/>
    <dgm:cxn modelId="{F8967596-99FC-4334-813F-0624898DB398}" type="presOf" srcId="{713939B7-8067-46BB-B4D6-5CA08C6E36CC}" destId="{DF695CB4-1122-41CA-BE55-E2426E553904}" srcOrd="0" destOrd="0" presId="urn:microsoft.com/office/officeart/2005/8/layout/orgChart1"/>
    <dgm:cxn modelId="{ABE75235-ADF4-4F67-92A8-675991B06BCB}" type="presOf" srcId="{FAB4AC37-58FB-446C-8A20-C150DBAC0F6D}" destId="{3E5C1326-555F-4D0D-B284-4F758C95E7CD}" srcOrd="0" destOrd="0" presId="urn:microsoft.com/office/officeart/2005/8/layout/orgChart1"/>
    <dgm:cxn modelId="{6E37DBC5-E53A-4F57-B3CA-811F531C6886}" srcId="{0F32FF31-5CFA-46F2-92D7-2464B7031CF3}" destId="{1E9329D2-8F47-4DEB-A4C2-71F9D861CB20}" srcOrd="1" destOrd="0" parTransId="{52098259-0C64-4A20-8930-B724CB3D0B8E}" sibTransId="{293BE755-B4CA-4C78-B30C-0AB3BE8848A5}"/>
    <dgm:cxn modelId="{3B5694B7-2264-4FA8-AE41-5AD74906193B}" type="presOf" srcId="{0F32FF31-5CFA-46F2-92D7-2464B7031CF3}" destId="{CE42AD2E-E0F3-4B02-BFF2-07513B76CE76}" srcOrd="0" destOrd="0" presId="urn:microsoft.com/office/officeart/2005/8/layout/orgChart1"/>
    <dgm:cxn modelId="{66875FF5-701E-4AE9-887E-D9AC5CA72A87}" type="presOf" srcId="{09C8DED9-0F5C-4311-85CB-0F369723DF96}" destId="{B7D367C4-804C-44F9-9E71-DC2E2ACD0CBF}" srcOrd="0" destOrd="0" presId="urn:microsoft.com/office/officeart/2005/8/layout/orgChart1"/>
    <dgm:cxn modelId="{6D2C0568-325E-4110-9827-073B76544338}" srcId="{31604E79-160F-4CBB-A6EF-26F0744DEB74}" destId="{DEA804A3-0D8D-4D38-8EFE-C4F5FC5BAD48}" srcOrd="0" destOrd="0" parTransId="{713939B7-8067-46BB-B4D6-5CA08C6E36CC}" sibTransId="{0F5E2125-AE33-4B6F-B91F-B4ECA41E07EE}"/>
    <dgm:cxn modelId="{D9D77829-CF4C-4363-AC8D-B8950B13898D}" type="presOf" srcId="{F816AD0E-26CA-454D-9C1E-DA30311DD8EB}" destId="{D1124140-EC2B-4CAB-8E89-738E66814824}" srcOrd="0" destOrd="0" presId="urn:microsoft.com/office/officeart/2005/8/layout/orgChart1"/>
    <dgm:cxn modelId="{A5C1AF61-F6D5-4981-9D39-94A1C2CCCB2B}" srcId="{DEA804A3-0D8D-4D38-8EFE-C4F5FC5BAD48}" destId="{21585594-ABB4-4F40-80DB-84E15BE1C7FE}" srcOrd="1" destOrd="0" parTransId="{97B5A9D8-664E-4C7E-93DB-CFF42F743449}" sibTransId="{DC221872-0D69-4860-B4B5-CB10BB53E72B}"/>
    <dgm:cxn modelId="{9B56D8DE-E387-4953-A6EF-D692AFAA68C9}" type="presOf" srcId="{A91ED557-911E-4512-B156-82ECC255D112}" destId="{49EA6D38-AA4B-4D98-BECB-1E80C0A8A30C}" srcOrd="0" destOrd="0" presId="urn:microsoft.com/office/officeart/2005/8/layout/orgChart1"/>
    <dgm:cxn modelId="{72F83600-CC5A-4DE8-939F-DE82FCBC6C6D}" type="presOf" srcId="{0F32FF31-5CFA-46F2-92D7-2464B7031CF3}" destId="{BF3DCC51-1462-4A91-BEA8-EE6666BFCE42}" srcOrd="1" destOrd="0" presId="urn:microsoft.com/office/officeart/2005/8/layout/orgChart1"/>
    <dgm:cxn modelId="{33089736-FE3C-4599-9B18-5AE2754A7049}" type="presOf" srcId="{DEA804A3-0D8D-4D38-8EFE-C4F5FC5BAD48}" destId="{0DF5276E-44B0-4261-A44A-BC29DF5FDEF0}" srcOrd="1" destOrd="0" presId="urn:microsoft.com/office/officeart/2005/8/layout/orgChart1"/>
    <dgm:cxn modelId="{0178648C-D566-49EF-B5AF-F3E6463AA217}" srcId="{0F32FF31-5CFA-46F2-92D7-2464B7031CF3}" destId="{C3009B3D-ACC3-4D28-9459-558E6A231F7A}" srcOrd="2" destOrd="0" parTransId="{A91ED557-911E-4512-B156-82ECC255D112}" sibTransId="{D576A99F-F744-486A-A4E9-BACD360CCA37}"/>
    <dgm:cxn modelId="{82A1623E-0E18-439E-A40B-AAEC97C2FD0C}" type="presOf" srcId="{1E9329D2-8F47-4DEB-A4C2-71F9D861CB20}" destId="{274FBD3E-0A2F-47E0-980D-8663A7D58836}" srcOrd="1" destOrd="0" presId="urn:microsoft.com/office/officeart/2005/8/layout/orgChart1"/>
    <dgm:cxn modelId="{0E1AE7A1-B4D2-4BB4-8755-59DCEBDB59F1}" type="presOf" srcId="{037D5D32-582C-4D16-B435-53397B19A242}" destId="{A90F841E-1151-4A52-9078-54017BA384B1}" srcOrd="1" destOrd="0" presId="urn:microsoft.com/office/officeart/2005/8/layout/orgChart1"/>
    <dgm:cxn modelId="{2B226D47-0053-4848-A8C3-CF1E6C13F922}" type="presOf" srcId="{774F1836-9494-4ABF-A071-1253D45130CD}" destId="{89EE5A42-5AF3-4628-A473-A45C1EC5CED7}" srcOrd="0" destOrd="0" presId="urn:microsoft.com/office/officeart/2005/8/layout/orgChart1"/>
    <dgm:cxn modelId="{A8E872EB-778E-4683-8E1B-560EB21D0883}" type="presOf" srcId="{31604E79-160F-4CBB-A6EF-26F0744DEB74}" destId="{F7B2DDFA-3A33-4558-8B45-B790BFF6C9E7}" srcOrd="0" destOrd="0" presId="urn:microsoft.com/office/officeart/2005/8/layout/orgChart1"/>
    <dgm:cxn modelId="{41084AF4-D4F8-484F-9463-68685BA64149}" type="presOf" srcId="{C3009B3D-ACC3-4D28-9459-558E6A231F7A}" destId="{2591BDE1-452C-4689-A1FB-75FDC1033FB0}" srcOrd="1" destOrd="0" presId="urn:microsoft.com/office/officeart/2005/8/layout/orgChart1"/>
    <dgm:cxn modelId="{B5B8DCDC-BE68-48F9-A805-244AFA8C2DCB}" srcId="{DEA804A3-0D8D-4D38-8EFE-C4F5FC5BAD48}" destId="{037D5D32-582C-4D16-B435-53397B19A242}" srcOrd="0" destOrd="0" parTransId="{DEBA268A-EFE0-4007-BD9F-4887EDAC8000}" sibTransId="{6EDA2B54-C931-41A7-AE87-01B48BE1D517}"/>
    <dgm:cxn modelId="{BA4615D6-6512-44FC-81F0-17399A57673F}" type="presOf" srcId="{52098259-0C64-4A20-8930-B724CB3D0B8E}" destId="{E386119E-6955-4E91-961F-03C50DBC235B}" srcOrd="0" destOrd="0" presId="urn:microsoft.com/office/officeart/2005/8/layout/orgChart1"/>
    <dgm:cxn modelId="{501EDE63-EA41-41AF-B1C5-24AB1FB2F1FF}" type="presOf" srcId="{7EAFEDB5-A184-413F-A948-F291778B64BB}" destId="{4231DAB2-7E3E-41B2-9EDC-36F72A321995}" srcOrd="0" destOrd="0" presId="urn:microsoft.com/office/officeart/2005/8/layout/orgChart1"/>
    <dgm:cxn modelId="{4C3D60D8-B4A1-42E9-BC88-1B43E583EA0B}" type="presOf" srcId="{ACC2F03E-D459-4147-91BD-B509B2E5AF64}" destId="{9DF63A92-BF29-4D16-A05F-FC706546AF6B}" srcOrd="0" destOrd="0" presId="urn:microsoft.com/office/officeart/2005/8/layout/orgChart1"/>
    <dgm:cxn modelId="{B0241F87-7C27-4428-82C7-CD34607B5E51}" type="presOf" srcId="{DEA804A3-0D8D-4D38-8EFE-C4F5FC5BAD48}" destId="{E1D05EEA-BD68-4469-922E-F833EB28FD8D}" srcOrd="0" destOrd="0" presId="urn:microsoft.com/office/officeart/2005/8/layout/orgChart1"/>
    <dgm:cxn modelId="{0AC95D4B-7861-40CC-9B97-01D7DB7AC8FF}" srcId="{31604E79-160F-4CBB-A6EF-26F0744DEB74}" destId="{0F32FF31-5CFA-46F2-92D7-2464B7031CF3}" srcOrd="1" destOrd="0" parTransId="{7DDBDEE6-8544-468E-A4B9-11C2679DB63E}" sibTransId="{F03B2917-80DD-44B5-B096-C3E15ED0255C}"/>
    <dgm:cxn modelId="{357D06BA-FF30-4F98-9FE0-B4173E7B9CE3}" type="presOf" srcId="{21585594-ABB4-4F40-80DB-84E15BE1C7FE}" destId="{7B8D027E-A844-4C3B-B718-2FE2BCA0B5E6}" srcOrd="0" destOrd="0" presId="urn:microsoft.com/office/officeart/2005/8/layout/orgChart1"/>
    <dgm:cxn modelId="{21F8EBB3-FBA9-4842-809E-DDA91C788C6D}" type="presOf" srcId="{7DDBDEE6-8544-468E-A4B9-11C2679DB63E}" destId="{F8D39FCF-C2FD-4948-8823-1F9E04C0916C}" srcOrd="0" destOrd="0" presId="urn:microsoft.com/office/officeart/2005/8/layout/orgChart1"/>
    <dgm:cxn modelId="{DEC4A602-A82F-4FEE-9A83-1072D9582C49}" type="presOf" srcId="{037D5D32-582C-4D16-B435-53397B19A242}" destId="{91116A0B-63CF-42BA-9E52-B4A76EF0C17E}" srcOrd="0" destOrd="0" presId="urn:microsoft.com/office/officeart/2005/8/layout/orgChart1"/>
    <dgm:cxn modelId="{F459C400-036C-4F11-9EB8-F603D4CA0CAA}" type="presOf" srcId="{ACC2F03E-D459-4147-91BD-B509B2E5AF64}" destId="{0326E365-A707-49CB-9B21-4C4FA2091EBE}" srcOrd="1" destOrd="0" presId="urn:microsoft.com/office/officeart/2005/8/layout/orgChart1"/>
    <dgm:cxn modelId="{A873C566-664E-498C-B1B1-DE37A042ADFC}" type="presOf" srcId="{97B5A9D8-664E-4C7E-93DB-CFF42F743449}" destId="{31B5B84A-3D5A-405A-87FB-656D92DA104E}" srcOrd="0" destOrd="0" presId="urn:microsoft.com/office/officeart/2005/8/layout/orgChart1"/>
    <dgm:cxn modelId="{9C61B281-D936-46CC-A69E-6EA9BEFFF417}" type="presOf" srcId="{7EAFEDB5-A184-413F-A948-F291778B64BB}" destId="{420DF2EA-A7EE-48CE-9E3C-E1A3C79EBD50}" srcOrd="1" destOrd="0" presId="urn:microsoft.com/office/officeart/2005/8/layout/orgChart1"/>
    <dgm:cxn modelId="{6B119B09-607A-4257-B495-084851EF7157}" type="presOf" srcId="{68C1C922-82D0-4D1E-85D6-272080747EAF}" destId="{B0AE27A6-54A3-4AD6-8948-7B48358E965B}" srcOrd="0" destOrd="0" presId="urn:microsoft.com/office/officeart/2005/8/layout/orgChart1"/>
    <dgm:cxn modelId="{B9C554EE-7A25-4809-8297-D8FD078AA904}" type="presOf" srcId="{31604E79-160F-4CBB-A6EF-26F0744DEB74}" destId="{A1E88911-7507-4096-ABEA-BD0A6E244C62}" srcOrd="1" destOrd="0" presId="urn:microsoft.com/office/officeart/2005/8/layout/orgChart1"/>
    <dgm:cxn modelId="{6B920279-FB34-430D-B0E6-6DA593DC80B3}" srcId="{0F32FF31-5CFA-46F2-92D7-2464B7031CF3}" destId="{7EAFEDB5-A184-413F-A948-F291778B64BB}" srcOrd="0" destOrd="0" parTransId="{774F1836-9494-4ABF-A071-1253D45130CD}" sibTransId="{1E2E0CF0-7D8F-4D55-8927-7711484DE81B}"/>
    <dgm:cxn modelId="{A4B7FC21-A44B-44D6-B619-93C18A5DFB0A}" type="presOf" srcId="{C3009B3D-ACC3-4D28-9459-558E6A231F7A}" destId="{38BCF62C-C397-4446-BDEE-536C429FB3F6}" srcOrd="0" destOrd="0" presId="urn:microsoft.com/office/officeart/2005/8/layout/orgChart1"/>
    <dgm:cxn modelId="{9CE7793B-F34B-49FF-BC49-1707F3EC8984}" type="presParOf" srcId="{B0AE27A6-54A3-4AD6-8948-7B48358E965B}" destId="{24F5ED0F-A0A7-4F5C-8E7D-A9D6D998435D}" srcOrd="0" destOrd="0" presId="urn:microsoft.com/office/officeart/2005/8/layout/orgChart1"/>
    <dgm:cxn modelId="{C5137657-3B7A-4AB5-A850-41C6D43F38E0}" type="presParOf" srcId="{24F5ED0F-A0A7-4F5C-8E7D-A9D6D998435D}" destId="{AAFF728B-8723-4E2E-92A4-3526476845EB}" srcOrd="0" destOrd="0" presId="urn:microsoft.com/office/officeart/2005/8/layout/orgChart1"/>
    <dgm:cxn modelId="{A85337C1-0F33-4BAC-A948-EA277264607F}" type="presParOf" srcId="{AAFF728B-8723-4E2E-92A4-3526476845EB}" destId="{F7B2DDFA-3A33-4558-8B45-B790BFF6C9E7}" srcOrd="0" destOrd="0" presId="urn:microsoft.com/office/officeart/2005/8/layout/orgChart1"/>
    <dgm:cxn modelId="{268B2410-AD4B-41C8-8D15-DF5E9C904CBE}" type="presParOf" srcId="{AAFF728B-8723-4E2E-92A4-3526476845EB}" destId="{A1E88911-7507-4096-ABEA-BD0A6E244C62}" srcOrd="1" destOrd="0" presId="urn:microsoft.com/office/officeart/2005/8/layout/orgChart1"/>
    <dgm:cxn modelId="{1154EEB5-C8FE-4CFA-8970-259D903FDC73}" type="presParOf" srcId="{24F5ED0F-A0A7-4F5C-8E7D-A9D6D998435D}" destId="{7A7C58E0-8A96-40D2-BB90-943C90520923}" srcOrd="1" destOrd="0" presId="urn:microsoft.com/office/officeart/2005/8/layout/orgChart1"/>
    <dgm:cxn modelId="{78AA73B9-BD82-4CDB-B346-0CAA12127891}" type="presParOf" srcId="{7A7C58E0-8A96-40D2-BB90-943C90520923}" destId="{DF695CB4-1122-41CA-BE55-E2426E553904}" srcOrd="0" destOrd="0" presId="urn:microsoft.com/office/officeart/2005/8/layout/orgChart1"/>
    <dgm:cxn modelId="{6474DB24-6126-45E9-8FBF-7FA8DEA71521}" type="presParOf" srcId="{7A7C58E0-8A96-40D2-BB90-943C90520923}" destId="{AD7EEDC4-2EEC-438C-9C4C-81AC300FCD84}" srcOrd="1" destOrd="0" presId="urn:microsoft.com/office/officeart/2005/8/layout/orgChart1"/>
    <dgm:cxn modelId="{23E9704F-630C-41C2-BBBA-2E7A7DA2044D}" type="presParOf" srcId="{AD7EEDC4-2EEC-438C-9C4C-81AC300FCD84}" destId="{7EBCC733-9429-43CB-BD70-3215D00C399C}" srcOrd="0" destOrd="0" presId="urn:microsoft.com/office/officeart/2005/8/layout/orgChart1"/>
    <dgm:cxn modelId="{A4943334-2EB0-4A69-8196-C152669D9220}" type="presParOf" srcId="{7EBCC733-9429-43CB-BD70-3215D00C399C}" destId="{E1D05EEA-BD68-4469-922E-F833EB28FD8D}" srcOrd="0" destOrd="0" presId="urn:microsoft.com/office/officeart/2005/8/layout/orgChart1"/>
    <dgm:cxn modelId="{3D471D98-A94E-4DA0-AF0D-BA3BAE5ECC2E}" type="presParOf" srcId="{7EBCC733-9429-43CB-BD70-3215D00C399C}" destId="{0DF5276E-44B0-4261-A44A-BC29DF5FDEF0}" srcOrd="1" destOrd="0" presId="urn:microsoft.com/office/officeart/2005/8/layout/orgChart1"/>
    <dgm:cxn modelId="{7FB321F8-5A44-44E3-A7B6-05F5FD76CE46}" type="presParOf" srcId="{AD7EEDC4-2EEC-438C-9C4C-81AC300FCD84}" destId="{76913695-F597-4E7E-BFC4-806A681C2436}" srcOrd="1" destOrd="0" presId="urn:microsoft.com/office/officeart/2005/8/layout/orgChart1"/>
    <dgm:cxn modelId="{BAE811D1-E0F1-4097-92C0-C85DB21F8F59}" type="presParOf" srcId="{76913695-F597-4E7E-BFC4-806A681C2436}" destId="{8383B7CF-47DE-4C55-8929-CB37ED6B5A7E}" srcOrd="0" destOrd="0" presId="urn:microsoft.com/office/officeart/2005/8/layout/orgChart1"/>
    <dgm:cxn modelId="{3D845765-9DEE-4EC3-BE04-6E743B7E0FF5}" type="presParOf" srcId="{76913695-F597-4E7E-BFC4-806A681C2436}" destId="{6F403D67-3F38-4BE3-9DEC-70179329FE3E}" srcOrd="1" destOrd="0" presId="urn:microsoft.com/office/officeart/2005/8/layout/orgChart1"/>
    <dgm:cxn modelId="{6EDB4F1C-B23B-446A-9335-83ABE3A1047D}" type="presParOf" srcId="{6F403D67-3F38-4BE3-9DEC-70179329FE3E}" destId="{B7BD5204-B225-42BB-A483-A934960BDF12}" srcOrd="0" destOrd="0" presId="urn:microsoft.com/office/officeart/2005/8/layout/orgChart1"/>
    <dgm:cxn modelId="{A7207827-54F5-439D-AC50-4A39C20FC780}" type="presParOf" srcId="{B7BD5204-B225-42BB-A483-A934960BDF12}" destId="{91116A0B-63CF-42BA-9E52-B4A76EF0C17E}" srcOrd="0" destOrd="0" presId="urn:microsoft.com/office/officeart/2005/8/layout/orgChart1"/>
    <dgm:cxn modelId="{D9A074D8-7C55-4D52-8248-B5322FB3B121}" type="presParOf" srcId="{B7BD5204-B225-42BB-A483-A934960BDF12}" destId="{A90F841E-1151-4A52-9078-54017BA384B1}" srcOrd="1" destOrd="0" presId="urn:microsoft.com/office/officeart/2005/8/layout/orgChart1"/>
    <dgm:cxn modelId="{E5AD51AE-63F2-48D1-995A-FCA97D7EF213}" type="presParOf" srcId="{6F403D67-3F38-4BE3-9DEC-70179329FE3E}" destId="{8D7E5B67-DF8B-49A2-A195-C266901B30C7}" srcOrd="1" destOrd="0" presId="urn:microsoft.com/office/officeart/2005/8/layout/orgChart1"/>
    <dgm:cxn modelId="{9733938C-85DE-4031-9BC0-35517808ECCA}" type="presParOf" srcId="{6F403D67-3F38-4BE3-9DEC-70179329FE3E}" destId="{E754A386-148A-4560-A7B7-09FABE0596C3}" srcOrd="2" destOrd="0" presId="urn:microsoft.com/office/officeart/2005/8/layout/orgChart1"/>
    <dgm:cxn modelId="{D52F942A-BFC1-4FAD-8B74-B5DB6E47D336}" type="presParOf" srcId="{76913695-F597-4E7E-BFC4-806A681C2436}" destId="{31B5B84A-3D5A-405A-87FB-656D92DA104E}" srcOrd="2" destOrd="0" presId="urn:microsoft.com/office/officeart/2005/8/layout/orgChart1"/>
    <dgm:cxn modelId="{1C3F41C8-90A0-4D28-BA67-07FD09936495}" type="presParOf" srcId="{76913695-F597-4E7E-BFC4-806A681C2436}" destId="{AF949948-BBEC-4D9C-9FBD-24A6AD9B5F10}" srcOrd="3" destOrd="0" presId="urn:microsoft.com/office/officeart/2005/8/layout/orgChart1"/>
    <dgm:cxn modelId="{6D65AC2C-CD92-4A2C-8F56-C916D5B0A713}" type="presParOf" srcId="{AF949948-BBEC-4D9C-9FBD-24A6AD9B5F10}" destId="{0E0E7197-4CFA-48E8-885F-928CA05C42B6}" srcOrd="0" destOrd="0" presId="urn:microsoft.com/office/officeart/2005/8/layout/orgChart1"/>
    <dgm:cxn modelId="{04257A17-A52A-4851-B8DA-B8CB4310C3AF}" type="presParOf" srcId="{0E0E7197-4CFA-48E8-885F-928CA05C42B6}" destId="{7B8D027E-A844-4C3B-B718-2FE2BCA0B5E6}" srcOrd="0" destOrd="0" presId="urn:microsoft.com/office/officeart/2005/8/layout/orgChart1"/>
    <dgm:cxn modelId="{BEB91F3E-96D8-4E18-AA48-C78447DFD814}" type="presParOf" srcId="{0E0E7197-4CFA-48E8-885F-928CA05C42B6}" destId="{2F99BDCA-09B3-44AF-AEAE-17BFBF15C710}" srcOrd="1" destOrd="0" presId="urn:microsoft.com/office/officeart/2005/8/layout/orgChart1"/>
    <dgm:cxn modelId="{3E4274CA-BA2F-4ECF-86D4-77FA68B096A9}" type="presParOf" srcId="{AF949948-BBEC-4D9C-9FBD-24A6AD9B5F10}" destId="{749D2178-CFBE-4F5F-82D6-1B3B4BD69737}" srcOrd="1" destOrd="0" presId="urn:microsoft.com/office/officeart/2005/8/layout/orgChart1"/>
    <dgm:cxn modelId="{226A7455-6660-4B85-86EF-86EEADA3D0A5}" type="presParOf" srcId="{AF949948-BBEC-4D9C-9FBD-24A6AD9B5F10}" destId="{DC37BFC4-C0AA-45E2-8C72-9D3EF4D2395C}" srcOrd="2" destOrd="0" presId="urn:microsoft.com/office/officeart/2005/8/layout/orgChart1"/>
    <dgm:cxn modelId="{937C9A50-4621-4254-BFD2-0C5D63FEA6CC}" type="presParOf" srcId="{76913695-F597-4E7E-BFC4-806A681C2436}" destId="{D1124140-EC2B-4CAB-8E89-738E66814824}" srcOrd="4" destOrd="0" presId="urn:microsoft.com/office/officeart/2005/8/layout/orgChart1"/>
    <dgm:cxn modelId="{2451BA2D-4EFF-40E3-B68D-708D98CD3532}" type="presParOf" srcId="{76913695-F597-4E7E-BFC4-806A681C2436}" destId="{FF8BF57E-B3FB-4727-B1D7-41D7B030D38E}" srcOrd="5" destOrd="0" presId="urn:microsoft.com/office/officeart/2005/8/layout/orgChart1"/>
    <dgm:cxn modelId="{585FB0FF-A460-4228-A7FB-D4DD88ED6460}" type="presParOf" srcId="{FF8BF57E-B3FB-4727-B1D7-41D7B030D38E}" destId="{8B16DC60-2710-4160-A8B8-3860F17ED0FD}" srcOrd="0" destOrd="0" presId="urn:microsoft.com/office/officeart/2005/8/layout/orgChart1"/>
    <dgm:cxn modelId="{52DD3BEF-E6C0-4CD6-B1DE-54E9F6350A85}" type="presParOf" srcId="{8B16DC60-2710-4160-A8B8-3860F17ED0FD}" destId="{9DF63A92-BF29-4D16-A05F-FC706546AF6B}" srcOrd="0" destOrd="0" presId="urn:microsoft.com/office/officeart/2005/8/layout/orgChart1"/>
    <dgm:cxn modelId="{544EEB11-EC21-418B-AF31-A505FE5AC7C1}" type="presParOf" srcId="{8B16DC60-2710-4160-A8B8-3860F17ED0FD}" destId="{0326E365-A707-49CB-9B21-4C4FA2091EBE}" srcOrd="1" destOrd="0" presId="urn:microsoft.com/office/officeart/2005/8/layout/orgChart1"/>
    <dgm:cxn modelId="{1B9AE8D4-AC7C-49CD-B576-C19F08A48D03}" type="presParOf" srcId="{FF8BF57E-B3FB-4727-B1D7-41D7B030D38E}" destId="{B9B87E08-F852-435C-A9ED-02B6006775B3}" srcOrd="1" destOrd="0" presId="urn:microsoft.com/office/officeart/2005/8/layout/orgChart1"/>
    <dgm:cxn modelId="{C705ED32-89DB-4F52-AA1C-4726B989CCD0}" type="presParOf" srcId="{FF8BF57E-B3FB-4727-B1D7-41D7B030D38E}" destId="{EE21C1A8-BFFB-4AD9-AF72-CCE6DB92EEE1}" srcOrd="2" destOrd="0" presId="urn:microsoft.com/office/officeart/2005/8/layout/orgChart1"/>
    <dgm:cxn modelId="{291E912F-E7BE-4D2C-88D5-8508BB282B9F}" type="presParOf" srcId="{AD7EEDC4-2EEC-438C-9C4C-81AC300FCD84}" destId="{7541857C-8F9E-4955-8973-A80B291E6AD1}" srcOrd="2" destOrd="0" presId="urn:microsoft.com/office/officeart/2005/8/layout/orgChart1"/>
    <dgm:cxn modelId="{97577C71-3B52-496F-8F61-30F70C32E9FD}" type="presParOf" srcId="{7A7C58E0-8A96-40D2-BB90-943C90520923}" destId="{F8D39FCF-C2FD-4948-8823-1F9E04C0916C}" srcOrd="2" destOrd="0" presId="urn:microsoft.com/office/officeart/2005/8/layout/orgChart1"/>
    <dgm:cxn modelId="{84C4D217-FE7B-465C-9736-8AEFE25E0408}" type="presParOf" srcId="{7A7C58E0-8A96-40D2-BB90-943C90520923}" destId="{9E7018CF-F3C6-481D-AED5-9724AC6DC2FF}" srcOrd="3" destOrd="0" presId="urn:microsoft.com/office/officeart/2005/8/layout/orgChart1"/>
    <dgm:cxn modelId="{4E267E02-204D-42C9-9323-0A343601A11A}" type="presParOf" srcId="{9E7018CF-F3C6-481D-AED5-9724AC6DC2FF}" destId="{CAFF065C-EE78-4678-BC51-F7D26FCC0C54}" srcOrd="0" destOrd="0" presId="urn:microsoft.com/office/officeart/2005/8/layout/orgChart1"/>
    <dgm:cxn modelId="{19C12867-6D59-4996-A55D-ADAE2D8B7E97}" type="presParOf" srcId="{CAFF065C-EE78-4678-BC51-F7D26FCC0C54}" destId="{CE42AD2E-E0F3-4B02-BFF2-07513B76CE76}" srcOrd="0" destOrd="0" presId="urn:microsoft.com/office/officeart/2005/8/layout/orgChart1"/>
    <dgm:cxn modelId="{31B09C57-ACC1-4608-96B2-0CAE7AC61665}" type="presParOf" srcId="{CAFF065C-EE78-4678-BC51-F7D26FCC0C54}" destId="{BF3DCC51-1462-4A91-BEA8-EE6666BFCE42}" srcOrd="1" destOrd="0" presId="urn:microsoft.com/office/officeart/2005/8/layout/orgChart1"/>
    <dgm:cxn modelId="{68188505-66C5-430C-A9AF-92B6CBBD16C6}" type="presParOf" srcId="{9E7018CF-F3C6-481D-AED5-9724AC6DC2FF}" destId="{035B548A-1548-4149-8FF3-CD5B2D2EB1A3}" srcOrd="1" destOrd="0" presId="urn:microsoft.com/office/officeart/2005/8/layout/orgChart1"/>
    <dgm:cxn modelId="{982FDCD3-9E29-4AC4-811D-3564BE702EC0}" type="presParOf" srcId="{035B548A-1548-4149-8FF3-CD5B2D2EB1A3}" destId="{89EE5A42-5AF3-4628-A473-A45C1EC5CED7}" srcOrd="0" destOrd="0" presId="urn:microsoft.com/office/officeart/2005/8/layout/orgChart1"/>
    <dgm:cxn modelId="{6C6650D5-A18C-4A4B-98D2-9376F823AF75}" type="presParOf" srcId="{035B548A-1548-4149-8FF3-CD5B2D2EB1A3}" destId="{DF40651D-B2DE-4F6B-A28F-ADF88955AF5B}" srcOrd="1" destOrd="0" presId="urn:microsoft.com/office/officeart/2005/8/layout/orgChart1"/>
    <dgm:cxn modelId="{38D7FE8F-2319-4538-A6D8-4DAAFE9FF6D1}" type="presParOf" srcId="{DF40651D-B2DE-4F6B-A28F-ADF88955AF5B}" destId="{C68787E3-931F-46EC-AE05-A91D5FDD625B}" srcOrd="0" destOrd="0" presId="urn:microsoft.com/office/officeart/2005/8/layout/orgChart1"/>
    <dgm:cxn modelId="{E0B223E6-D25D-43E8-93A5-434CF7F64FED}" type="presParOf" srcId="{C68787E3-931F-46EC-AE05-A91D5FDD625B}" destId="{4231DAB2-7E3E-41B2-9EDC-36F72A321995}" srcOrd="0" destOrd="0" presId="urn:microsoft.com/office/officeart/2005/8/layout/orgChart1"/>
    <dgm:cxn modelId="{C4E0C17C-B1CB-4B9F-A8CD-2AE9CF625EC4}" type="presParOf" srcId="{C68787E3-931F-46EC-AE05-A91D5FDD625B}" destId="{420DF2EA-A7EE-48CE-9E3C-E1A3C79EBD50}" srcOrd="1" destOrd="0" presId="urn:microsoft.com/office/officeart/2005/8/layout/orgChart1"/>
    <dgm:cxn modelId="{5B0121CC-053E-4F22-BC74-3E1B5E59F11A}" type="presParOf" srcId="{DF40651D-B2DE-4F6B-A28F-ADF88955AF5B}" destId="{24541C28-517B-4CA2-A801-383DA7143A71}" srcOrd="1" destOrd="0" presId="urn:microsoft.com/office/officeart/2005/8/layout/orgChart1"/>
    <dgm:cxn modelId="{B4F51100-690A-4F6D-A1B7-BD3A1574EF5B}" type="presParOf" srcId="{DF40651D-B2DE-4F6B-A28F-ADF88955AF5B}" destId="{3990D3D2-A52D-42DE-9615-6536E2BBA796}" srcOrd="2" destOrd="0" presId="urn:microsoft.com/office/officeart/2005/8/layout/orgChart1"/>
    <dgm:cxn modelId="{0ACE4778-E97D-4090-B883-CD35E4C42F49}" type="presParOf" srcId="{035B548A-1548-4149-8FF3-CD5B2D2EB1A3}" destId="{E386119E-6955-4E91-961F-03C50DBC235B}" srcOrd="2" destOrd="0" presId="urn:microsoft.com/office/officeart/2005/8/layout/orgChart1"/>
    <dgm:cxn modelId="{0701C3DC-55AF-4585-A9A7-52172BBD8ED8}" type="presParOf" srcId="{035B548A-1548-4149-8FF3-CD5B2D2EB1A3}" destId="{3BE7717E-551D-4AA5-B7D2-7F2F69A8E54E}" srcOrd="3" destOrd="0" presId="urn:microsoft.com/office/officeart/2005/8/layout/orgChart1"/>
    <dgm:cxn modelId="{6C9C6653-3DFC-42C8-940C-BB64267CD972}" type="presParOf" srcId="{3BE7717E-551D-4AA5-B7D2-7F2F69A8E54E}" destId="{15B6A9F2-D7A0-4261-967A-0C6DDD51DD63}" srcOrd="0" destOrd="0" presId="urn:microsoft.com/office/officeart/2005/8/layout/orgChart1"/>
    <dgm:cxn modelId="{E2E0E6E1-2634-45BB-8FAC-46A16FDF50BC}" type="presParOf" srcId="{15B6A9F2-D7A0-4261-967A-0C6DDD51DD63}" destId="{EDECD8A9-D86F-491A-8A0B-EBA213D1DA5F}" srcOrd="0" destOrd="0" presId="urn:microsoft.com/office/officeart/2005/8/layout/orgChart1"/>
    <dgm:cxn modelId="{661FE5BE-6410-4B01-86FC-8A389A1381A8}" type="presParOf" srcId="{15B6A9F2-D7A0-4261-967A-0C6DDD51DD63}" destId="{274FBD3E-0A2F-47E0-980D-8663A7D58836}" srcOrd="1" destOrd="0" presId="urn:microsoft.com/office/officeart/2005/8/layout/orgChart1"/>
    <dgm:cxn modelId="{FB120459-34DF-4AE6-B50B-5D1DA0D71134}" type="presParOf" srcId="{3BE7717E-551D-4AA5-B7D2-7F2F69A8E54E}" destId="{49AE1C61-3C39-41A2-8E6B-EB7855A65FD4}" srcOrd="1" destOrd="0" presId="urn:microsoft.com/office/officeart/2005/8/layout/orgChart1"/>
    <dgm:cxn modelId="{144EDAAE-8D87-4004-B755-CA69F408053B}" type="presParOf" srcId="{3BE7717E-551D-4AA5-B7D2-7F2F69A8E54E}" destId="{789A8578-6AE8-4C4C-B99B-6C909B6FAFB6}" srcOrd="2" destOrd="0" presId="urn:microsoft.com/office/officeart/2005/8/layout/orgChart1"/>
    <dgm:cxn modelId="{7E738E8E-1C43-4F5E-A2E2-B4F523B635F5}" type="presParOf" srcId="{035B548A-1548-4149-8FF3-CD5B2D2EB1A3}" destId="{49EA6D38-AA4B-4D98-BECB-1E80C0A8A30C}" srcOrd="4" destOrd="0" presId="urn:microsoft.com/office/officeart/2005/8/layout/orgChart1"/>
    <dgm:cxn modelId="{53E6CCEA-ECBC-4AB2-AC90-4A7BE4B59D51}" type="presParOf" srcId="{035B548A-1548-4149-8FF3-CD5B2D2EB1A3}" destId="{6571683C-B0B6-4E57-9CEB-FDB9C764F10E}" srcOrd="5" destOrd="0" presId="urn:microsoft.com/office/officeart/2005/8/layout/orgChart1"/>
    <dgm:cxn modelId="{E504276E-D213-4B29-8EDB-AB4F512C76E3}" type="presParOf" srcId="{6571683C-B0B6-4E57-9CEB-FDB9C764F10E}" destId="{821D7568-BB22-48E5-A455-2FCAD2E23276}" srcOrd="0" destOrd="0" presId="urn:microsoft.com/office/officeart/2005/8/layout/orgChart1"/>
    <dgm:cxn modelId="{B0D32AA8-50EA-48C9-B6C1-CD97831081FD}" type="presParOf" srcId="{821D7568-BB22-48E5-A455-2FCAD2E23276}" destId="{38BCF62C-C397-4446-BDEE-536C429FB3F6}" srcOrd="0" destOrd="0" presId="urn:microsoft.com/office/officeart/2005/8/layout/orgChart1"/>
    <dgm:cxn modelId="{295B1AD5-BA6F-4DCF-8AC5-FCB04488EE64}" type="presParOf" srcId="{821D7568-BB22-48E5-A455-2FCAD2E23276}" destId="{2591BDE1-452C-4689-A1FB-75FDC1033FB0}" srcOrd="1" destOrd="0" presId="urn:microsoft.com/office/officeart/2005/8/layout/orgChart1"/>
    <dgm:cxn modelId="{55BBBAFD-FC68-41DA-B0AA-F91763F9DF90}" type="presParOf" srcId="{6571683C-B0B6-4E57-9CEB-FDB9C764F10E}" destId="{ADE29CA4-0B6B-4BE6-8568-20320B2F044C}" srcOrd="1" destOrd="0" presId="urn:microsoft.com/office/officeart/2005/8/layout/orgChart1"/>
    <dgm:cxn modelId="{A07D627B-A69B-4B71-8BEF-EAEED5AFBF66}" type="presParOf" srcId="{6571683C-B0B6-4E57-9CEB-FDB9C764F10E}" destId="{3A11F48D-1F56-4A52-B984-276DE73364D5}" srcOrd="2" destOrd="0" presId="urn:microsoft.com/office/officeart/2005/8/layout/orgChart1"/>
    <dgm:cxn modelId="{847FB25D-B324-400E-A948-C3F313567AD2}" type="presParOf" srcId="{035B548A-1548-4149-8FF3-CD5B2D2EB1A3}" destId="{B7D367C4-804C-44F9-9E71-DC2E2ACD0CBF}" srcOrd="6" destOrd="0" presId="urn:microsoft.com/office/officeart/2005/8/layout/orgChart1"/>
    <dgm:cxn modelId="{84F0849B-CF4D-4DBB-9357-FA2A1FFAFEA5}" type="presParOf" srcId="{035B548A-1548-4149-8FF3-CD5B2D2EB1A3}" destId="{37164A64-C01E-42DD-92B7-EFD7C0DAA693}" srcOrd="7" destOrd="0" presId="urn:microsoft.com/office/officeart/2005/8/layout/orgChart1"/>
    <dgm:cxn modelId="{091CDFFE-6368-4FA7-B3B8-CFF70A7A57FB}" type="presParOf" srcId="{37164A64-C01E-42DD-92B7-EFD7C0DAA693}" destId="{DDF801FA-9FED-4407-B9B4-5130C7C0D3E7}" srcOrd="0" destOrd="0" presId="urn:microsoft.com/office/officeart/2005/8/layout/orgChart1"/>
    <dgm:cxn modelId="{6771C871-8DE1-452E-BB98-86A6C548ECD1}" type="presParOf" srcId="{DDF801FA-9FED-4407-B9B4-5130C7C0D3E7}" destId="{3E5C1326-555F-4D0D-B284-4F758C95E7CD}" srcOrd="0" destOrd="0" presId="urn:microsoft.com/office/officeart/2005/8/layout/orgChart1"/>
    <dgm:cxn modelId="{0B218789-BEB1-478A-9175-5FE5076B8C72}" type="presParOf" srcId="{DDF801FA-9FED-4407-B9B4-5130C7C0D3E7}" destId="{102D8E9B-A240-402D-96A5-FBFC118C21A1}" srcOrd="1" destOrd="0" presId="urn:microsoft.com/office/officeart/2005/8/layout/orgChart1"/>
    <dgm:cxn modelId="{845B99FB-AC9C-460A-AFD9-4E309E2ACC3E}" type="presParOf" srcId="{37164A64-C01E-42DD-92B7-EFD7C0DAA693}" destId="{F90F5475-AF1D-426A-A728-CC51F4B3340C}" srcOrd="1" destOrd="0" presId="urn:microsoft.com/office/officeart/2005/8/layout/orgChart1"/>
    <dgm:cxn modelId="{F91B3C4F-735F-46AE-B5B1-503E4BC85B6D}" type="presParOf" srcId="{37164A64-C01E-42DD-92B7-EFD7C0DAA693}" destId="{C6CC1CDB-E1D9-4460-84A8-B2F70B33AEBB}" srcOrd="2" destOrd="0" presId="urn:microsoft.com/office/officeart/2005/8/layout/orgChart1"/>
    <dgm:cxn modelId="{2A3B9BD9-CD3D-453F-A129-62965CE2427A}" type="presParOf" srcId="{9E7018CF-F3C6-481D-AED5-9724AC6DC2FF}" destId="{86DE26DE-E885-41E1-8302-D812F5B74E7C}" srcOrd="2" destOrd="0" presId="urn:microsoft.com/office/officeart/2005/8/layout/orgChart1"/>
    <dgm:cxn modelId="{10E7C7DB-4E36-4CF9-A7E0-1A8D7F956F62}" type="presParOf" srcId="{24F5ED0F-A0A7-4F5C-8E7D-A9D6D998435D}" destId="{9F1E6CAC-F7DC-4109-A90C-75846A7BFC2D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B5A7FA0-4FE9-4EEE-A046-B0C3D0A3CDE7}" type="doc">
      <dgm:prSet loTypeId="urn:microsoft.com/office/officeart/2005/8/layout/hierarchy3" loCatId="hierarchy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th-TH"/>
        </a:p>
      </dgm:t>
    </dgm:pt>
    <dgm:pt modelId="{B3582782-C3B6-47E3-9F2B-562D80B40B2A}">
      <dgm:prSet phldrT="[ข้อความ]" custT="1"/>
      <dgm:spPr/>
      <dgm:t>
        <a:bodyPr/>
        <a:lstStyle/>
        <a:p>
          <a:r>
            <a:rPr lang="en-US" sz="4400" b="1" dirty="0" smtClean="0">
              <a:latin typeface="Cordia New" pitchFamily="34" charset="-34"/>
              <a:cs typeface="Cordia New" pitchFamily="34" charset="-34"/>
            </a:rPr>
            <a:t>AHRDA</a:t>
          </a:r>
          <a:endParaRPr lang="th-TH" sz="4400" b="1" dirty="0">
            <a:latin typeface="Cordia New" pitchFamily="34" charset="-34"/>
            <a:cs typeface="Cordia New" pitchFamily="34" charset="-34"/>
          </a:endParaRPr>
        </a:p>
      </dgm:t>
    </dgm:pt>
    <dgm:pt modelId="{0A8C9D6E-518E-473E-8ED3-42A8203C4E2E}" type="parTrans" cxnId="{4E0A419E-DAAF-40AB-ABE5-E33862D02B14}">
      <dgm:prSet/>
      <dgm:spPr/>
      <dgm:t>
        <a:bodyPr/>
        <a:lstStyle/>
        <a:p>
          <a:endParaRPr lang="th-TH"/>
        </a:p>
      </dgm:t>
    </dgm:pt>
    <dgm:pt modelId="{3D054076-3959-4569-91E6-79907FBA593E}" type="sibTrans" cxnId="{4E0A419E-DAAF-40AB-ABE5-E33862D02B14}">
      <dgm:prSet/>
      <dgm:spPr/>
      <dgm:t>
        <a:bodyPr/>
        <a:lstStyle/>
        <a:p>
          <a:endParaRPr lang="th-TH"/>
        </a:p>
      </dgm:t>
    </dgm:pt>
    <dgm:pt modelId="{EE4C9473-8245-4D72-8290-BDABF95AE99F}">
      <dgm:prSet phldrT="[ข้อความ]" custT="1"/>
      <dgm:spPr/>
      <dgm:t>
        <a:bodyPr/>
        <a:lstStyle/>
        <a:p>
          <a:r>
            <a:rPr lang="th-TH" sz="2600" b="1" dirty="0" smtClean="0"/>
            <a:t>ระดับอาชีวศึกษา</a:t>
          </a:r>
        </a:p>
        <a:p>
          <a:r>
            <a:rPr lang="th-TH" sz="2600" b="1" dirty="0" smtClean="0"/>
            <a:t>ยานยนต์และชิ้นส่วน</a:t>
          </a:r>
          <a:endParaRPr lang="th-TH" sz="2600" b="1" dirty="0"/>
        </a:p>
      </dgm:t>
    </dgm:pt>
    <dgm:pt modelId="{4A2AB381-FFCB-472A-94B5-0CDD4F9D0E21}" type="parTrans" cxnId="{6B59FF6C-C39F-4B37-8014-3FDE227CFE1F}">
      <dgm:prSet/>
      <dgm:spPr/>
      <dgm:t>
        <a:bodyPr/>
        <a:lstStyle/>
        <a:p>
          <a:endParaRPr lang="th-TH"/>
        </a:p>
      </dgm:t>
    </dgm:pt>
    <dgm:pt modelId="{119B4F72-D041-4B98-91BC-DF71343B6D1D}" type="sibTrans" cxnId="{6B59FF6C-C39F-4B37-8014-3FDE227CFE1F}">
      <dgm:prSet/>
      <dgm:spPr/>
      <dgm:t>
        <a:bodyPr/>
        <a:lstStyle/>
        <a:p>
          <a:endParaRPr lang="th-TH"/>
        </a:p>
      </dgm:t>
    </dgm:pt>
    <dgm:pt modelId="{008974EE-4E42-4E97-AB08-FF00C53E5A28}">
      <dgm:prSet phldrT="[ข้อความ]" custT="1"/>
      <dgm:spPr/>
      <dgm:t>
        <a:bodyPr/>
        <a:lstStyle/>
        <a:p>
          <a:pPr algn="l"/>
          <a:r>
            <a:rPr lang="th-TH" sz="2400" b="1" dirty="0" smtClean="0">
              <a:latin typeface="Cordia New" pitchFamily="34" charset="-34"/>
              <a:cs typeface="Cordia New" pitchFamily="34" charset="-34"/>
            </a:rPr>
            <a:t>ฝึกอบรมครูอาชีวศึกษา จำนวน </a:t>
          </a:r>
          <a:r>
            <a:rPr lang="en-US" sz="2400" b="1" dirty="0" smtClean="0">
              <a:latin typeface="Cordia New" pitchFamily="34" charset="-34"/>
              <a:cs typeface="Cordia New" pitchFamily="34" charset="-34"/>
            </a:rPr>
            <a:t>3 </a:t>
          </a:r>
          <a:r>
            <a:rPr lang="th-TH" sz="2400" b="1" dirty="0" smtClean="0">
              <a:latin typeface="Cordia New" pitchFamily="34" charset="-34"/>
              <a:cs typeface="Cordia New" pitchFamily="34" charset="-34"/>
            </a:rPr>
            <a:t>รุ่น </a:t>
          </a:r>
          <a:r>
            <a:rPr lang="en-US" sz="2400" b="1" dirty="0" smtClean="0">
              <a:latin typeface="Cordia New" pitchFamily="34" charset="-34"/>
              <a:cs typeface="Cordia New" pitchFamily="34" charset="-34"/>
            </a:rPr>
            <a:t>81</a:t>
          </a:r>
          <a:r>
            <a:rPr lang="th-TH" sz="2400" b="1" dirty="0" smtClean="0">
              <a:latin typeface="Cordia New" pitchFamily="34" charset="-34"/>
              <a:cs typeface="Cordia New" pitchFamily="34" charset="-34"/>
            </a:rPr>
            <a:t> คน   </a:t>
          </a:r>
          <a:r>
            <a:rPr lang="en-US" sz="2400" b="1" dirty="0" smtClean="0">
              <a:latin typeface="Cordia New" pitchFamily="34" charset="-34"/>
              <a:cs typeface="Cordia New" pitchFamily="34" charset="-34"/>
            </a:rPr>
            <a:t>16 </a:t>
          </a:r>
          <a:r>
            <a:rPr lang="th-TH" sz="2400" b="1" dirty="0" smtClean="0">
              <a:latin typeface="Cordia New" pitchFamily="34" charset="-34"/>
              <a:cs typeface="Cordia New" pitchFamily="34" charset="-34"/>
            </a:rPr>
            <a:t>วิทยาลัย และบุคลากรกรมพัฒนาฝีมือแรงงาน</a:t>
          </a:r>
          <a:endParaRPr lang="th-TH" sz="2400" b="1" dirty="0">
            <a:latin typeface="Cordia New" pitchFamily="34" charset="-34"/>
            <a:cs typeface="Cordia New" pitchFamily="34" charset="-34"/>
          </a:endParaRPr>
        </a:p>
      </dgm:t>
    </dgm:pt>
    <dgm:pt modelId="{B9F0BB4A-F7BF-48CB-8D78-8D357CE3D874}" type="parTrans" cxnId="{9FAE912B-D791-41AE-A60E-5EEF6BD5832D}">
      <dgm:prSet/>
      <dgm:spPr/>
      <dgm:t>
        <a:bodyPr/>
        <a:lstStyle/>
        <a:p>
          <a:endParaRPr lang="th-TH" b="1"/>
        </a:p>
      </dgm:t>
    </dgm:pt>
    <dgm:pt modelId="{D5A3DCFC-5AC9-4E66-8423-4FEFB711715B}" type="sibTrans" cxnId="{9FAE912B-D791-41AE-A60E-5EEF6BD5832D}">
      <dgm:prSet/>
      <dgm:spPr/>
      <dgm:t>
        <a:bodyPr/>
        <a:lstStyle/>
        <a:p>
          <a:endParaRPr lang="th-TH"/>
        </a:p>
      </dgm:t>
    </dgm:pt>
    <dgm:pt modelId="{6ADE342D-273C-46C8-9643-CFD6BFBD7353}">
      <dgm:prSet phldrT="[ข้อความ]" custT="1"/>
      <dgm:spPr/>
      <dgm:t>
        <a:bodyPr/>
        <a:lstStyle/>
        <a:p>
          <a:r>
            <a:rPr lang="th-TH" sz="2400" b="1" dirty="0" smtClean="0"/>
            <a:t>จัดทำหลักสูตรทางชิ้นส่วนยานยนต์ (เทคนิคการผลิต)</a:t>
          </a:r>
          <a:endParaRPr lang="th-TH" sz="2400" b="1" dirty="0"/>
        </a:p>
      </dgm:t>
    </dgm:pt>
    <dgm:pt modelId="{C53A799C-2540-4497-8CC6-B3A7830C1AFC}" type="parTrans" cxnId="{BE9F7AF5-FCAC-415D-881D-EA91141A90F8}">
      <dgm:prSet/>
      <dgm:spPr/>
      <dgm:t>
        <a:bodyPr/>
        <a:lstStyle/>
        <a:p>
          <a:endParaRPr lang="th-TH" b="1"/>
        </a:p>
      </dgm:t>
    </dgm:pt>
    <dgm:pt modelId="{8ABE8642-335C-4E06-A8E5-849433698103}" type="sibTrans" cxnId="{BE9F7AF5-FCAC-415D-881D-EA91141A90F8}">
      <dgm:prSet/>
      <dgm:spPr/>
      <dgm:t>
        <a:bodyPr/>
        <a:lstStyle/>
        <a:p>
          <a:endParaRPr lang="th-TH"/>
        </a:p>
      </dgm:t>
    </dgm:pt>
    <dgm:pt modelId="{4CAB1B98-736F-4AEB-8DDE-96FB91A26C0E}">
      <dgm:prSet phldrT="[ข้อความ]" custT="1"/>
      <dgm:spPr/>
      <dgm:t>
        <a:bodyPr/>
        <a:lstStyle/>
        <a:p>
          <a:pPr algn="l"/>
          <a:r>
            <a:rPr lang="th-TH" sz="2400" b="1" dirty="0" smtClean="0"/>
            <a:t>งบลงทุน จำนวน 47,972,000 บาท </a:t>
          </a:r>
        </a:p>
      </dgm:t>
    </dgm:pt>
    <dgm:pt modelId="{B7DD79AE-61DE-4223-8FB9-E870C036B355}" type="parTrans" cxnId="{1A01A2D1-E793-44ED-9F43-816198600670}">
      <dgm:prSet/>
      <dgm:spPr/>
      <dgm:t>
        <a:bodyPr/>
        <a:lstStyle/>
        <a:p>
          <a:endParaRPr lang="th-TH" b="1"/>
        </a:p>
      </dgm:t>
    </dgm:pt>
    <dgm:pt modelId="{C277897D-F755-4B70-B5DD-08EF91476611}" type="sibTrans" cxnId="{1A01A2D1-E793-44ED-9F43-816198600670}">
      <dgm:prSet/>
      <dgm:spPr/>
      <dgm:t>
        <a:bodyPr/>
        <a:lstStyle/>
        <a:p>
          <a:endParaRPr lang="th-TH"/>
        </a:p>
      </dgm:t>
    </dgm:pt>
    <dgm:pt modelId="{1ADB2AD8-8C00-427C-A671-326A7B42728B}">
      <dgm:prSet custT="1"/>
      <dgm:spPr/>
      <dgm:t>
        <a:bodyPr/>
        <a:lstStyle/>
        <a:p>
          <a:r>
            <a:rPr lang="th-TH" sz="2400" b="1" dirty="0" smtClean="0"/>
            <a:t>งบประมาณฝึกอบรม 7,482,000 บาท</a:t>
          </a:r>
          <a:endParaRPr lang="th-TH" sz="2400" b="1" dirty="0"/>
        </a:p>
      </dgm:t>
    </dgm:pt>
    <dgm:pt modelId="{6FA2995B-741B-47CD-B704-AEDC0D1954C5}" type="parTrans" cxnId="{FA23AF68-FA1C-4D36-A4BA-CF99C0A61402}">
      <dgm:prSet/>
      <dgm:spPr/>
      <dgm:t>
        <a:bodyPr/>
        <a:lstStyle/>
        <a:p>
          <a:endParaRPr lang="th-TH" b="1"/>
        </a:p>
      </dgm:t>
    </dgm:pt>
    <dgm:pt modelId="{CFDC9A67-B5BB-47E7-B2C0-6C85A31CD2C5}" type="sibTrans" cxnId="{FA23AF68-FA1C-4D36-A4BA-CF99C0A61402}">
      <dgm:prSet/>
      <dgm:spPr/>
      <dgm:t>
        <a:bodyPr/>
        <a:lstStyle/>
        <a:p>
          <a:endParaRPr lang="th-TH"/>
        </a:p>
      </dgm:t>
    </dgm:pt>
    <dgm:pt modelId="{251CD041-9C06-4231-8380-F5102E2BF549}">
      <dgm:prSet custT="1"/>
      <dgm:spPr/>
      <dgm:t>
        <a:bodyPr/>
        <a:lstStyle/>
        <a:p>
          <a:r>
            <a:rPr lang="th-TH" sz="2400" b="1" dirty="0" smtClean="0"/>
            <a:t>เป้าหมายการฝึก 2,580 คน</a:t>
          </a:r>
        </a:p>
      </dgm:t>
    </dgm:pt>
    <dgm:pt modelId="{EFB16DF4-B179-4D0D-A9F3-DA5C5780780D}" type="parTrans" cxnId="{AECF71A2-7FA7-4ADB-BB37-933D9EF8AA37}">
      <dgm:prSet/>
      <dgm:spPr/>
      <dgm:t>
        <a:bodyPr/>
        <a:lstStyle/>
        <a:p>
          <a:endParaRPr lang="th-TH"/>
        </a:p>
      </dgm:t>
    </dgm:pt>
    <dgm:pt modelId="{83CD7677-F4A5-4B43-8CD3-D8FF0EB48E10}" type="sibTrans" cxnId="{AECF71A2-7FA7-4ADB-BB37-933D9EF8AA37}">
      <dgm:prSet/>
      <dgm:spPr/>
      <dgm:t>
        <a:bodyPr/>
        <a:lstStyle/>
        <a:p>
          <a:endParaRPr lang="th-TH"/>
        </a:p>
      </dgm:t>
    </dgm:pt>
    <dgm:pt modelId="{6C0EC786-19A2-43A3-A17B-FFBDB66A8F1A}">
      <dgm:prSet custT="1"/>
      <dgm:spPr/>
      <dgm:t>
        <a:bodyPr/>
        <a:lstStyle/>
        <a:p>
          <a:pPr algn="l"/>
          <a:r>
            <a:rPr lang="th-TH" sz="2400" b="1" dirty="0" smtClean="0"/>
            <a:t>พื้นฐานวัดขนาดทั่วไป</a:t>
          </a:r>
          <a:endParaRPr lang="th-TH" sz="2400" b="1" dirty="0"/>
        </a:p>
      </dgm:t>
    </dgm:pt>
    <dgm:pt modelId="{4D85147E-93CD-4AE1-A687-CB4CF0A24ED5}" type="parTrans" cxnId="{A1421BB2-0080-4845-925C-972350AF9059}">
      <dgm:prSet/>
      <dgm:spPr/>
      <dgm:t>
        <a:bodyPr/>
        <a:lstStyle/>
        <a:p>
          <a:endParaRPr lang="th-TH"/>
        </a:p>
      </dgm:t>
    </dgm:pt>
    <dgm:pt modelId="{09A9871B-5FE5-4732-A41D-3F85B6528A71}" type="sibTrans" cxnId="{A1421BB2-0080-4845-925C-972350AF9059}">
      <dgm:prSet/>
      <dgm:spPr/>
      <dgm:t>
        <a:bodyPr/>
        <a:lstStyle/>
        <a:p>
          <a:endParaRPr lang="th-TH"/>
        </a:p>
      </dgm:t>
    </dgm:pt>
    <dgm:pt modelId="{3BBEF2FD-FEB2-4FB2-BA87-B0BC0A7D71EC}">
      <dgm:prSet custT="1"/>
      <dgm:spPr/>
      <dgm:t>
        <a:bodyPr/>
        <a:lstStyle/>
        <a:p>
          <a:r>
            <a:rPr lang="th-TH" sz="2400" b="1" dirty="0" smtClean="0"/>
            <a:t>เครื่องมือวัดขนาดอย่างละเอียด</a:t>
          </a:r>
        </a:p>
      </dgm:t>
    </dgm:pt>
    <dgm:pt modelId="{9530ECA8-57B1-4740-AF02-A0D75C36A936}" type="parTrans" cxnId="{E3446D17-0760-4D4A-9CD6-06F7EEB96E13}">
      <dgm:prSet/>
      <dgm:spPr/>
      <dgm:t>
        <a:bodyPr/>
        <a:lstStyle/>
        <a:p>
          <a:endParaRPr lang="th-TH"/>
        </a:p>
      </dgm:t>
    </dgm:pt>
    <dgm:pt modelId="{AA2F7562-0587-4A55-958E-0812E1E3F693}" type="sibTrans" cxnId="{E3446D17-0760-4D4A-9CD6-06F7EEB96E13}">
      <dgm:prSet/>
      <dgm:spPr/>
      <dgm:t>
        <a:bodyPr/>
        <a:lstStyle/>
        <a:p>
          <a:endParaRPr lang="th-TH"/>
        </a:p>
      </dgm:t>
    </dgm:pt>
    <dgm:pt modelId="{CBA51F0B-EB1B-4C8E-9A5A-FBB7E167CFBE}">
      <dgm:prSet custT="1"/>
      <dgm:spPr/>
      <dgm:t>
        <a:bodyPr/>
        <a:lstStyle/>
        <a:p>
          <a:r>
            <a:rPr lang="th-TH" sz="2400" b="1" dirty="0" smtClean="0"/>
            <a:t>เครื่องกลึง </a:t>
          </a:r>
          <a:r>
            <a:rPr lang="en-US" sz="2400" b="1" dirty="0" smtClean="0"/>
            <a:t>CNC</a:t>
          </a:r>
          <a:r>
            <a:rPr lang="th-TH" sz="2400" b="1" dirty="0" smtClean="0"/>
            <a:t> / เจาะอัตโนมัติ</a:t>
          </a:r>
        </a:p>
      </dgm:t>
    </dgm:pt>
    <dgm:pt modelId="{7632E74A-4D32-438D-975F-B75938A99A7A}" type="parTrans" cxnId="{F81F7C5D-C8B0-4CD0-9732-0D4F8A90E846}">
      <dgm:prSet/>
      <dgm:spPr/>
      <dgm:t>
        <a:bodyPr/>
        <a:lstStyle/>
        <a:p>
          <a:endParaRPr lang="th-TH"/>
        </a:p>
      </dgm:t>
    </dgm:pt>
    <dgm:pt modelId="{54FC8E50-F20E-4059-BC48-F0CC9C2EDBB6}" type="sibTrans" cxnId="{F81F7C5D-C8B0-4CD0-9732-0D4F8A90E846}">
      <dgm:prSet/>
      <dgm:spPr/>
      <dgm:t>
        <a:bodyPr/>
        <a:lstStyle/>
        <a:p>
          <a:endParaRPr lang="th-TH"/>
        </a:p>
      </dgm:t>
    </dgm:pt>
    <dgm:pt modelId="{96A33B07-33B1-44FC-B381-312179BC5ECC}">
      <dgm:prSet custT="1"/>
      <dgm:spPr/>
      <dgm:t>
        <a:bodyPr/>
        <a:lstStyle/>
        <a:p>
          <a:r>
            <a:rPr lang="th-TH" sz="2400" b="1" dirty="0" smtClean="0"/>
            <a:t>ชุดปฏิบัติการโปรแกรมออกแบบชิ้นงานด้วยคอมพิวเตอร์</a:t>
          </a:r>
          <a:endParaRPr lang="th-TH" sz="2400" b="1" dirty="0"/>
        </a:p>
      </dgm:t>
    </dgm:pt>
    <dgm:pt modelId="{E5944049-09A8-48A7-B034-8AAE09450B7E}" type="parTrans" cxnId="{C37E4516-30DB-4E1B-AD21-882D81973DD2}">
      <dgm:prSet/>
      <dgm:spPr/>
      <dgm:t>
        <a:bodyPr/>
        <a:lstStyle/>
        <a:p>
          <a:endParaRPr lang="th-TH"/>
        </a:p>
      </dgm:t>
    </dgm:pt>
    <dgm:pt modelId="{49F5F5FF-0EAC-4BE7-BDA9-FE8EE14B0202}" type="sibTrans" cxnId="{C37E4516-30DB-4E1B-AD21-882D81973DD2}">
      <dgm:prSet/>
      <dgm:spPr/>
      <dgm:t>
        <a:bodyPr/>
        <a:lstStyle/>
        <a:p>
          <a:endParaRPr lang="th-TH"/>
        </a:p>
      </dgm:t>
    </dgm:pt>
    <dgm:pt modelId="{02EB1F8D-1142-4D3B-A0C2-B0F5BBDCE496}">
      <dgm:prSet phldrT="[ข้อความ]" custT="1"/>
      <dgm:spPr/>
      <dgm:t>
        <a:bodyPr/>
        <a:lstStyle/>
        <a:p>
          <a:r>
            <a:rPr lang="th-TH" sz="2400" b="1" dirty="0" smtClean="0">
              <a:latin typeface="Cordia New" pitchFamily="34" charset="-34"/>
              <a:cs typeface="Cordia New" pitchFamily="34" charset="-34"/>
            </a:rPr>
            <a:t>จัดตั้งศูนย์ฝึกอบรมนักเรียนอาชีวะ </a:t>
          </a:r>
          <a:r>
            <a:rPr lang="en-US" sz="2400" b="1" dirty="0" smtClean="0">
              <a:latin typeface="Cordia New" pitchFamily="34" charset="-34"/>
              <a:cs typeface="Cordia New" pitchFamily="34" charset="-34"/>
            </a:rPr>
            <a:t>4 </a:t>
          </a:r>
          <a:r>
            <a:rPr lang="th-TH" sz="2400" b="1" dirty="0" smtClean="0">
              <a:latin typeface="Cordia New" pitchFamily="34" charset="-34"/>
              <a:cs typeface="Cordia New" pitchFamily="34" charset="-34"/>
            </a:rPr>
            <a:t>ศูนย์ </a:t>
          </a:r>
        </a:p>
        <a:p>
          <a:r>
            <a:rPr lang="th-TH" sz="2000" b="1" dirty="0" smtClean="0">
              <a:latin typeface="Cordia New" pitchFamily="34" charset="-34"/>
              <a:cs typeface="Cordia New" pitchFamily="34" charset="-34"/>
            </a:rPr>
            <a:t>ภาคกลาง</a:t>
          </a:r>
          <a:r>
            <a:rPr lang="en-US" sz="2000" b="1" dirty="0" smtClean="0">
              <a:latin typeface="Cordia New" pitchFamily="34" charset="-34"/>
              <a:cs typeface="Cordia New" pitchFamily="34" charset="-34"/>
            </a:rPr>
            <a:t>, </a:t>
          </a:r>
          <a:r>
            <a:rPr lang="th-TH" sz="2000" b="1" dirty="0" smtClean="0">
              <a:latin typeface="Cordia New" pitchFamily="34" charset="-34"/>
              <a:cs typeface="Cordia New" pitchFamily="34" charset="-34"/>
            </a:rPr>
            <a:t>ภาคตะวันตก</a:t>
          </a:r>
          <a:r>
            <a:rPr lang="en-US" sz="2000" b="1" dirty="0" smtClean="0">
              <a:latin typeface="Cordia New" pitchFamily="34" charset="-34"/>
              <a:cs typeface="Cordia New" pitchFamily="34" charset="-34"/>
            </a:rPr>
            <a:t>, </a:t>
          </a:r>
          <a:r>
            <a:rPr lang="th-TH" sz="2000" b="1" dirty="0" smtClean="0">
              <a:latin typeface="Cordia New" pitchFamily="34" charset="-34"/>
              <a:cs typeface="Cordia New" pitchFamily="34" charset="-34"/>
            </a:rPr>
            <a:t>ภาคตะวันออกกลาง และภาคอีสานตอนใต้</a:t>
          </a:r>
          <a:endParaRPr lang="th-TH" sz="2000" b="1" dirty="0">
            <a:latin typeface="Cordia New" pitchFamily="34" charset="-34"/>
            <a:cs typeface="Cordia New" pitchFamily="34" charset="-34"/>
          </a:endParaRPr>
        </a:p>
      </dgm:t>
    </dgm:pt>
    <dgm:pt modelId="{47C4EAE0-3E95-489A-A685-E6DB565EE592}" type="parTrans" cxnId="{9FB4252B-A3FB-4DCE-AE83-565007BB392A}">
      <dgm:prSet/>
      <dgm:spPr/>
      <dgm:t>
        <a:bodyPr/>
        <a:lstStyle/>
        <a:p>
          <a:endParaRPr lang="th-TH" b="1"/>
        </a:p>
      </dgm:t>
    </dgm:pt>
    <dgm:pt modelId="{594833F8-44F6-4E32-8ADC-CE21764468D8}" type="sibTrans" cxnId="{9FB4252B-A3FB-4DCE-AE83-565007BB392A}">
      <dgm:prSet/>
      <dgm:spPr/>
      <dgm:t>
        <a:bodyPr/>
        <a:lstStyle/>
        <a:p>
          <a:endParaRPr lang="th-TH"/>
        </a:p>
      </dgm:t>
    </dgm:pt>
    <dgm:pt modelId="{4FC69BC2-0567-495B-B283-E9C98E880EAA}">
      <dgm:prSet custT="1"/>
      <dgm:spPr/>
      <dgm:t>
        <a:bodyPr/>
        <a:lstStyle/>
        <a:p>
          <a:r>
            <a:rPr lang="th-TH" sz="2400" b="1" dirty="0" smtClean="0"/>
            <a:t>เครื่อง </a:t>
          </a:r>
          <a:r>
            <a:rPr lang="en-US" sz="2400" b="1" dirty="0" smtClean="0"/>
            <a:t>EDM ,</a:t>
          </a:r>
          <a:r>
            <a:rPr lang="th-TH" sz="2400" b="1" dirty="0" smtClean="0"/>
            <a:t> เครื่อง </a:t>
          </a:r>
          <a:r>
            <a:rPr lang="en-US" sz="2400" b="1" dirty="0" smtClean="0"/>
            <a:t>Wire cut </a:t>
          </a:r>
          <a:r>
            <a:rPr lang="th-TH" sz="2400" b="1" dirty="0" smtClean="0"/>
            <a:t> </a:t>
          </a:r>
          <a:endParaRPr lang="th-TH" sz="2400" b="1" dirty="0"/>
        </a:p>
      </dgm:t>
    </dgm:pt>
    <dgm:pt modelId="{114153C6-88A6-4F85-87CD-30CA9F62CD31}" type="parTrans" cxnId="{04A98611-CA4B-4DF1-8FC8-1661061C86C7}">
      <dgm:prSet/>
      <dgm:spPr/>
      <dgm:t>
        <a:bodyPr/>
        <a:lstStyle/>
        <a:p>
          <a:endParaRPr lang="th-TH"/>
        </a:p>
      </dgm:t>
    </dgm:pt>
    <dgm:pt modelId="{83420F25-C66B-4004-A5D7-2C97AB8B0832}" type="sibTrans" cxnId="{04A98611-CA4B-4DF1-8FC8-1661061C86C7}">
      <dgm:prSet/>
      <dgm:spPr/>
      <dgm:t>
        <a:bodyPr/>
        <a:lstStyle/>
        <a:p>
          <a:endParaRPr lang="th-TH"/>
        </a:p>
      </dgm:t>
    </dgm:pt>
    <dgm:pt modelId="{60F5B00A-46D6-4CB1-8994-A2516E3D814B}" type="pres">
      <dgm:prSet presAssocID="{EB5A7FA0-4FE9-4EEE-A046-B0C3D0A3CDE7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th-TH"/>
        </a:p>
      </dgm:t>
    </dgm:pt>
    <dgm:pt modelId="{B5C22310-D3EC-4112-A1EF-F2BA4E46FC58}" type="pres">
      <dgm:prSet presAssocID="{B3582782-C3B6-47E3-9F2B-562D80B40B2A}" presName="root" presStyleCnt="0"/>
      <dgm:spPr/>
      <dgm:t>
        <a:bodyPr/>
        <a:lstStyle/>
        <a:p>
          <a:endParaRPr lang="en-US"/>
        </a:p>
      </dgm:t>
    </dgm:pt>
    <dgm:pt modelId="{181ABCB5-59C5-450F-BEB3-B9827A2823BB}" type="pres">
      <dgm:prSet presAssocID="{B3582782-C3B6-47E3-9F2B-562D80B40B2A}" presName="rootComposite" presStyleCnt="0"/>
      <dgm:spPr/>
      <dgm:t>
        <a:bodyPr/>
        <a:lstStyle/>
        <a:p>
          <a:endParaRPr lang="en-US"/>
        </a:p>
      </dgm:t>
    </dgm:pt>
    <dgm:pt modelId="{0A647F7E-D13F-40B2-868D-300A8AF8CE52}" type="pres">
      <dgm:prSet presAssocID="{B3582782-C3B6-47E3-9F2B-562D80B40B2A}" presName="rootText" presStyleLbl="node1" presStyleIdx="0" presStyleCnt="2" custScaleX="124193" custScaleY="58791" custLinFactNeighborY="5921"/>
      <dgm:spPr/>
      <dgm:t>
        <a:bodyPr/>
        <a:lstStyle/>
        <a:p>
          <a:endParaRPr lang="th-TH"/>
        </a:p>
      </dgm:t>
    </dgm:pt>
    <dgm:pt modelId="{BAD4605A-D4A5-4F97-A2E9-397BDF2644CB}" type="pres">
      <dgm:prSet presAssocID="{B3582782-C3B6-47E3-9F2B-562D80B40B2A}" presName="rootConnector" presStyleLbl="node1" presStyleIdx="0" presStyleCnt="2"/>
      <dgm:spPr/>
      <dgm:t>
        <a:bodyPr/>
        <a:lstStyle/>
        <a:p>
          <a:endParaRPr lang="th-TH"/>
        </a:p>
      </dgm:t>
    </dgm:pt>
    <dgm:pt modelId="{DF57C4A3-1B3F-4515-BA3E-99649F24137A}" type="pres">
      <dgm:prSet presAssocID="{B3582782-C3B6-47E3-9F2B-562D80B40B2A}" presName="childShape" presStyleCnt="0"/>
      <dgm:spPr/>
      <dgm:t>
        <a:bodyPr/>
        <a:lstStyle/>
        <a:p>
          <a:endParaRPr lang="en-US"/>
        </a:p>
      </dgm:t>
    </dgm:pt>
    <dgm:pt modelId="{925C5410-64EE-4362-A4DE-FADD1BDCC523}" type="pres">
      <dgm:prSet presAssocID="{B7DD79AE-61DE-4223-8FB9-E870C036B355}" presName="Name13" presStyleLbl="parChTrans1D2" presStyleIdx="0" presStyleCnt="5"/>
      <dgm:spPr/>
      <dgm:t>
        <a:bodyPr/>
        <a:lstStyle/>
        <a:p>
          <a:endParaRPr lang="th-TH"/>
        </a:p>
      </dgm:t>
    </dgm:pt>
    <dgm:pt modelId="{D386DECE-9031-42CD-9AB7-0FFF87A0900A}" type="pres">
      <dgm:prSet presAssocID="{4CAB1B98-736F-4AEB-8DDE-96FB91A26C0E}" presName="childText" presStyleLbl="bgAcc1" presStyleIdx="0" presStyleCnt="5" custScaleX="168436" custScaleY="208647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CDEB0C74-02E8-4E35-9033-A686F0650103}" type="pres">
      <dgm:prSet presAssocID="{6FA2995B-741B-47CD-B704-AEDC0D1954C5}" presName="Name13" presStyleLbl="parChTrans1D2" presStyleIdx="1" presStyleCnt="5"/>
      <dgm:spPr/>
      <dgm:t>
        <a:bodyPr/>
        <a:lstStyle/>
        <a:p>
          <a:endParaRPr lang="th-TH"/>
        </a:p>
      </dgm:t>
    </dgm:pt>
    <dgm:pt modelId="{DDD25EA8-CBAE-4296-A703-7FA029C9DF63}" type="pres">
      <dgm:prSet presAssocID="{1ADB2AD8-8C00-427C-A671-326A7B42728B}" presName="childText" presStyleLbl="bgAcc1" presStyleIdx="1" presStyleCnt="5" custScaleX="173328" custScaleY="7673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CB40D093-B93D-4E08-9D06-F1975B0D901F}" type="pres">
      <dgm:prSet presAssocID="{EE4C9473-8245-4D72-8290-BDABF95AE99F}" presName="root" presStyleCnt="0"/>
      <dgm:spPr/>
      <dgm:t>
        <a:bodyPr/>
        <a:lstStyle/>
        <a:p>
          <a:endParaRPr lang="en-US"/>
        </a:p>
      </dgm:t>
    </dgm:pt>
    <dgm:pt modelId="{8CE36065-EE00-4F9D-ADC8-EFA7FC91D7FD}" type="pres">
      <dgm:prSet presAssocID="{EE4C9473-8245-4D72-8290-BDABF95AE99F}" presName="rootComposite" presStyleCnt="0"/>
      <dgm:spPr/>
      <dgm:t>
        <a:bodyPr/>
        <a:lstStyle/>
        <a:p>
          <a:endParaRPr lang="en-US"/>
        </a:p>
      </dgm:t>
    </dgm:pt>
    <dgm:pt modelId="{E32BB6CC-25F6-49C0-9777-0B23B0F064A9}" type="pres">
      <dgm:prSet presAssocID="{EE4C9473-8245-4D72-8290-BDABF95AE99F}" presName="rootText" presStyleLbl="node1" presStyleIdx="1" presStyleCnt="2" custScaleX="131137" custScaleY="70466"/>
      <dgm:spPr/>
      <dgm:t>
        <a:bodyPr/>
        <a:lstStyle/>
        <a:p>
          <a:endParaRPr lang="th-TH"/>
        </a:p>
      </dgm:t>
    </dgm:pt>
    <dgm:pt modelId="{4B60CA5E-1993-448E-B1C2-96EC1C86DB24}" type="pres">
      <dgm:prSet presAssocID="{EE4C9473-8245-4D72-8290-BDABF95AE99F}" presName="rootConnector" presStyleLbl="node1" presStyleIdx="1" presStyleCnt="2"/>
      <dgm:spPr/>
      <dgm:t>
        <a:bodyPr/>
        <a:lstStyle/>
        <a:p>
          <a:endParaRPr lang="th-TH"/>
        </a:p>
      </dgm:t>
    </dgm:pt>
    <dgm:pt modelId="{7EEABB69-1D55-4146-8DD6-70F9FB663045}" type="pres">
      <dgm:prSet presAssocID="{EE4C9473-8245-4D72-8290-BDABF95AE99F}" presName="childShape" presStyleCnt="0"/>
      <dgm:spPr/>
      <dgm:t>
        <a:bodyPr/>
        <a:lstStyle/>
        <a:p>
          <a:endParaRPr lang="en-US"/>
        </a:p>
      </dgm:t>
    </dgm:pt>
    <dgm:pt modelId="{3F82E6A2-EAEE-4410-B890-79F0F913893F}" type="pres">
      <dgm:prSet presAssocID="{B9F0BB4A-F7BF-48CB-8D78-8D357CE3D874}" presName="Name13" presStyleLbl="parChTrans1D2" presStyleIdx="2" presStyleCnt="5"/>
      <dgm:spPr/>
      <dgm:t>
        <a:bodyPr/>
        <a:lstStyle/>
        <a:p>
          <a:endParaRPr lang="th-TH"/>
        </a:p>
      </dgm:t>
    </dgm:pt>
    <dgm:pt modelId="{DF0C6925-E2CE-434D-BEB5-36483B32FB12}" type="pres">
      <dgm:prSet presAssocID="{008974EE-4E42-4E97-AB08-FF00C53E5A28}" presName="childText" presStyleLbl="bgAcc1" presStyleIdx="2" presStyleCnt="5" custScaleX="147566" custScaleY="8599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351A5FB7-0644-4A9A-AB77-B2883C174082}" type="pres">
      <dgm:prSet presAssocID="{C53A799C-2540-4497-8CC6-B3A7830C1AFC}" presName="Name13" presStyleLbl="parChTrans1D2" presStyleIdx="3" presStyleCnt="5"/>
      <dgm:spPr/>
      <dgm:t>
        <a:bodyPr/>
        <a:lstStyle/>
        <a:p>
          <a:endParaRPr lang="th-TH"/>
        </a:p>
      </dgm:t>
    </dgm:pt>
    <dgm:pt modelId="{DA87B055-0EA9-4750-976B-91ACE0117C20}" type="pres">
      <dgm:prSet presAssocID="{6ADE342D-273C-46C8-9643-CFD6BFBD7353}" presName="childText" presStyleLbl="bgAcc1" presStyleIdx="3" presStyleCnt="5" custScaleX="136820" custScaleY="64139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46C44DC7-04CB-42D0-BE96-62A2635A72FE}" type="pres">
      <dgm:prSet presAssocID="{47C4EAE0-3E95-489A-A685-E6DB565EE592}" presName="Name13" presStyleLbl="parChTrans1D2" presStyleIdx="4" presStyleCnt="5"/>
      <dgm:spPr/>
      <dgm:t>
        <a:bodyPr/>
        <a:lstStyle/>
        <a:p>
          <a:endParaRPr lang="th-TH"/>
        </a:p>
      </dgm:t>
    </dgm:pt>
    <dgm:pt modelId="{FDE7B795-90B7-4556-A3CC-5BC74EA2F81D}" type="pres">
      <dgm:prSet presAssocID="{02EB1F8D-1142-4D3B-A0C2-B0F5BBDCE496}" presName="childText" presStyleLbl="bgAcc1" presStyleIdx="4" presStyleCnt="5" custScaleX="137896" custScaleY="12233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1C737376-E03D-4178-9FF0-F8F2678B1CB9}" type="presOf" srcId="{251CD041-9C06-4231-8380-F5102E2BF549}" destId="{DDD25EA8-CBAE-4296-A703-7FA029C9DF63}" srcOrd="0" destOrd="1" presId="urn:microsoft.com/office/officeart/2005/8/layout/hierarchy3"/>
    <dgm:cxn modelId="{7D0E8C2A-733B-4EC6-9285-7927AABBD16B}" type="presOf" srcId="{6C0EC786-19A2-43A3-A17B-FFBDB66A8F1A}" destId="{D386DECE-9031-42CD-9AB7-0FFF87A0900A}" srcOrd="0" destOrd="1" presId="urn:microsoft.com/office/officeart/2005/8/layout/hierarchy3"/>
    <dgm:cxn modelId="{13AB12AD-16B2-48AD-B5D7-A7FD8CFBC7E5}" type="presOf" srcId="{B3582782-C3B6-47E3-9F2B-562D80B40B2A}" destId="{0A647F7E-D13F-40B2-868D-300A8AF8CE52}" srcOrd="0" destOrd="0" presId="urn:microsoft.com/office/officeart/2005/8/layout/hierarchy3"/>
    <dgm:cxn modelId="{6B59FF6C-C39F-4B37-8014-3FDE227CFE1F}" srcId="{EB5A7FA0-4FE9-4EEE-A046-B0C3D0A3CDE7}" destId="{EE4C9473-8245-4D72-8290-BDABF95AE99F}" srcOrd="1" destOrd="0" parTransId="{4A2AB381-FFCB-472A-94B5-0CDD4F9D0E21}" sibTransId="{119B4F72-D041-4B98-91BC-DF71343B6D1D}"/>
    <dgm:cxn modelId="{FA23AF68-FA1C-4D36-A4BA-CF99C0A61402}" srcId="{B3582782-C3B6-47E3-9F2B-562D80B40B2A}" destId="{1ADB2AD8-8C00-427C-A671-326A7B42728B}" srcOrd="1" destOrd="0" parTransId="{6FA2995B-741B-47CD-B704-AEDC0D1954C5}" sibTransId="{CFDC9A67-B5BB-47E7-B2C0-6C85A31CD2C5}"/>
    <dgm:cxn modelId="{3267ECD7-E1F3-4E0A-B140-0890053C21E1}" type="presOf" srcId="{1ADB2AD8-8C00-427C-A671-326A7B42728B}" destId="{DDD25EA8-CBAE-4296-A703-7FA029C9DF63}" srcOrd="0" destOrd="0" presId="urn:microsoft.com/office/officeart/2005/8/layout/hierarchy3"/>
    <dgm:cxn modelId="{A1421BB2-0080-4845-925C-972350AF9059}" srcId="{4CAB1B98-736F-4AEB-8DDE-96FB91A26C0E}" destId="{6C0EC786-19A2-43A3-A17B-FFBDB66A8F1A}" srcOrd="0" destOrd="0" parTransId="{4D85147E-93CD-4AE1-A687-CB4CF0A24ED5}" sibTransId="{09A9871B-5FE5-4732-A41D-3F85B6528A71}"/>
    <dgm:cxn modelId="{6D6A368A-D86B-473F-AABD-A73EEEA08594}" type="presOf" srcId="{3BBEF2FD-FEB2-4FB2-BA87-B0BC0A7D71EC}" destId="{D386DECE-9031-42CD-9AB7-0FFF87A0900A}" srcOrd="0" destOrd="2" presId="urn:microsoft.com/office/officeart/2005/8/layout/hierarchy3"/>
    <dgm:cxn modelId="{CFE96AD7-5E5B-4AA7-9E4B-883E9EF4E7B4}" type="presOf" srcId="{C53A799C-2540-4497-8CC6-B3A7830C1AFC}" destId="{351A5FB7-0644-4A9A-AB77-B2883C174082}" srcOrd="0" destOrd="0" presId="urn:microsoft.com/office/officeart/2005/8/layout/hierarchy3"/>
    <dgm:cxn modelId="{0F36EC79-5E34-468C-84C6-6D69CFD28626}" type="presOf" srcId="{6FA2995B-741B-47CD-B704-AEDC0D1954C5}" destId="{CDEB0C74-02E8-4E35-9033-A686F0650103}" srcOrd="0" destOrd="0" presId="urn:microsoft.com/office/officeart/2005/8/layout/hierarchy3"/>
    <dgm:cxn modelId="{91B7E8B2-96D2-4CBA-A9AA-3008EF71ED4E}" type="presOf" srcId="{4FC69BC2-0567-495B-B283-E9C98E880EAA}" destId="{D386DECE-9031-42CD-9AB7-0FFF87A0900A}" srcOrd="0" destOrd="5" presId="urn:microsoft.com/office/officeart/2005/8/layout/hierarchy3"/>
    <dgm:cxn modelId="{928BCD43-402F-40B0-9AFA-F961B106CD1E}" type="presOf" srcId="{4CAB1B98-736F-4AEB-8DDE-96FB91A26C0E}" destId="{D386DECE-9031-42CD-9AB7-0FFF87A0900A}" srcOrd="0" destOrd="0" presId="urn:microsoft.com/office/officeart/2005/8/layout/hierarchy3"/>
    <dgm:cxn modelId="{EC083549-B8E2-45D5-A088-9059E4242F40}" type="presOf" srcId="{47C4EAE0-3E95-489A-A685-E6DB565EE592}" destId="{46C44DC7-04CB-42D0-BE96-62A2635A72FE}" srcOrd="0" destOrd="0" presId="urn:microsoft.com/office/officeart/2005/8/layout/hierarchy3"/>
    <dgm:cxn modelId="{BE9F7AF5-FCAC-415D-881D-EA91141A90F8}" srcId="{EE4C9473-8245-4D72-8290-BDABF95AE99F}" destId="{6ADE342D-273C-46C8-9643-CFD6BFBD7353}" srcOrd="1" destOrd="0" parTransId="{C53A799C-2540-4497-8CC6-B3A7830C1AFC}" sibTransId="{8ABE8642-335C-4E06-A8E5-849433698103}"/>
    <dgm:cxn modelId="{4C2F009C-C9AB-446E-BF52-CB8138F15F8D}" type="presOf" srcId="{EE4C9473-8245-4D72-8290-BDABF95AE99F}" destId="{E32BB6CC-25F6-49C0-9777-0B23B0F064A9}" srcOrd="0" destOrd="0" presId="urn:microsoft.com/office/officeart/2005/8/layout/hierarchy3"/>
    <dgm:cxn modelId="{9AB9F9CC-2752-4E54-84A4-12FCCAE620FB}" type="presOf" srcId="{CBA51F0B-EB1B-4C8E-9A5A-FBB7E167CFBE}" destId="{D386DECE-9031-42CD-9AB7-0FFF87A0900A}" srcOrd="0" destOrd="3" presId="urn:microsoft.com/office/officeart/2005/8/layout/hierarchy3"/>
    <dgm:cxn modelId="{F81F7C5D-C8B0-4CD0-9732-0D4F8A90E846}" srcId="{4CAB1B98-736F-4AEB-8DDE-96FB91A26C0E}" destId="{CBA51F0B-EB1B-4C8E-9A5A-FBB7E167CFBE}" srcOrd="2" destOrd="0" parTransId="{7632E74A-4D32-438D-975F-B75938A99A7A}" sibTransId="{54FC8E50-F20E-4059-BC48-F0CC9C2EDBB6}"/>
    <dgm:cxn modelId="{C541A0C4-79C5-4B6B-824E-FB77FCAE25D9}" type="presOf" srcId="{96A33B07-33B1-44FC-B381-312179BC5ECC}" destId="{D386DECE-9031-42CD-9AB7-0FFF87A0900A}" srcOrd="0" destOrd="4" presId="urn:microsoft.com/office/officeart/2005/8/layout/hierarchy3"/>
    <dgm:cxn modelId="{1A01A2D1-E793-44ED-9F43-816198600670}" srcId="{B3582782-C3B6-47E3-9F2B-562D80B40B2A}" destId="{4CAB1B98-736F-4AEB-8DDE-96FB91A26C0E}" srcOrd="0" destOrd="0" parTransId="{B7DD79AE-61DE-4223-8FB9-E870C036B355}" sibTransId="{C277897D-F755-4B70-B5DD-08EF91476611}"/>
    <dgm:cxn modelId="{A9B2C2AD-551F-4DEC-B6E9-870FA0E8D493}" type="presOf" srcId="{6ADE342D-273C-46C8-9643-CFD6BFBD7353}" destId="{DA87B055-0EA9-4750-976B-91ACE0117C20}" srcOrd="0" destOrd="0" presId="urn:microsoft.com/office/officeart/2005/8/layout/hierarchy3"/>
    <dgm:cxn modelId="{9FB4252B-A3FB-4DCE-AE83-565007BB392A}" srcId="{EE4C9473-8245-4D72-8290-BDABF95AE99F}" destId="{02EB1F8D-1142-4D3B-A0C2-B0F5BBDCE496}" srcOrd="2" destOrd="0" parTransId="{47C4EAE0-3E95-489A-A685-E6DB565EE592}" sibTransId="{594833F8-44F6-4E32-8ADC-CE21764468D8}"/>
    <dgm:cxn modelId="{8A6BA798-DF3D-42D3-BA64-D2B31A32D225}" type="presOf" srcId="{EE4C9473-8245-4D72-8290-BDABF95AE99F}" destId="{4B60CA5E-1993-448E-B1C2-96EC1C86DB24}" srcOrd="1" destOrd="0" presId="urn:microsoft.com/office/officeart/2005/8/layout/hierarchy3"/>
    <dgm:cxn modelId="{C09B545E-4303-4E37-98E1-04A1A55C80D7}" type="presOf" srcId="{B3582782-C3B6-47E3-9F2B-562D80B40B2A}" destId="{BAD4605A-D4A5-4F97-A2E9-397BDF2644CB}" srcOrd="1" destOrd="0" presId="urn:microsoft.com/office/officeart/2005/8/layout/hierarchy3"/>
    <dgm:cxn modelId="{AECF71A2-7FA7-4ADB-BB37-933D9EF8AA37}" srcId="{1ADB2AD8-8C00-427C-A671-326A7B42728B}" destId="{251CD041-9C06-4231-8380-F5102E2BF549}" srcOrd="0" destOrd="0" parTransId="{EFB16DF4-B179-4D0D-A9F3-DA5C5780780D}" sibTransId="{83CD7677-F4A5-4B43-8CD3-D8FF0EB48E10}"/>
    <dgm:cxn modelId="{E3446D17-0760-4D4A-9CD6-06F7EEB96E13}" srcId="{4CAB1B98-736F-4AEB-8DDE-96FB91A26C0E}" destId="{3BBEF2FD-FEB2-4FB2-BA87-B0BC0A7D71EC}" srcOrd="1" destOrd="0" parTransId="{9530ECA8-57B1-4740-AF02-A0D75C36A936}" sibTransId="{AA2F7562-0587-4A55-958E-0812E1E3F693}"/>
    <dgm:cxn modelId="{9FAE912B-D791-41AE-A60E-5EEF6BD5832D}" srcId="{EE4C9473-8245-4D72-8290-BDABF95AE99F}" destId="{008974EE-4E42-4E97-AB08-FF00C53E5A28}" srcOrd="0" destOrd="0" parTransId="{B9F0BB4A-F7BF-48CB-8D78-8D357CE3D874}" sibTransId="{D5A3DCFC-5AC9-4E66-8423-4FEFB711715B}"/>
    <dgm:cxn modelId="{C37E4516-30DB-4E1B-AD21-882D81973DD2}" srcId="{4CAB1B98-736F-4AEB-8DDE-96FB91A26C0E}" destId="{96A33B07-33B1-44FC-B381-312179BC5ECC}" srcOrd="3" destOrd="0" parTransId="{E5944049-09A8-48A7-B034-8AAE09450B7E}" sibTransId="{49F5F5FF-0EAC-4BE7-BDA9-FE8EE14B0202}"/>
    <dgm:cxn modelId="{4E0A419E-DAAF-40AB-ABE5-E33862D02B14}" srcId="{EB5A7FA0-4FE9-4EEE-A046-B0C3D0A3CDE7}" destId="{B3582782-C3B6-47E3-9F2B-562D80B40B2A}" srcOrd="0" destOrd="0" parTransId="{0A8C9D6E-518E-473E-8ED3-42A8203C4E2E}" sibTransId="{3D054076-3959-4569-91E6-79907FBA593E}"/>
    <dgm:cxn modelId="{7E2B76B3-93A4-4DCA-AB8D-080677894AA3}" type="presOf" srcId="{EB5A7FA0-4FE9-4EEE-A046-B0C3D0A3CDE7}" destId="{60F5B00A-46D6-4CB1-8994-A2516E3D814B}" srcOrd="0" destOrd="0" presId="urn:microsoft.com/office/officeart/2005/8/layout/hierarchy3"/>
    <dgm:cxn modelId="{7DEE5DEB-2FA3-48E7-BBB0-191FB44BF964}" type="presOf" srcId="{008974EE-4E42-4E97-AB08-FF00C53E5A28}" destId="{DF0C6925-E2CE-434D-BEB5-36483B32FB12}" srcOrd="0" destOrd="0" presId="urn:microsoft.com/office/officeart/2005/8/layout/hierarchy3"/>
    <dgm:cxn modelId="{04A98611-CA4B-4DF1-8FC8-1661061C86C7}" srcId="{4CAB1B98-736F-4AEB-8DDE-96FB91A26C0E}" destId="{4FC69BC2-0567-495B-B283-E9C98E880EAA}" srcOrd="4" destOrd="0" parTransId="{114153C6-88A6-4F85-87CD-30CA9F62CD31}" sibTransId="{83420F25-C66B-4004-A5D7-2C97AB8B0832}"/>
    <dgm:cxn modelId="{D1795993-3B72-4943-8A1E-41E9923EB783}" type="presOf" srcId="{02EB1F8D-1142-4D3B-A0C2-B0F5BBDCE496}" destId="{FDE7B795-90B7-4556-A3CC-5BC74EA2F81D}" srcOrd="0" destOrd="0" presId="urn:microsoft.com/office/officeart/2005/8/layout/hierarchy3"/>
    <dgm:cxn modelId="{27DC161A-9F90-4FB2-AF87-E5DE848FB7A9}" type="presOf" srcId="{B9F0BB4A-F7BF-48CB-8D78-8D357CE3D874}" destId="{3F82E6A2-EAEE-4410-B890-79F0F913893F}" srcOrd="0" destOrd="0" presId="urn:microsoft.com/office/officeart/2005/8/layout/hierarchy3"/>
    <dgm:cxn modelId="{C5FA6CD7-FD7B-4E9A-984A-651485BDC7EE}" type="presOf" srcId="{B7DD79AE-61DE-4223-8FB9-E870C036B355}" destId="{925C5410-64EE-4362-A4DE-FADD1BDCC523}" srcOrd="0" destOrd="0" presId="urn:microsoft.com/office/officeart/2005/8/layout/hierarchy3"/>
    <dgm:cxn modelId="{C0D7ACB1-AE69-475A-8FF4-F30523AA3046}" type="presParOf" srcId="{60F5B00A-46D6-4CB1-8994-A2516E3D814B}" destId="{B5C22310-D3EC-4112-A1EF-F2BA4E46FC58}" srcOrd="0" destOrd="0" presId="urn:microsoft.com/office/officeart/2005/8/layout/hierarchy3"/>
    <dgm:cxn modelId="{35D89F8E-F151-4F98-9698-93644ECD2756}" type="presParOf" srcId="{B5C22310-D3EC-4112-A1EF-F2BA4E46FC58}" destId="{181ABCB5-59C5-450F-BEB3-B9827A2823BB}" srcOrd="0" destOrd="0" presId="urn:microsoft.com/office/officeart/2005/8/layout/hierarchy3"/>
    <dgm:cxn modelId="{97EE640B-7FF5-45E3-8D0D-B6D343155D55}" type="presParOf" srcId="{181ABCB5-59C5-450F-BEB3-B9827A2823BB}" destId="{0A647F7E-D13F-40B2-868D-300A8AF8CE52}" srcOrd="0" destOrd="0" presId="urn:microsoft.com/office/officeart/2005/8/layout/hierarchy3"/>
    <dgm:cxn modelId="{CB1D1223-079C-409C-B4A8-70629633DE46}" type="presParOf" srcId="{181ABCB5-59C5-450F-BEB3-B9827A2823BB}" destId="{BAD4605A-D4A5-4F97-A2E9-397BDF2644CB}" srcOrd="1" destOrd="0" presId="urn:microsoft.com/office/officeart/2005/8/layout/hierarchy3"/>
    <dgm:cxn modelId="{B32A3423-0EA4-4374-86FB-63622302B990}" type="presParOf" srcId="{B5C22310-D3EC-4112-A1EF-F2BA4E46FC58}" destId="{DF57C4A3-1B3F-4515-BA3E-99649F24137A}" srcOrd="1" destOrd="0" presId="urn:microsoft.com/office/officeart/2005/8/layout/hierarchy3"/>
    <dgm:cxn modelId="{60A50CAE-8D17-4D08-BCEE-0C185CB70DB5}" type="presParOf" srcId="{DF57C4A3-1B3F-4515-BA3E-99649F24137A}" destId="{925C5410-64EE-4362-A4DE-FADD1BDCC523}" srcOrd="0" destOrd="0" presId="urn:microsoft.com/office/officeart/2005/8/layout/hierarchy3"/>
    <dgm:cxn modelId="{253AD6DB-A29F-4E13-AA5B-02871E91C74A}" type="presParOf" srcId="{DF57C4A3-1B3F-4515-BA3E-99649F24137A}" destId="{D386DECE-9031-42CD-9AB7-0FFF87A0900A}" srcOrd="1" destOrd="0" presId="urn:microsoft.com/office/officeart/2005/8/layout/hierarchy3"/>
    <dgm:cxn modelId="{1FD689B3-5D75-4822-A482-A79799FA4305}" type="presParOf" srcId="{DF57C4A3-1B3F-4515-BA3E-99649F24137A}" destId="{CDEB0C74-02E8-4E35-9033-A686F0650103}" srcOrd="2" destOrd="0" presId="urn:microsoft.com/office/officeart/2005/8/layout/hierarchy3"/>
    <dgm:cxn modelId="{07704B3A-5C6C-4D01-AB96-148B8A87A13C}" type="presParOf" srcId="{DF57C4A3-1B3F-4515-BA3E-99649F24137A}" destId="{DDD25EA8-CBAE-4296-A703-7FA029C9DF63}" srcOrd="3" destOrd="0" presId="urn:microsoft.com/office/officeart/2005/8/layout/hierarchy3"/>
    <dgm:cxn modelId="{8825FE44-E1CF-4156-BA5E-4C255CA62628}" type="presParOf" srcId="{60F5B00A-46D6-4CB1-8994-A2516E3D814B}" destId="{CB40D093-B93D-4E08-9D06-F1975B0D901F}" srcOrd="1" destOrd="0" presId="urn:microsoft.com/office/officeart/2005/8/layout/hierarchy3"/>
    <dgm:cxn modelId="{0EB76E7B-CD0D-4979-A3AD-AEA48E334BF4}" type="presParOf" srcId="{CB40D093-B93D-4E08-9D06-F1975B0D901F}" destId="{8CE36065-EE00-4F9D-ADC8-EFA7FC91D7FD}" srcOrd="0" destOrd="0" presId="urn:microsoft.com/office/officeart/2005/8/layout/hierarchy3"/>
    <dgm:cxn modelId="{7FCB6463-39AB-4529-B13E-2F7C27A1941D}" type="presParOf" srcId="{8CE36065-EE00-4F9D-ADC8-EFA7FC91D7FD}" destId="{E32BB6CC-25F6-49C0-9777-0B23B0F064A9}" srcOrd="0" destOrd="0" presId="urn:microsoft.com/office/officeart/2005/8/layout/hierarchy3"/>
    <dgm:cxn modelId="{851B430F-8147-4FBC-BCB1-DB05FD7599E6}" type="presParOf" srcId="{8CE36065-EE00-4F9D-ADC8-EFA7FC91D7FD}" destId="{4B60CA5E-1993-448E-B1C2-96EC1C86DB24}" srcOrd="1" destOrd="0" presId="urn:microsoft.com/office/officeart/2005/8/layout/hierarchy3"/>
    <dgm:cxn modelId="{5B566342-CC19-438F-A7E1-0B287CA42877}" type="presParOf" srcId="{CB40D093-B93D-4E08-9D06-F1975B0D901F}" destId="{7EEABB69-1D55-4146-8DD6-70F9FB663045}" srcOrd="1" destOrd="0" presId="urn:microsoft.com/office/officeart/2005/8/layout/hierarchy3"/>
    <dgm:cxn modelId="{A14F43E7-4C28-4BC3-8F3E-B3D1B4E532D2}" type="presParOf" srcId="{7EEABB69-1D55-4146-8DD6-70F9FB663045}" destId="{3F82E6A2-EAEE-4410-B890-79F0F913893F}" srcOrd="0" destOrd="0" presId="urn:microsoft.com/office/officeart/2005/8/layout/hierarchy3"/>
    <dgm:cxn modelId="{2AC0E3CD-7A02-47A9-B7FD-01BB99853D66}" type="presParOf" srcId="{7EEABB69-1D55-4146-8DD6-70F9FB663045}" destId="{DF0C6925-E2CE-434D-BEB5-36483B32FB12}" srcOrd="1" destOrd="0" presId="urn:microsoft.com/office/officeart/2005/8/layout/hierarchy3"/>
    <dgm:cxn modelId="{7E2CD963-0AD1-451B-9E35-EC8814A9876D}" type="presParOf" srcId="{7EEABB69-1D55-4146-8DD6-70F9FB663045}" destId="{351A5FB7-0644-4A9A-AB77-B2883C174082}" srcOrd="2" destOrd="0" presId="urn:microsoft.com/office/officeart/2005/8/layout/hierarchy3"/>
    <dgm:cxn modelId="{16A11F9A-53A2-45BD-95E6-9DC91501A461}" type="presParOf" srcId="{7EEABB69-1D55-4146-8DD6-70F9FB663045}" destId="{DA87B055-0EA9-4750-976B-91ACE0117C20}" srcOrd="3" destOrd="0" presId="urn:microsoft.com/office/officeart/2005/8/layout/hierarchy3"/>
    <dgm:cxn modelId="{FD00E042-3E69-4049-9A4F-7D6CA9D1235D}" type="presParOf" srcId="{7EEABB69-1D55-4146-8DD6-70F9FB663045}" destId="{46C44DC7-04CB-42D0-BE96-62A2635A72FE}" srcOrd="4" destOrd="0" presId="urn:microsoft.com/office/officeart/2005/8/layout/hierarchy3"/>
    <dgm:cxn modelId="{A029DA0F-0C09-454F-9CD0-A203AFFA7618}" type="presParOf" srcId="{7EEABB69-1D55-4146-8DD6-70F9FB663045}" destId="{FDE7B795-90B7-4556-A3CC-5BC74EA2F81D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2584C77-C301-4224-8086-ABAAAD27B16B}" type="doc">
      <dgm:prSet loTypeId="urn:microsoft.com/office/officeart/2005/8/layout/equation1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DFEC665A-A41F-4E0F-9633-C5A27B53908B}">
      <dgm:prSet phldrT="[Text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th-TH" altLang="th-TH" sz="2200" b="1" dirty="0" smtClean="0">
              <a:solidFill>
                <a:schemeClr val="tx1"/>
              </a:solidFill>
              <a:latin typeface="AngsanaUPC" pitchFamily="18" charset="-34"/>
              <a:cs typeface="AngsanaUPC" pitchFamily="18" charset="-34"/>
            </a:rPr>
            <a:t> เครื่องมือและวัสดุ </a:t>
          </a:r>
          <a:endParaRPr lang="en-US" sz="2200" b="1" dirty="0" smtClean="0">
            <a:solidFill>
              <a:schemeClr val="tx1"/>
            </a:solidFill>
            <a:latin typeface="AngsanaUPC" pitchFamily="18" charset="-34"/>
            <a:cs typeface="AngsanaUPC" pitchFamily="18" charset="-34"/>
          </a:endParaRPr>
        </a:p>
        <a:p>
          <a:pPr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b="1" dirty="0">
            <a:solidFill>
              <a:schemeClr val="tx1"/>
            </a:solidFill>
            <a:latin typeface="AngsanaUPC" pitchFamily="18" charset="-34"/>
            <a:cs typeface="AngsanaUPC" pitchFamily="18" charset="-34"/>
          </a:endParaRPr>
        </a:p>
      </dgm:t>
    </dgm:pt>
    <dgm:pt modelId="{0330B8D1-E041-4C28-9518-5713841B3D24}" type="parTrans" cxnId="{1DCAB581-42DC-479E-A356-AAEF4DCA53BE}">
      <dgm:prSet/>
      <dgm:spPr/>
      <dgm:t>
        <a:bodyPr/>
        <a:lstStyle/>
        <a:p>
          <a:endParaRPr lang="en-US" b="1">
            <a:latin typeface="AngsanaUPC" pitchFamily="18" charset="-34"/>
            <a:cs typeface="AngsanaUPC" pitchFamily="18" charset="-34"/>
          </a:endParaRPr>
        </a:p>
      </dgm:t>
    </dgm:pt>
    <dgm:pt modelId="{CD5F037D-A70F-4834-B549-B11F3F62F2C6}" type="sibTrans" cxnId="{1DCAB581-42DC-479E-A356-AAEF4DCA53BE}">
      <dgm:prSet/>
      <dgm:spPr/>
      <dgm:t>
        <a:bodyPr/>
        <a:lstStyle/>
        <a:p>
          <a:endParaRPr lang="en-US" b="1">
            <a:latin typeface="AngsanaUPC" pitchFamily="18" charset="-34"/>
            <a:cs typeface="AngsanaUPC" pitchFamily="18" charset="-34"/>
          </a:endParaRPr>
        </a:p>
      </dgm:t>
    </dgm:pt>
    <dgm:pt modelId="{CBCB9DEE-9B84-4C93-8390-4BD2FDCC9971}">
      <dgm:prSet phldrT="[Text]" custT="1"/>
      <dgm:spPr/>
      <dgm:t>
        <a:bodyPr/>
        <a:lstStyle/>
        <a:p>
          <a:r>
            <a:rPr lang="th-TH" sz="2000" b="1" dirty="0" smtClean="0">
              <a:solidFill>
                <a:schemeClr val="tx1"/>
              </a:solidFill>
              <a:latin typeface="AngsanaUPC" pitchFamily="18" charset="-34"/>
              <a:cs typeface="AngsanaUPC" pitchFamily="18" charset="-34"/>
            </a:rPr>
            <a:t>วศ. </a:t>
          </a:r>
          <a:r>
            <a:rPr lang="th-TH" altLang="th-TH" sz="2000" b="1" dirty="0" smtClean="0">
              <a:solidFill>
                <a:schemeClr val="tx1"/>
              </a:solidFill>
              <a:latin typeface="AngsanaUPC" pitchFamily="18" charset="-34"/>
              <a:cs typeface="AngsanaUPC" pitchFamily="18" charset="-34"/>
            </a:rPr>
            <a:t>การผลิตชิ้นส่วนยานยนต์</a:t>
          </a:r>
          <a:endParaRPr lang="en-US" sz="2000" b="1" dirty="0">
            <a:solidFill>
              <a:schemeClr val="tx1"/>
            </a:solidFill>
            <a:latin typeface="AngsanaUPC" pitchFamily="18" charset="-34"/>
            <a:cs typeface="AngsanaUPC" pitchFamily="18" charset="-34"/>
          </a:endParaRPr>
        </a:p>
      </dgm:t>
    </dgm:pt>
    <dgm:pt modelId="{244EA474-9E6E-4D58-96DE-3E4DDCA45965}" type="parTrans" cxnId="{380EEC48-9703-4708-9122-629DD0029A2B}">
      <dgm:prSet/>
      <dgm:spPr/>
      <dgm:t>
        <a:bodyPr/>
        <a:lstStyle/>
        <a:p>
          <a:endParaRPr lang="en-US" b="1">
            <a:latin typeface="AngsanaUPC" pitchFamily="18" charset="-34"/>
            <a:cs typeface="AngsanaUPC" pitchFamily="18" charset="-34"/>
          </a:endParaRPr>
        </a:p>
      </dgm:t>
    </dgm:pt>
    <dgm:pt modelId="{F775E6F0-7E56-445E-9C59-00B2AFED1C0B}" type="sibTrans" cxnId="{380EEC48-9703-4708-9122-629DD0029A2B}">
      <dgm:prSet/>
      <dgm:spPr/>
      <dgm:t>
        <a:bodyPr/>
        <a:lstStyle/>
        <a:p>
          <a:endParaRPr lang="en-US" b="1">
            <a:latin typeface="AngsanaUPC" pitchFamily="18" charset="-34"/>
            <a:cs typeface="AngsanaUPC" pitchFamily="18" charset="-34"/>
          </a:endParaRPr>
        </a:p>
      </dgm:t>
    </dgm:pt>
    <dgm:pt modelId="{C4FE97CA-53CD-421D-8CC0-E9177054894D}">
      <dgm:prSet custT="1"/>
      <dgm:spPr>
        <a:solidFill>
          <a:srgbClr val="FFFF00"/>
        </a:solidFill>
      </dgm:spPr>
      <dgm:t>
        <a:bodyPr/>
        <a:lstStyle/>
        <a:p>
          <a:r>
            <a:rPr lang="th-TH" altLang="th-TH" sz="2000" b="1" dirty="0" smtClean="0">
              <a:solidFill>
                <a:schemeClr val="tx1"/>
              </a:solidFill>
              <a:latin typeface="AngsanaUPC" pitchFamily="18" charset="-34"/>
              <a:cs typeface="AngsanaUPC" pitchFamily="18" charset="-34"/>
            </a:rPr>
            <a:t>   อุตสาหการ </a:t>
          </a:r>
          <a:endParaRPr lang="en-US" sz="2000" b="1" dirty="0">
            <a:solidFill>
              <a:schemeClr val="tx1"/>
            </a:solidFill>
            <a:latin typeface="AngsanaUPC" pitchFamily="18" charset="-34"/>
            <a:cs typeface="AngsanaUPC" pitchFamily="18" charset="-34"/>
          </a:endParaRPr>
        </a:p>
      </dgm:t>
    </dgm:pt>
    <dgm:pt modelId="{ABADECC6-D881-4E79-B2CB-8FF198ECEBC6}" type="parTrans" cxnId="{8B3CD92D-015E-451C-A1B1-28E9AFB45B6F}">
      <dgm:prSet/>
      <dgm:spPr/>
      <dgm:t>
        <a:bodyPr/>
        <a:lstStyle/>
        <a:p>
          <a:endParaRPr lang="en-US" b="1">
            <a:latin typeface="AngsanaUPC" pitchFamily="18" charset="-34"/>
            <a:cs typeface="AngsanaUPC" pitchFamily="18" charset="-34"/>
          </a:endParaRPr>
        </a:p>
      </dgm:t>
    </dgm:pt>
    <dgm:pt modelId="{83A9D9BB-889A-427B-BD57-F70340F59738}" type="sibTrans" cxnId="{8B3CD92D-015E-451C-A1B1-28E9AFB45B6F}">
      <dgm:prSet/>
      <dgm:spPr/>
      <dgm:t>
        <a:bodyPr/>
        <a:lstStyle/>
        <a:p>
          <a:endParaRPr lang="en-US" b="1">
            <a:latin typeface="AngsanaUPC" pitchFamily="18" charset="-34"/>
            <a:cs typeface="AngsanaUPC" pitchFamily="18" charset="-34"/>
          </a:endParaRPr>
        </a:p>
      </dgm:t>
    </dgm:pt>
    <dgm:pt modelId="{DBF8D386-0F41-4DF2-A7C6-687584E18D21}">
      <dgm:prSet phldrT="[Text]" custT="1"/>
      <dgm:spPr/>
      <dgm:t>
        <a:bodyPr/>
        <a:lstStyle/>
        <a:p>
          <a:pPr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altLang="th-TH" sz="2000" b="1" dirty="0" smtClean="0">
              <a:solidFill>
                <a:schemeClr val="tx1"/>
              </a:solidFill>
              <a:latin typeface="AngsanaUPC" pitchFamily="18" charset="-34"/>
              <a:cs typeface="AngsanaUPC" pitchFamily="18" charset="-34"/>
            </a:rPr>
            <a:t> เครื่องกล</a:t>
          </a:r>
          <a:endParaRPr lang="en-US" sz="2000" b="1" dirty="0">
            <a:solidFill>
              <a:schemeClr val="tx1"/>
            </a:solidFill>
            <a:latin typeface="AngsanaUPC" pitchFamily="18" charset="-34"/>
            <a:cs typeface="AngsanaUPC" pitchFamily="18" charset="-34"/>
          </a:endParaRPr>
        </a:p>
      </dgm:t>
    </dgm:pt>
    <dgm:pt modelId="{5DE3C323-0163-4713-A0BD-2314A9F2B00E}" type="parTrans" cxnId="{AC8CF12E-B636-49EC-A3B8-55DA7A6113E3}">
      <dgm:prSet/>
      <dgm:spPr/>
      <dgm:t>
        <a:bodyPr/>
        <a:lstStyle/>
        <a:p>
          <a:endParaRPr lang="en-US" b="1">
            <a:latin typeface="AngsanaUPC" pitchFamily="18" charset="-34"/>
            <a:cs typeface="AngsanaUPC" pitchFamily="18" charset="-34"/>
          </a:endParaRPr>
        </a:p>
      </dgm:t>
    </dgm:pt>
    <dgm:pt modelId="{8F33A3CD-7DC3-4B07-9874-F235DC0AADEC}" type="sibTrans" cxnId="{AC8CF12E-B636-49EC-A3B8-55DA7A6113E3}">
      <dgm:prSet/>
      <dgm:spPr/>
      <dgm:t>
        <a:bodyPr/>
        <a:lstStyle/>
        <a:p>
          <a:endParaRPr lang="en-US" b="1">
            <a:latin typeface="AngsanaUPC" pitchFamily="18" charset="-34"/>
            <a:cs typeface="AngsanaUPC" pitchFamily="18" charset="-34"/>
          </a:endParaRPr>
        </a:p>
      </dgm:t>
    </dgm:pt>
    <dgm:pt modelId="{12BA15AD-A4CD-4296-96F2-2C1A22DBEA5B}" type="pres">
      <dgm:prSet presAssocID="{92584C77-C301-4224-8086-ABAAAD27B16B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9FDC86C-5C27-4C9B-A9B8-700AA077F70B}" type="pres">
      <dgm:prSet presAssocID="{DBF8D386-0F41-4DF2-A7C6-687584E18D21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C1B0A7F-89FD-4EA9-9589-D8C377C3F44D}" type="pres">
      <dgm:prSet presAssocID="{8F33A3CD-7DC3-4B07-9874-F235DC0AADEC}" presName="spacerL" presStyleCnt="0"/>
      <dgm:spPr/>
    </dgm:pt>
    <dgm:pt modelId="{06B919EA-BF96-4682-B728-CCC0E06497DC}" type="pres">
      <dgm:prSet presAssocID="{8F33A3CD-7DC3-4B07-9874-F235DC0AADEC}" presName="sibTrans" presStyleLbl="sibTrans2D1" presStyleIdx="0" presStyleCnt="3"/>
      <dgm:spPr/>
      <dgm:t>
        <a:bodyPr/>
        <a:lstStyle/>
        <a:p>
          <a:endParaRPr lang="en-US"/>
        </a:p>
      </dgm:t>
    </dgm:pt>
    <dgm:pt modelId="{7E692798-FE98-4A4E-A9F0-494B5589A19B}" type="pres">
      <dgm:prSet presAssocID="{8F33A3CD-7DC3-4B07-9874-F235DC0AADEC}" presName="spacerR" presStyleCnt="0"/>
      <dgm:spPr/>
    </dgm:pt>
    <dgm:pt modelId="{C39142F4-F0AC-42C5-A0FE-8A4B3907C6AF}" type="pres">
      <dgm:prSet presAssocID="{DFEC665A-A41F-4E0F-9633-C5A27B53908B}" presName="node" presStyleLbl="node1" presStyleIdx="1" presStyleCnt="4" custScaleX="111652" custScaleY="10724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2461D76-4E14-417D-B3CE-349DB4C2EFAE}" type="pres">
      <dgm:prSet presAssocID="{CD5F037D-A70F-4834-B549-B11F3F62F2C6}" presName="spacerL" presStyleCnt="0"/>
      <dgm:spPr/>
    </dgm:pt>
    <dgm:pt modelId="{D9AC0A18-14AB-440D-BA9D-632D5E052753}" type="pres">
      <dgm:prSet presAssocID="{CD5F037D-A70F-4834-B549-B11F3F62F2C6}" presName="sibTrans" presStyleLbl="sibTrans2D1" presStyleIdx="1" presStyleCnt="3"/>
      <dgm:spPr/>
      <dgm:t>
        <a:bodyPr/>
        <a:lstStyle/>
        <a:p>
          <a:endParaRPr lang="en-US"/>
        </a:p>
      </dgm:t>
    </dgm:pt>
    <dgm:pt modelId="{048B4634-0CF6-460B-B6BA-F9283B1AE422}" type="pres">
      <dgm:prSet presAssocID="{CD5F037D-A70F-4834-B549-B11F3F62F2C6}" presName="spacerR" presStyleCnt="0"/>
      <dgm:spPr/>
    </dgm:pt>
    <dgm:pt modelId="{112A25EB-7D8C-490E-AA44-21C83A05ED2B}" type="pres">
      <dgm:prSet presAssocID="{C4FE97CA-53CD-421D-8CC0-E9177054894D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4A72388-FC54-4068-B37A-6915EC8F4DFF}" type="pres">
      <dgm:prSet presAssocID="{83A9D9BB-889A-427B-BD57-F70340F59738}" presName="spacerL" presStyleCnt="0"/>
      <dgm:spPr/>
    </dgm:pt>
    <dgm:pt modelId="{FB4C7832-3711-4082-9DC2-32BB202A6DD4}" type="pres">
      <dgm:prSet presAssocID="{83A9D9BB-889A-427B-BD57-F70340F59738}" presName="sibTrans" presStyleLbl="sibTrans2D1" presStyleIdx="2" presStyleCnt="3"/>
      <dgm:spPr/>
      <dgm:t>
        <a:bodyPr/>
        <a:lstStyle/>
        <a:p>
          <a:endParaRPr lang="en-US"/>
        </a:p>
      </dgm:t>
    </dgm:pt>
    <dgm:pt modelId="{5AAB2C8B-4F6E-4357-BACD-16CDF57BE1CE}" type="pres">
      <dgm:prSet presAssocID="{83A9D9BB-889A-427B-BD57-F70340F59738}" presName="spacerR" presStyleCnt="0"/>
      <dgm:spPr/>
    </dgm:pt>
    <dgm:pt modelId="{B2CB5B7C-E047-4F58-B3F0-80DFE57C411B}" type="pres">
      <dgm:prSet presAssocID="{CBCB9DEE-9B84-4C93-8390-4BD2FDCC9971}" presName="node" presStyleLbl="node1" presStyleIdx="3" presStyleCnt="4" custScaleX="127783" custScaleY="962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E7C4DEF-7061-498D-B863-FDD520EA52C8}" type="presOf" srcId="{83A9D9BB-889A-427B-BD57-F70340F59738}" destId="{FB4C7832-3711-4082-9DC2-32BB202A6DD4}" srcOrd="0" destOrd="0" presId="urn:microsoft.com/office/officeart/2005/8/layout/equation1"/>
    <dgm:cxn modelId="{B9ADB17F-9E00-4F91-9DA8-81287EA481AC}" type="presOf" srcId="{DFEC665A-A41F-4E0F-9633-C5A27B53908B}" destId="{C39142F4-F0AC-42C5-A0FE-8A4B3907C6AF}" srcOrd="0" destOrd="0" presId="urn:microsoft.com/office/officeart/2005/8/layout/equation1"/>
    <dgm:cxn modelId="{380EEC48-9703-4708-9122-629DD0029A2B}" srcId="{92584C77-C301-4224-8086-ABAAAD27B16B}" destId="{CBCB9DEE-9B84-4C93-8390-4BD2FDCC9971}" srcOrd="3" destOrd="0" parTransId="{244EA474-9E6E-4D58-96DE-3E4DDCA45965}" sibTransId="{F775E6F0-7E56-445E-9C59-00B2AFED1C0B}"/>
    <dgm:cxn modelId="{0223047D-EF73-434B-8C99-A214FC62C2BC}" type="presOf" srcId="{8F33A3CD-7DC3-4B07-9874-F235DC0AADEC}" destId="{06B919EA-BF96-4682-B728-CCC0E06497DC}" srcOrd="0" destOrd="0" presId="urn:microsoft.com/office/officeart/2005/8/layout/equation1"/>
    <dgm:cxn modelId="{CE0D0C0C-94DA-4396-B64A-C16B35185C9E}" type="presOf" srcId="{CD5F037D-A70F-4834-B549-B11F3F62F2C6}" destId="{D9AC0A18-14AB-440D-BA9D-632D5E052753}" srcOrd="0" destOrd="0" presId="urn:microsoft.com/office/officeart/2005/8/layout/equation1"/>
    <dgm:cxn modelId="{D2A5D489-7DD4-4460-8FCB-E257280D9A3D}" type="presOf" srcId="{CBCB9DEE-9B84-4C93-8390-4BD2FDCC9971}" destId="{B2CB5B7C-E047-4F58-B3F0-80DFE57C411B}" srcOrd="0" destOrd="0" presId="urn:microsoft.com/office/officeart/2005/8/layout/equation1"/>
    <dgm:cxn modelId="{CA0CEEDE-E250-47DC-A66A-A3B562453CC3}" type="presOf" srcId="{DBF8D386-0F41-4DF2-A7C6-687584E18D21}" destId="{D9FDC86C-5C27-4C9B-A9B8-700AA077F70B}" srcOrd="0" destOrd="0" presId="urn:microsoft.com/office/officeart/2005/8/layout/equation1"/>
    <dgm:cxn modelId="{8B3CD92D-015E-451C-A1B1-28E9AFB45B6F}" srcId="{92584C77-C301-4224-8086-ABAAAD27B16B}" destId="{C4FE97CA-53CD-421D-8CC0-E9177054894D}" srcOrd="2" destOrd="0" parTransId="{ABADECC6-D881-4E79-B2CB-8FF198ECEBC6}" sibTransId="{83A9D9BB-889A-427B-BD57-F70340F59738}"/>
    <dgm:cxn modelId="{AC8CF12E-B636-49EC-A3B8-55DA7A6113E3}" srcId="{92584C77-C301-4224-8086-ABAAAD27B16B}" destId="{DBF8D386-0F41-4DF2-A7C6-687584E18D21}" srcOrd="0" destOrd="0" parTransId="{5DE3C323-0163-4713-A0BD-2314A9F2B00E}" sibTransId="{8F33A3CD-7DC3-4B07-9874-F235DC0AADEC}"/>
    <dgm:cxn modelId="{2D7CDBD6-585E-4217-B33D-3C3D09E815B7}" type="presOf" srcId="{92584C77-C301-4224-8086-ABAAAD27B16B}" destId="{12BA15AD-A4CD-4296-96F2-2C1A22DBEA5B}" srcOrd="0" destOrd="0" presId="urn:microsoft.com/office/officeart/2005/8/layout/equation1"/>
    <dgm:cxn modelId="{1DCAB581-42DC-479E-A356-AAEF4DCA53BE}" srcId="{92584C77-C301-4224-8086-ABAAAD27B16B}" destId="{DFEC665A-A41F-4E0F-9633-C5A27B53908B}" srcOrd="1" destOrd="0" parTransId="{0330B8D1-E041-4C28-9518-5713841B3D24}" sibTransId="{CD5F037D-A70F-4834-B549-B11F3F62F2C6}"/>
    <dgm:cxn modelId="{32B98D71-D3A0-4E14-8C1F-39EAB4D489E0}" type="presOf" srcId="{C4FE97CA-53CD-421D-8CC0-E9177054894D}" destId="{112A25EB-7D8C-490E-AA44-21C83A05ED2B}" srcOrd="0" destOrd="0" presId="urn:microsoft.com/office/officeart/2005/8/layout/equation1"/>
    <dgm:cxn modelId="{DAEDADBC-C96D-405E-A481-280C40BD515B}" type="presParOf" srcId="{12BA15AD-A4CD-4296-96F2-2C1A22DBEA5B}" destId="{D9FDC86C-5C27-4C9B-A9B8-700AA077F70B}" srcOrd="0" destOrd="0" presId="urn:microsoft.com/office/officeart/2005/8/layout/equation1"/>
    <dgm:cxn modelId="{12CC46BF-A6EC-485B-BA74-B6AE9A5C7243}" type="presParOf" srcId="{12BA15AD-A4CD-4296-96F2-2C1A22DBEA5B}" destId="{4C1B0A7F-89FD-4EA9-9589-D8C377C3F44D}" srcOrd="1" destOrd="0" presId="urn:microsoft.com/office/officeart/2005/8/layout/equation1"/>
    <dgm:cxn modelId="{DF0E3A7F-6247-47C5-9937-66E9DD9C1B64}" type="presParOf" srcId="{12BA15AD-A4CD-4296-96F2-2C1A22DBEA5B}" destId="{06B919EA-BF96-4682-B728-CCC0E06497DC}" srcOrd="2" destOrd="0" presId="urn:microsoft.com/office/officeart/2005/8/layout/equation1"/>
    <dgm:cxn modelId="{E67EF01A-B332-4D35-87B0-CADE83ED2084}" type="presParOf" srcId="{12BA15AD-A4CD-4296-96F2-2C1A22DBEA5B}" destId="{7E692798-FE98-4A4E-A9F0-494B5589A19B}" srcOrd="3" destOrd="0" presId="urn:microsoft.com/office/officeart/2005/8/layout/equation1"/>
    <dgm:cxn modelId="{232F29A5-D0FD-4712-BE14-C8DC90B1FB56}" type="presParOf" srcId="{12BA15AD-A4CD-4296-96F2-2C1A22DBEA5B}" destId="{C39142F4-F0AC-42C5-A0FE-8A4B3907C6AF}" srcOrd="4" destOrd="0" presId="urn:microsoft.com/office/officeart/2005/8/layout/equation1"/>
    <dgm:cxn modelId="{83C36EB3-8CF1-41F7-A3AF-8843BA2A255A}" type="presParOf" srcId="{12BA15AD-A4CD-4296-96F2-2C1A22DBEA5B}" destId="{F2461D76-4E14-417D-B3CE-349DB4C2EFAE}" srcOrd="5" destOrd="0" presId="urn:microsoft.com/office/officeart/2005/8/layout/equation1"/>
    <dgm:cxn modelId="{390BBA16-8D40-45F4-B06B-0EF703FF9C48}" type="presParOf" srcId="{12BA15AD-A4CD-4296-96F2-2C1A22DBEA5B}" destId="{D9AC0A18-14AB-440D-BA9D-632D5E052753}" srcOrd="6" destOrd="0" presId="urn:microsoft.com/office/officeart/2005/8/layout/equation1"/>
    <dgm:cxn modelId="{F337D431-7011-4399-A809-DD0213389F0E}" type="presParOf" srcId="{12BA15AD-A4CD-4296-96F2-2C1A22DBEA5B}" destId="{048B4634-0CF6-460B-B6BA-F9283B1AE422}" srcOrd="7" destOrd="0" presId="urn:microsoft.com/office/officeart/2005/8/layout/equation1"/>
    <dgm:cxn modelId="{2153A51A-46C0-4831-A137-049FCA8B881D}" type="presParOf" srcId="{12BA15AD-A4CD-4296-96F2-2C1A22DBEA5B}" destId="{112A25EB-7D8C-490E-AA44-21C83A05ED2B}" srcOrd="8" destOrd="0" presId="urn:microsoft.com/office/officeart/2005/8/layout/equation1"/>
    <dgm:cxn modelId="{07573CF6-788C-4034-8C6E-8D3728243F3E}" type="presParOf" srcId="{12BA15AD-A4CD-4296-96F2-2C1A22DBEA5B}" destId="{14A72388-FC54-4068-B37A-6915EC8F4DFF}" srcOrd="9" destOrd="0" presId="urn:microsoft.com/office/officeart/2005/8/layout/equation1"/>
    <dgm:cxn modelId="{9F3EE02A-12A3-4F06-80E9-92DA3F84A3C5}" type="presParOf" srcId="{12BA15AD-A4CD-4296-96F2-2C1A22DBEA5B}" destId="{FB4C7832-3711-4082-9DC2-32BB202A6DD4}" srcOrd="10" destOrd="0" presId="urn:microsoft.com/office/officeart/2005/8/layout/equation1"/>
    <dgm:cxn modelId="{7F68EC48-D960-419B-AEF8-D4805F1F1F41}" type="presParOf" srcId="{12BA15AD-A4CD-4296-96F2-2C1A22DBEA5B}" destId="{5AAB2C8B-4F6E-4357-BACD-16CDF57BE1CE}" srcOrd="11" destOrd="0" presId="urn:microsoft.com/office/officeart/2005/8/layout/equation1"/>
    <dgm:cxn modelId="{17B0C04A-CE09-4C91-9087-D833D8CEEE31}" type="presParOf" srcId="{12BA15AD-A4CD-4296-96F2-2C1A22DBEA5B}" destId="{B2CB5B7C-E047-4F58-B3F0-80DFE57C411B}" srcOrd="12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1791A6C-AEFC-4A98-9270-C453EEA40B0E}" type="doc">
      <dgm:prSet loTypeId="urn:microsoft.com/office/officeart/2005/8/layout/gear1" loCatId="process" qsTypeId="urn:microsoft.com/office/officeart/2005/8/quickstyle/3d2" qsCatId="3D" csTypeId="urn:microsoft.com/office/officeart/2005/8/colors/colorful2" csCatId="colorful" phldr="1"/>
      <dgm:spPr/>
    </dgm:pt>
    <dgm:pt modelId="{B1BEC2E5-783D-4545-A45A-BFCF99045D46}">
      <dgm:prSet phldrT="[Text]" custT="1"/>
      <dgm:spPr/>
      <dgm:t>
        <a:bodyPr/>
        <a:lstStyle/>
        <a:p>
          <a:r>
            <a:rPr lang="en-US" sz="3600" b="1" dirty="0" smtClean="0"/>
            <a:t>R</a:t>
          </a:r>
          <a:endParaRPr lang="en-US" sz="3600" b="1" dirty="0"/>
        </a:p>
      </dgm:t>
    </dgm:pt>
    <dgm:pt modelId="{B5B8815D-0E88-4071-9648-F309E77E7D0F}" type="parTrans" cxnId="{E52F532B-8EE9-4B2C-B52C-1F26D7B71CE6}">
      <dgm:prSet/>
      <dgm:spPr/>
      <dgm:t>
        <a:bodyPr/>
        <a:lstStyle/>
        <a:p>
          <a:endParaRPr lang="en-US" sz="2800" b="1"/>
        </a:p>
      </dgm:t>
    </dgm:pt>
    <dgm:pt modelId="{6CEEFA29-E284-4353-8CA6-C71A7B743329}" type="sibTrans" cxnId="{E52F532B-8EE9-4B2C-B52C-1F26D7B71CE6}">
      <dgm:prSet/>
      <dgm:spPr/>
      <dgm:t>
        <a:bodyPr/>
        <a:lstStyle/>
        <a:p>
          <a:endParaRPr lang="en-US" sz="2800" b="1"/>
        </a:p>
      </dgm:t>
    </dgm:pt>
    <dgm:pt modelId="{81A29839-4429-4CA4-A17C-F79A008028DC}">
      <dgm:prSet phldrT="[Text]" custT="1"/>
      <dgm:spPr/>
      <dgm:t>
        <a:bodyPr/>
        <a:lstStyle/>
        <a:p>
          <a:r>
            <a:rPr lang="en-US" sz="3600" b="1" dirty="0" smtClean="0"/>
            <a:t>D</a:t>
          </a:r>
          <a:endParaRPr lang="en-US" sz="3600" b="1" dirty="0"/>
        </a:p>
      </dgm:t>
    </dgm:pt>
    <dgm:pt modelId="{3611224A-4D31-48D7-9CBA-FEF0D288B085}" type="parTrans" cxnId="{BAEEEB8E-6C78-4695-94CD-5070343ECF82}">
      <dgm:prSet/>
      <dgm:spPr/>
      <dgm:t>
        <a:bodyPr/>
        <a:lstStyle/>
        <a:p>
          <a:endParaRPr lang="en-US" sz="2800" b="1"/>
        </a:p>
      </dgm:t>
    </dgm:pt>
    <dgm:pt modelId="{EBEBFAEC-7B2C-4D3E-911D-FC5059E8F264}" type="sibTrans" cxnId="{BAEEEB8E-6C78-4695-94CD-5070343ECF82}">
      <dgm:prSet/>
      <dgm:spPr/>
      <dgm:t>
        <a:bodyPr/>
        <a:lstStyle/>
        <a:p>
          <a:endParaRPr lang="en-US" sz="2800" b="1"/>
        </a:p>
      </dgm:t>
    </dgm:pt>
    <dgm:pt modelId="{F8BAB40F-19AD-4E3A-AFD2-054A8DC18DA6}">
      <dgm:prSet phldrT="[Text]" custT="1"/>
      <dgm:spPr/>
      <dgm:t>
        <a:bodyPr/>
        <a:lstStyle/>
        <a:p>
          <a:r>
            <a:rPr lang="en-US" sz="3600" b="1" dirty="0" smtClean="0"/>
            <a:t>D</a:t>
          </a:r>
          <a:endParaRPr lang="en-US" sz="3600" b="1" dirty="0"/>
        </a:p>
      </dgm:t>
    </dgm:pt>
    <dgm:pt modelId="{22A5B304-E134-431C-98F4-30C55A4D2A1E}" type="parTrans" cxnId="{A1D395D8-0B82-4A4A-8723-B0D568464355}">
      <dgm:prSet/>
      <dgm:spPr/>
      <dgm:t>
        <a:bodyPr/>
        <a:lstStyle/>
        <a:p>
          <a:endParaRPr lang="en-US" sz="2800" b="1"/>
        </a:p>
      </dgm:t>
    </dgm:pt>
    <dgm:pt modelId="{1B866175-DEDE-4776-9C5C-68C97CB0BA37}" type="sibTrans" cxnId="{A1D395D8-0B82-4A4A-8723-B0D568464355}">
      <dgm:prSet/>
      <dgm:spPr/>
      <dgm:t>
        <a:bodyPr/>
        <a:lstStyle/>
        <a:p>
          <a:endParaRPr lang="en-US" sz="2800" b="1"/>
        </a:p>
      </dgm:t>
    </dgm:pt>
    <dgm:pt modelId="{3968303F-B70D-4294-B0E4-31039D2ECDF4}" type="pres">
      <dgm:prSet presAssocID="{E1791A6C-AEFC-4A98-9270-C453EEA40B0E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70B3CEB1-4649-4A31-86A8-6B974CDA6097}" type="pres">
      <dgm:prSet presAssocID="{B1BEC2E5-783D-4545-A45A-BFCF99045D46}" presName="gear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08EC14F-F7B5-4D7B-A843-831A86598891}" type="pres">
      <dgm:prSet presAssocID="{B1BEC2E5-783D-4545-A45A-BFCF99045D46}" presName="gear1srcNode" presStyleLbl="node1" presStyleIdx="0" presStyleCnt="3"/>
      <dgm:spPr/>
      <dgm:t>
        <a:bodyPr/>
        <a:lstStyle/>
        <a:p>
          <a:endParaRPr lang="en-US"/>
        </a:p>
      </dgm:t>
    </dgm:pt>
    <dgm:pt modelId="{AA3F40AF-E558-4CE1-9082-87663E663594}" type="pres">
      <dgm:prSet presAssocID="{B1BEC2E5-783D-4545-A45A-BFCF99045D46}" presName="gear1dstNode" presStyleLbl="node1" presStyleIdx="0" presStyleCnt="3"/>
      <dgm:spPr/>
      <dgm:t>
        <a:bodyPr/>
        <a:lstStyle/>
        <a:p>
          <a:endParaRPr lang="en-US"/>
        </a:p>
      </dgm:t>
    </dgm:pt>
    <dgm:pt modelId="{7865DA5B-88CD-455A-A267-F6719296AC29}" type="pres">
      <dgm:prSet presAssocID="{81A29839-4429-4CA4-A17C-F79A008028DC}" presName="gear2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3154B1B-6818-4F17-857B-DB2B199BD596}" type="pres">
      <dgm:prSet presAssocID="{81A29839-4429-4CA4-A17C-F79A008028DC}" presName="gear2srcNode" presStyleLbl="node1" presStyleIdx="1" presStyleCnt="3"/>
      <dgm:spPr/>
      <dgm:t>
        <a:bodyPr/>
        <a:lstStyle/>
        <a:p>
          <a:endParaRPr lang="en-US"/>
        </a:p>
      </dgm:t>
    </dgm:pt>
    <dgm:pt modelId="{6EBA8C4B-9734-4428-BFD5-682C13EC3A38}" type="pres">
      <dgm:prSet presAssocID="{81A29839-4429-4CA4-A17C-F79A008028DC}" presName="gear2dstNode" presStyleLbl="node1" presStyleIdx="1" presStyleCnt="3"/>
      <dgm:spPr/>
      <dgm:t>
        <a:bodyPr/>
        <a:lstStyle/>
        <a:p>
          <a:endParaRPr lang="en-US"/>
        </a:p>
      </dgm:t>
    </dgm:pt>
    <dgm:pt modelId="{1434DF3F-3228-416B-B93E-8843D006AF17}" type="pres">
      <dgm:prSet presAssocID="{F8BAB40F-19AD-4E3A-AFD2-054A8DC18DA6}" presName="gear3" presStyleLbl="node1" presStyleIdx="2" presStyleCnt="3"/>
      <dgm:spPr/>
      <dgm:t>
        <a:bodyPr/>
        <a:lstStyle/>
        <a:p>
          <a:endParaRPr lang="en-US"/>
        </a:p>
      </dgm:t>
    </dgm:pt>
    <dgm:pt modelId="{F8A6C70A-CEAA-42FC-A16A-58C2E2BB1508}" type="pres">
      <dgm:prSet presAssocID="{F8BAB40F-19AD-4E3A-AFD2-054A8DC18DA6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8A74E1C-471F-4965-8994-A5215AE2B767}" type="pres">
      <dgm:prSet presAssocID="{F8BAB40F-19AD-4E3A-AFD2-054A8DC18DA6}" presName="gear3srcNode" presStyleLbl="node1" presStyleIdx="2" presStyleCnt="3"/>
      <dgm:spPr/>
      <dgm:t>
        <a:bodyPr/>
        <a:lstStyle/>
        <a:p>
          <a:endParaRPr lang="en-US"/>
        </a:p>
      </dgm:t>
    </dgm:pt>
    <dgm:pt modelId="{A0D75017-DF5D-4D8D-9AD1-C7D46539A56F}" type="pres">
      <dgm:prSet presAssocID="{F8BAB40F-19AD-4E3A-AFD2-054A8DC18DA6}" presName="gear3dstNode" presStyleLbl="node1" presStyleIdx="2" presStyleCnt="3"/>
      <dgm:spPr/>
      <dgm:t>
        <a:bodyPr/>
        <a:lstStyle/>
        <a:p>
          <a:endParaRPr lang="en-US"/>
        </a:p>
      </dgm:t>
    </dgm:pt>
    <dgm:pt modelId="{E39623AF-CDAC-49D9-8B1B-76D2CD667279}" type="pres">
      <dgm:prSet presAssocID="{6CEEFA29-E284-4353-8CA6-C71A7B743329}" presName="connector1" presStyleLbl="sibTrans2D1" presStyleIdx="0" presStyleCnt="3"/>
      <dgm:spPr/>
      <dgm:t>
        <a:bodyPr/>
        <a:lstStyle/>
        <a:p>
          <a:endParaRPr lang="en-US"/>
        </a:p>
      </dgm:t>
    </dgm:pt>
    <dgm:pt modelId="{FF11D51C-A74E-4110-A25F-920D9ECA7A16}" type="pres">
      <dgm:prSet presAssocID="{EBEBFAEC-7B2C-4D3E-911D-FC5059E8F264}" presName="connector2" presStyleLbl="sibTrans2D1" presStyleIdx="1" presStyleCnt="3"/>
      <dgm:spPr/>
      <dgm:t>
        <a:bodyPr/>
        <a:lstStyle/>
        <a:p>
          <a:endParaRPr lang="en-US"/>
        </a:p>
      </dgm:t>
    </dgm:pt>
    <dgm:pt modelId="{13D6C31D-9C32-474E-B854-BA4F2CC6F8DC}" type="pres">
      <dgm:prSet presAssocID="{1B866175-DEDE-4776-9C5C-68C97CB0BA37}" presName="connector3" presStyleLbl="sibTrans2D1" presStyleIdx="2" presStyleCnt="3"/>
      <dgm:spPr/>
      <dgm:t>
        <a:bodyPr/>
        <a:lstStyle/>
        <a:p>
          <a:endParaRPr lang="en-US"/>
        </a:p>
      </dgm:t>
    </dgm:pt>
  </dgm:ptLst>
  <dgm:cxnLst>
    <dgm:cxn modelId="{E963B61A-A906-47EC-A80B-1BEE16F36FC5}" type="presOf" srcId="{1B866175-DEDE-4776-9C5C-68C97CB0BA37}" destId="{13D6C31D-9C32-474E-B854-BA4F2CC6F8DC}" srcOrd="0" destOrd="0" presId="urn:microsoft.com/office/officeart/2005/8/layout/gear1"/>
    <dgm:cxn modelId="{66E5BEC4-3C94-4A48-BECA-AEDB6BA811FF}" type="presOf" srcId="{6CEEFA29-E284-4353-8CA6-C71A7B743329}" destId="{E39623AF-CDAC-49D9-8B1B-76D2CD667279}" srcOrd="0" destOrd="0" presId="urn:microsoft.com/office/officeart/2005/8/layout/gear1"/>
    <dgm:cxn modelId="{FF582705-AEEB-4534-A631-5C9F97D7205B}" type="presOf" srcId="{B1BEC2E5-783D-4545-A45A-BFCF99045D46}" destId="{70B3CEB1-4649-4A31-86A8-6B974CDA6097}" srcOrd="0" destOrd="0" presId="urn:microsoft.com/office/officeart/2005/8/layout/gear1"/>
    <dgm:cxn modelId="{4619974D-71CC-44A4-AA78-4BC7D9FACD14}" type="presOf" srcId="{F8BAB40F-19AD-4E3A-AFD2-054A8DC18DA6}" destId="{A0D75017-DF5D-4D8D-9AD1-C7D46539A56F}" srcOrd="3" destOrd="0" presId="urn:microsoft.com/office/officeart/2005/8/layout/gear1"/>
    <dgm:cxn modelId="{E2C4055B-60C5-4342-8D5C-B54F8F18D93B}" type="presOf" srcId="{F8BAB40F-19AD-4E3A-AFD2-054A8DC18DA6}" destId="{F8A6C70A-CEAA-42FC-A16A-58C2E2BB1508}" srcOrd="1" destOrd="0" presId="urn:microsoft.com/office/officeart/2005/8/layout/gear1"/>
    <dgm:cxn modelId="{CE9476B2-C369-40CD-9F58-63678E17919A}" type="presOf" srcId="{F8BAB40F-19AD-4E3A-AFD2-054A8DC18DA6}" destId="{1434DF3F-3228-416B-B93E-8843D006AF17}" srcOrd="0" destOrd="0" presId="urn:microsoft.com/office/officeart/2005/8/layout/gear1"/>
    <dgm:cxn modelId="{793AA656-377E-47E2-A4A3-89FE3C9F9877}" type="presOf" srcId="{81A29839-4429-4CA4-A17C-F79A008028DC}" destId="{7865DA5B-88CD-455A-A267-F6719296AC29}" srcOrd="0" destOrd="0" presId="urn:microsoft.com/office/officeart/2005/8/layout/gear1"/>
    <dgm:cxn modelId="{DDB3D064-5FF7-4E6B-B91B-57E1E6A3CA12}" type="presOf" srcId="{81A29839-4429-4CA4-A17C-F79A008028DC}" destId="{A3154B1B-6818-4F17-857B-DB2B199BD596}" srcOrd="1" destOrd="0" presId="urn:microsoft.com/office/officeart/2005/8/layout/gear1"/>
    <dgm:cxn modelId="{F7BE1819-6280-43D3-A957-0C13974A6998}" type="presOf" srcId="{EBEBFAEC-7B2C-4D3E-911D-FC5059E8F264}" destId="{FF11D51C-A74E-4110-A25F-920D9ECA7A16}" srcOrd="0" destOrd="0" presId="urn:microsoft.com/office/officeart/2005/8/layout/gear1"/>
    <dgm:cxn modelId="{6DF3E165-FF9B-44C3-A02E-29B9A8ED40B2}" type="presOf" srcId="{E1791A6C-AEFC-4A98-9270-C453EEA40B0E}" destId="{3968303F-B70D-4294-B0E4-31039D2ECDF4}" srcOrd="0" destOrd="0" presId="urn:microsoft.com/office/officeart/2005/8/layout/gear1"/>
    <dgm:cxn modelId="{FA06672C-4A92-4121-8490-7619F2A28087}" type="presOf" srcId="{B1BEC2E5-783D-4545-A45A-BFCF99045D46}" destId="{308EC14F-F7B5-4D7B-A843-831A86598891}" srcOrd="1" destOrd="0" presId="urn:microsoft.com/office/officeart/2005/8/layout/gear1"/>
    <dgm:cxn modelId="{85F64669-0CC1-439D-AA41-1FCDF66D5AF3}" type="presOf" srcId="{81A29839-4429-4CA4-A17C-F79A008028DC}" destId="{6EBA8C4B-9734-4428-BFD5-682C13EC3A38}" srcOrd="2" destOrd="0" presId="urn:microsoft.com/office/officeart/2005/8/layout/gear1"/>
    <dgm:cxn modelId="{B89FC6DC-D53A-426F-886C-18F215515305}" type="presOf" srcId="{B1BEC2E5-783D-4545-A45A-BFCF99045D46}" destId="{AA3F40AF-E558-4CE1-9082-87663E663594}" srcOrd="2" destOrd="0" presId="urn:microsoft.com/office/officeart/2005/8/layout/gear1"/>
    <dgm:cxn modelId="{A1D395D8-0B82-4A4A-8723-B0D568464355}" srcId="{E1791A6C-AEFC-4A98-9270-C453EEA40B0E}" destId="{F8BAB40F-19AD-4E3A-AFD2-054A8DC18DA6}" srcOrd="2" destOrd="0" parTransId="{22A5B304-E134-431C-98F4-30C55A4D2A1E}" sibTransId="{1B866175-DEDE-4776-9C5C-68C97CB0BA37}"/>
    <dgm:cxn modelId="{A602B11F-ACEC-4C47-AF7B-E0462AC34F5C}" type="presOf" srcId="{F8BAB40F-19AD-4E3A-AFD2-054A8DC18DA6}" destId="{F8A74E1C-471F-4965-8994-A5215AE2B767}" srcOrd="2" destOrd="0" presId="urn:microsoft.com/office/officeart/2005/8/layout/gear1"/>
    <dgm:cxn modelId="{E52F532B-8EE9-4B2C-B52C-1F26D7B71CE6}" srcId="{E1791A6C-AEFC-4A98-9270-C453EEA40B0E}" destId="{B1BEC2E5-783D-4545-A45A-BFCF99045D46}" srcOrd="0" destOrd="0" parTransId="{B5B8815D-0E88-4071-9648-F309E77E7D0F}" sibTransId="{6CEEFA29-E284-4353-8CA6-C71A7B743329}"/>
    <dgm:cxn modelId="{BAEEEB8E-6C78-4695-94CD-5070343ECF82}" srcId="{E1791A6C-AEFC-4A98-9270-C453EEA40B0E}" destId="{81A29839-4429-4CA4-A17C-F79A008028DC}" srcOrd="1" destOrd="0" parTransId="{3611224A-4D31-48D7-9CBA-FEF0D288B085}" sibTransId="{EBEBFAEC-7B2C-4D3E-911D-FC5059E8F264}"/>
    <dgm:cxn modelId="{043D03F4-0DBD-4FEE-ABE7-DBBE3774516E}" type="presParOf" srcId="{3968303F-B70D-4294-B0E4-31039D2ECDF4}" destId="{70B3CEB1-4649-4A31-86A8-6B974CDA6097}" srcOrd="0" destOrd="0" presId="urn:microsoft.com/office/officeart/2005/8/layout/gear1"/>
    <dgm:cxn modelId="{8353770C-5830-4CC2-956A-7235A64E2C02}" type="presParOf" srcId="{3968303F-B70D-4294-B0E4-31039D2ECDF4}" destId="{308EC14F-F7B5-4D7B-A843-831A86598891}" srcOrd="1" destOrd="0" presId="urn:microsoft.com/office/officeart/2005/8/layout/gear1"/>
    <dgm:cxn modelId="{4DCA81CC-40CA-4015-921E-346CCCC0DB22}" type="presParOf" srcId="{3968303F-B70D-4294-B0E4-31039D2ECDF4}" destId="{AA3F40AF-E558-4CE1-9082-87663E663594}" srcOrd="2" destOrd="0" presId="urn:microsoft.com/office/officeart/2005/8/layout/gear1"/>
    <dgm:cxn modelId="{75EDEB24-E78A-4614-B2CD-E3A5A78C1301}" type="presParOf" srcId="{3968303F-B70D-4294-B0E4-31039D2ECDF4}" destId="{7865DA5B-88CD-455A-A267-F6719296AC29}" srcOrd="3" destOrd="0" presId="urn:microsoft.com/office/officeart/2005/8/layout/gear1"/>
    <dgm:cxn modelId="{5CAA0D0D-424A-45A3-A0ED-D0F9F96D7116}" type="presParOf" srcId="{3968303F-B70D-4294-B0E4-31039D2ECDF4}" destId="{A3154B1B-6818-4F17-857B-DB2B199BD596}" srcOrd="4" destOrd="0" presId="urn:microsoft.com/office/officeart/2005/8/layout/gear1"/>
    <dgm:cxn modelId="{525F2820-B548-4CA7-907E-7CB2B18F5C41}" type="presParOf" srcId="{3968303F-B70D-4294-B0E4-31039D2ECDF4}" destId="{6EBA8C4B-9734-4428-BFD5-682C13EC3A38}" srcOrd="5" destOrd="0" presId="urn:microsoft.com/office/officeart/2005/8/layout/gear1"/>
    <dgm:cxn modelId="{3826E86A-B368-49F4-8E6D-9A3393B9A430}" type="presParOf" srcId="{3968303F-B70D-4294-B0E4-31039D2ECDF4}" destId="{1434DF3F-3228-416B-B93E-8843D006AF17}" srcOrd="6" destOrd="0" presId="urn:microsoft.com/office/officeart/2005/8/layout/gear1"/>
    <dgm:cxn modelId="{6C44A91F-264B-4253-8AC1-753F0C56C21E}" type="presParOf" srcId="{3968303F-B70D-4294-B0E4-31039D2ECDF4}" destId="{F8A6C70A-CEAA-42FC-A16A-58C2E2BB1508}" srcOrd="7" destOrd="0" presId="urn:microsoft.com/office/officeart/2005/8/layout/gear1"/>
    <dgm:cxn modelId="{1EBADBB0-06DE-4CC8-BF33-A70C92F8BFB4}" type="presParOf" srcId="{3968303F-B70D-4294-B0E4-31039D2ECDF4}" destId="{F8A74E1C-471F-4965-8994-A5215AE2B767}" srcOrd="8" destOrd="0" presId="urn:microsoft.com/office/officeart/2005/8/layout/gear1"/>
    <dgm:cxn modelId="{8809899C-2F54-4543-A85E-D6176670ED06}" type="presParOf" srcId="{3968303F-B70D-4294-B0E4-31039D2ECDF4}" destId="{A0D75017-DF5D-4D8D-9AD1-C7D46539A56F}" srcOrd="9" destOrd="0" presId="urn:microsoft.com/office/officeart/2005/8/layout/gear1"/>
    <dgm:cxn modelId="{4BD985AD-83E2-436C-AB75-B5668EE60BFB}" type="presParOf" srcId="{3968303F-B70D-4294-B0E4-31039D2ECDF4}" destId="{E39623AF-CDAC-49D9-8B1B-76D2CD667279}" srcOrd="10" destOrd="0" presId="urn:microsoft.com/office/officeart/2005/8/layout/gear1"/>
    <dgm:cxn modelId="{30605025-6884-4329-9FFE-D4EB0BEE2457}" type="presParOf" srcId="{3968303F-B70D-4294-B0E4-31039D2ECDF4}" destId="{FF11D51C-A74E-4110-A25F-920D9ECA7A16}" srcOrd="11" destOrd="0" presId="urn:microsoft.com/office/officeart/2005/8/layout/gear1"/>
    <dgm:cxn modelId="{E3F84EB2-1E1B-4E7E-9F90-E71F0A4BFF28}" type="presParOf" srcId="{3968303F-B70D-4294-B0E4-31039D2ECDF4}" destId="{13D6C31D-9C32-474E-B854-BA4F2CC6F8DC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CA872B-0DA3-48F7-832C-3123351A2182}">
      <dsp:nvSpPr>
        <dsp:cNvPr id="0" name=""/>
        <dsp:cNvSpPr/>
      </dsp:nvSpPr>
      <dsp:spPr>
        <a:xfrm rot="5400000">
          <a:off x="-120363" y="186175"/>
          <a:ext cx="802426" cy="561698"/>
        </a:xfrm>
        <a:prstGeom prst="chevron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latin typeface="AngsanaUPC" pitchFamily="18" charset="-34"/>
              <a:cs typeface="AngsanaUPC" pitchFamily="18" charset="-34"/>
            </a:rPr>
            <a:t>.</a:t>
          </a:r>
          <a:endParaRPr lang="en-US" sz="2400" kern="1200" dirty="0">
            <a:latin typeface="AngsanaUPC" pitchFamily="18" charset="-34"/>
            <a:cs typeface="AngsanaUPC" pitchFamily="18" charset="-34"/>
          </a:endParaRPr>
        </a:p>
      </dsp:txBody>
      <dsp:txXfrm rot="-5400000">
        <a:off x="1" y="346660"/>
        <a:ext cx="561698" cy="240728"/>
      </dsp:txXfrm>
    </dsp:sp>
    <dsp:sp modelId="{14407958-4317-4AB7-B825-B2E4AFA56BAB}">
      <dsp:nvSpPr>
        <dsp:cNvPr id="0" name=""/>
        <dsp:cNvSpPr/>
      </dsp:nvSpPr>
      <dsp:spPr>
        <a:xfrm rot="5400000">
          <a:off x="4412411" y="-3784901"/>
          <a:ext cx="521851" cy="822327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th-TH" sz="2400" b="1" kern="1200" dirty="0" smtClean="0">
              <a:latin typeface="AngsanaUPC" pitchFamily="18" charset="-34"/>
              <a:cs typeface="AngsanaUPC" pitchFamily="18" charset="-34"/>
            </a:rPr>
            <a:t> </a:t>
          </a:r>
          <a:r>
            <a:rPr lang="th-TH" altLang="th-TH" sz="2400" b="1" kern="1200" dirty="0" smtClean="0">
              <a:latin typeface="AngsanaUPC" pitchFamily="18" charset="-34"/>
              <a:cs typeface="AngsanaUPC" pitchFamily="18" charset="-34"/>
            </a:rPr>
            <a:t>มูลค่าการผลิตคิดเป็น</a:t>
          </a:r>
          <a:r>
            <a:rPr lang="en-US" altLang="th-TH" sz="2400" b="1" kern="1200" dirty="0" smtClean="0">
              <a:latin typeface="AngsanaUPC" pitchFamily="18" charset="-34"/>
              <a:cs typeface="AngsanaUPC" pitchFamily="18" charset="-34"/>
            </a:rPr>
            <a:t> ≥ 12% </a:t>
          </a:r>
          <a:r>
            <a:rPr lang="th-TH" altLang="th-TH" sz="2400" b="1" kern="1200" dirty="0" smtClean="0">
              <a:latin typeface="AngsanaUPC" pitchFamily="18" charset="-34"/>
              <a:cs typeface="AngsanaUPC" pitchFamily="18" charset="-34"/>
            </a:rPr>
            <a:t>ของ </a:t>
          </a:r>
          <a:r>
            <a:rPr lang="en-US" altLang="th-TH" sz="2400" b="1" kern="1200" dirty="0" smtClean="0">
              <a:latin typeface="AngsanaUPC" pitchFamily="18" charset="-34"/>
              <a:cs typeface="AngsanaUPC" pitchFamily="18" charset="-34"/>
            </a:rPr>
            <a:t>GDP </a:t>
          </a:r>
          <a:r>
            <a:rPr lang="th-TH" altLang="th-TH" sz="2400" b="1" kern="1200" dirty="0" smtClean="0">
              <a:latin typeface="AngsanaUPC" pitchFamily="18" charset="-34"/>
              <a:cs typeface="AngsanaUPC" pitchFamily="18" charset="-34"/>
            </a:rPr>
            <a:t>ไทย (</a:t>
          </a:r>
          <a:r>
            <a:rPr lang="th-TH" altLang="th-TH" sz="2400" b="1" u="sng" kern="1200" dirty="0" smtClean="0">
              <a:latin typeface="AngsanaUPC" pitchFamily="18" charset="-34"/>
              <a:cs typeface="AngsanaUPC" pitchFamily="18" charset="-34"/>
            </a:rPr>
            <a:t>ผลิตที่ </a:t>
          </a:r>
          <a:r>
            <a:rPr lang="en-US" altLang="th-TH" sz="2400" b="1" u="sng" kern="1200" dirty="0" smtClean="0">
              <a:latin typeface="AngsanaUPC" pitchFamily="18" charset="-34"/>
              <a:cs typeface="AngsanaUPC" pitchFamily="18" charset="-34"/>
            </a:rPr>
            <a:t>3.0 </a:t>
          </a:r>
          <a:r>
            <a:rPr lang="th-TH" altLang="th-TH" sz="2400" b="1" u="sng" kern="1200" dirty="0" smtClean="0">
              <a:latin typeface="AngsanaUPC" pitchFamily="18" charset="-34"/>
              <a:cs typeface="AngsanaUPC" pitchFamily="18" charset="-34"/>
            </a:rPr>
            <a:t>ล้านคัน</a:t>
          </a:r>
          <a:r>
            <a:rPr lang="th-TH" altLang="th-TH" sz="2400" b="1" kern="1200" dirty="0" smtClean="0">
              <a:latin typeface="AngsanaUPC" pitchFamily="18" charset="-34"/>
              <a:cs typeface="AngsanaUPC" pitchFamily="18" charset="-34"/>
            </a:rPr>
            <a:t>)</a:t>
          </a:r>
          <a:endParaRPr lang="en-US" sz="2400" kern="1200" dirty="0">
            <a:latin typeface="AngsanaUPC" pitchFamily="18" charset="-34"/>
            <a:cs typeface="AngsanaUPC" pitchFamily="18" charset="-34"/>
          </a:endParaRPr>
        </a:p>
      </dsp:txBody>
      <dsp:txXfrm rot="-5400000">
        <a:off x="561699" y="91286"/>
        <a:ext cx="8197802" cy="470901"/>
      </dsp:txXfrm>
    </dsp:sp>
    <dsp:sp modelId="{8D2FA2BE-AD4D-4375-9AEC-73B99BF38908}">
      <dsp:nvSpPr>
        <dsp:cNvPr id="0" name=""/>
        <dsp:cNvSpPr/>
      </dsp:nvSpPr>
      <dsp:spPr>
        <a:xfrm rot="5400000">
          <a:off x="-120363" y="916350"/>
          <a:ext cx="802426" cy="561698"/>
        </a:xfrm>
        <a:prstGeom prst="chevron">
          <a:avLst/>
        </a:prstGeom>
        <a:gradFill rotWithShape="0">
          <a:gsLst>
            <a:gs pos="0">
              <a:schemeClr val="accent5">
                <a:hueOff val="-1655646"/>
                <a:satOff val="6635"/>
                <a:lumOff val="1438"/>
                <a:alphaOff val="0"/>
                <a:shade val="51000"/>
                <a:satMod val="130000"/>
              </a:schemeClr>
            </a:gs>
            <a:gs pos="80000">
              <a:schemeClr val="accent5">
                <a:hueOff val="-1655646"/>
                <a:satOff val="6635"/>
                <a:lumOff val="1438"/>
                <a:alphaOff val="0"/>
                <a:shade val="93000"/>
                <a:satMod val="130000"/>
              </a:schemeClr>
            </a:gs>
            <a:gs pos="100000">
              <a:schemeClr val="accent5">
                <a:hueOff val="-1655646"/>
                <a:satOff val="6635"/>
                <a:lumOff val="1438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-1655646"/>
              <a:satOff val="6635"/>
              <a:lumOff val="143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latin typeface="AngsanaUPC" pitchFamily="18" charset="-34"/>
              <a:cs typeface="AngsanaUPC" pitchFamily="18" charset="-34"/>
            </a:rPr>
            <a:t>.</a:t>
          </a:r>
          <a:endParaRPr lang="en-US" sz="2400" kern="1200" dirty="0">
            <a:latin typeface="AngsanaUPC" pitchFamily="18" charset="-34"/>
            <a:cs typeface="AngsanaUPC" pitchFamily="18" charset="-34"/>
          </a:endParaRPr>
        </a:p>
      </dsp:txBody>
      <dsp:txXfrm rot="-5400000">
        <a:off x="1" y="1076835"/>
        <a:ext cx="561698" cy="240728"/>
      </dsp:txXfrm>
    </dsp:sp>
    <dsp:sp modelId="{75ED7E75-6028-4B7D-B2F1-67C37BDDB2A0}">
      <dsp:nvSpPr>
        <dsp:cNvPr id="0" name=""/>
        <dsp:cNvSpPr/>
      </dsp:nvSpPr>
      <dsp:spPr>
        <a:xfrm rot="5400000">
          <a:off x="4412548" y="-3054863"/>
          <a:ext cx="521577" cy="822327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1655646"/>
              <a:satOff val="6635"/>
              <a:lumOff val="143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altLang="th-TH" sz="2400" b="1" kern="1200" dirty="0" smtClean="0">
              <a:latin typeface="AngsanaUPC" pitchFamily="18" charset="-34"/>
              <a:cs typeface="AngsanaUPC" pitchFamily="18" charset="-34"/>
            </a:rPr>
            <a:t>เพิ่มผลิตภาพการผลิต </a:t>
          </a:r>
          <a:r>
            <a:rPr lang="en-US" altLang="th-TH" sz="2400" b="1" kern="1200" dirty="0" smtClean="0">
              <a:latin typeface="AngsanaUPC" pitchFamily="18" charset="-34"/>
              <a:cs typeface="AngsanaUPC" pitchFamily="18" charset="-34"/>
            </a:rPr>
            <a:t>≥ 8% </a:t>
          </a:r>
          <a:r>
            <a:rPr lang="th-TH" altLang="th-TH" sz="2400" b="1" kern="1200" dirty="0" smtClean="0">
              <a:latin typeface="AngsanaUPC" pitchFamily="18" charset="-34"/>
              <a:cs typeface="AngsanaUPC" pitchFamily="18" charset="-34"/>
            </a:rPr>
            <a:t>ต่อปี </a:t>
          </a:r>
          <a:r>
            <a:rPr lang="en-US" altLang="th-TH" sz="2400" b="1" kern="1200" dirty="0" smtClean="0">
              <a:latin typeface="AngsanaUPC" pitchFamily="18" charset="-34"/>
              <a:cs typeface="AngsanaUPC" pitchFamily="18" charset="-34"/>
            </a:rPr>
            <a:t>3.0 </a:t>
          </a:r>
          <a:r>
            <a:rPr lang="th-TH" altLang="th-TH" sz="2400" b="1" kern="1200" dirty="0" smtClean="0">
              <a:latin typeface="AngsanaUPC" pitchFamily="18" charset="-34"/>
              <a:cs typeface="AngsanaUPC" pitchFamily="18" charset="-34"/>
            </a:rPr>
            <a:t>คัน</a:t>
          </a:r>
          <a:r>
            <a:rPr lang="en-US" altLang="th-TH" sz="2400" b="1" kern="1200" dirty="0" smtClean="0">
              <a:latin typeface="AngsanaUPC" pitchFamily="18" charset="-34"/>
              <a:cs typeface="AngsanaUPC" pitchFamily="18" charset="-34"/>
            </a:rPr>
            <a:t>/</a:t>
          </a:r>
          <a:r>
            <a:rPr lang="th-TH" altLang="th-TH" sz="2400" b="1" kern="1200" dirty="0" smtClean="0">
              <a:latin typeface="AngsanaUPC" pitchFamily="18" charset="-34"/>
              <a:cs typeface="AngsanaUPC" pitchFamily="18" charset="-34"/>
            </a:rPr>
            <a:t>คน</a:t>
          </a:r>
          <a:r>
            <a:rPr lang="en-US" altLang="th-TH" sz="2400" b="1" kern="1200" dirty="0" smtClean="0">
              <a:latin typeface="AngsanaUPC" pitchFamily="18" charset="-34"/>
              <a:cs typeface="AngsanaUPC" pitchFamily="18" charset="-34"/>
            </a:rPr>
            <a:t>/</a:t>
          </a:r>
          <a:r>
            <a:rPr lang="th-TH" altLang="th-TH" sz="2400" b="1" kern="1200" dirty="0" smtClean="0">
              <a:latin typeface="AngsanaUPC" pitchFamily="18" charset="-34"/>
              <a:cs typeface="AngsanaUPC" pitchFamily="18" charset="-34"/>
            </a:rPr>
            <a:t>ปี</a:t>
          </a:r>
          <a:r>
            <a:rPr lang="en-US" altLang="th-TH" sz="2400" b="1" kern="1200" dirty="0" smtClean="0">
              <a:latin typeface="AngsanaUPC" pitchFamily="18" charset="-34"/>
              <a:cs typeface="AngsanaUPC" pitchFamily="18" charset="-34"/>
              <a:sym typeface="Wingdings" pitchFamily="2" charset="2"/>
            </a:rPr>
            <a:t>4.5 </a:t>
          </a:r>
          <a:r>
            <a:rPr lang="th-TH" altLang="th-TH" sz="2400" b="1" kern="1200" dirty="0" smtClean="0">
              <a:latin typeface="AngsanaUPC" pitchFamily="18" charset="-34"/>
              <a:cs typeface="AngsanaUPC" pitchFamily="18" charset="-34"/>
              <a:sym typeface="Wingdings" pitchFamily="2" charset="2"/>
            </a:rPr>
            <a:t>คัน</a:t>
          </a:r>
          <a:r>
            <a:rPr lang="en-US" altLang="th-TH" sz="2400" b="1" kern="1200" dirty="0" smtClean="0">
              <a:latin typeface="AngsanaUPC" pitchFamily="18" charset="-34"/>
              <a:cs typeface="AngsanaUPC" pitchFamily="18" charset="-34"/>
              <a:sym typeface="Wingdings" pitchFamily="2" charset="2"/>
            </a:rPr>
            <a:t>/</a:t>
          </a:r>
          <a:r>
            <a:rPr lang="th-TH" altLang="th-TH" sz="2400" b="1" kern="1200" dirty="0" smtClean="0">
              <a:latin typeface="AngsanaUPC" pitchFamily="18" charset="-34"/>
              <a:cs typeface="AngsanaUPC" pitchFamily="18" charset="-34"/>
              <a:sym typeface="Wingdings" pitchFamily="2" charset="2"/>
            </a:rPr>
            <a:t>คน</a:t>
          </a:r>
          <a:r>
            <a:rPr lang="en-US" altLang="th-TH" sz="2400" b="1" kern="1200" dirty="0" smtClean="0">
              <a:latin typeface="AngsanaUPC" pitchFamily="18" charset="-34"/>
              <a:cs typeface="AngsanaUPC" pitchFamily="18" charset="-34"/>
              <a:sym typeface="Wingdings" pitchFamily="2" charset="2"/>
            </a:rPr>
            <a:t>/</a:t>
          </a:r>
          <a:r>
            <a:rPr lang="th-TH" altLang="th-TH" sz="2400" b="1" kern="1200" dirty="0" smtClean="0">
              <a:latin typeface="AngsanaUPC" pitchFamily="18" charset="-34"/>
              <a:cs typeface="AngsanaUPC" pitchFamily="18" charset="-34"/>
              <a:sym typeface="Wingdings" pitchFamily="2" charset="2"/>
            </a:rPr>
            <a:t>ปี</a:t>
          </a:r>
          <a:endParaRPr lang="en-US" sz="2400" kern="1200" dirty="0">
            <a:latin typeface="AngsanaUPC" pitchFamily="18" charset="-34"/>
            <a:cs typeface="AngsanaUPC" pitchFamily="18" charset="-34"/>
          </a:endParaRPr>
        </a:p>
      </dsp:txBody>
      <dsp:txXfrm rot="-5400000">
        <a:off x="561699" y="821447"/>
        <a:ext cx="8197816" cy="470655"/>
      </dsp:txXfrm>
    </dsp:sp>
    <dsp:sp modelId="{3F14E271-5CA1-493A-9687-9DE5F3751F9D}">
      <dsp:nvSpPr>
        <dsp:cNvPr id="0" name=""/>
        <dsp:cNvSpPr/>
      </dsp:nvSpPr>
      <dsp:spPr>
        <a:xfrm rot="5400000">
          <a:off x="-120363" y="1646525"/>
          <a:ext cx="802426" cy="561698"/>
        </a:xfrm>
        <a:prstGeom prst="chevron">
          <a:avLst/>
        </a:prstGeom>
        <a:gradFill rotWithShape="0">
          <a:gsLst>
            <a:gs pos="0">
              <a:schemeClr val="accent5">
                <a:hueOff val="-3311292"/>
                <a:satOff val="13270"/>
                <a:lumOff val="2876"/>
                <a:alphaOff val="0"/>
                <a:shade val="51000"/>
                <a:satMod val="130000"/>
              </a:schemeClr>
            </a:gs>
            <a:gs pos="80000">
              <a:schemeClr val="accent5">
                <a:hueOff val="-3311292"/>
                <a:satOff val="13270"/>
                <a:lumOff val="2876"/>
                <a:alphaOff val="0"/>
                <a:shade val="93000"/>
                <a:satMod val="130000"/>
              </a:schemeClr>
            </a:gs>
            <a:gs pos="100000">
              <a:schemeClr val="accent5">
                <a:hueOff val="-3311292"/>
                <a:satOff val="13270"/>
                <a:lumOff val="2876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-3311292"/>
              <a:satOff val="13270"/>
              <a:lumOff val="2876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latin typeface="AngsanaUPC" pitchFamily="18" charset="-34"/>
              <a:cs typeface="AngsanaUPC" pitchFamily="18" charset="-34"/>
            </a:rPr>
            <a:t>.</a:t>
          </a:r>
          <a:endParaRPr lang="en-US" sz="2400" kern="1200" dirty="0">
            <a:latin typeface="AngsanaUPC" pitchFamily="18" charset="-34"/>
            <a:cs typeface="AngsanaUPC" pitchFamily="18" charset="-34"/>
          </a:endParaRPr>
        </a:p>
      </dsp:txBody>
      <dsp:txXfrm rot="-5400000">
        <a:off x="1" y="1807010"/>
        <a:ext cx="561698" cy="240728"/>
      </dsp:txXfrm>
    </dsp:sp>
    <dsp:sp modelId="{5EB46146-C98B-43C5-A2C0-D0970FFEDBD4}">
      <dsp:nvSpPr>
        <dsp:cNvPr id="0" name=""/>
        <dsp:cNvSpPr/>
      </dsp:nvSpPr>
      <dsp:spPr>
        <a:xfrm rot="5400000">
          <a:off x="4412548" y="-2324688"/>
          <a:ext cx="521577" cy="822327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3311292"/>
              <a:satOff val="13270"/>
              <a:lumOff val="2876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altLang="th-TH" sz="2400" b="1" kern="1200" dirty="0" smtClean="0">
              <a:latin typeface="AngsanaUPC" pitchFamily="18" charset="-34"/>
              <a:cs typeface="AngsanaUPC" pitchFamily="18" charset="-34"/>
            </a:rPr>
            <a:t>มูลค่าการส่งออก (ยานยนต์และชิ้นส่วน)  </a:t>
          </a:r>
          <a:r>
            <a:rPr lang="en-US" altLang="th-TH" sz="2400" b="1" kern="1200" dirty="0" smtClean="0">
              <a:latin typeface="AngsanaUPC" pitchFamily="18" charset="-34"/>
              <a:cs typeface="AngsanaUPC" pitchFamily="18" charset="-34"/>
            </a:rPr>
            <a:t>≥</a:t>
          </a:r>
          <a:r>
            <a:rPr lang="en-US" altLang="th-TH" sz="2400" kern="1200" dirty="0" smtClean="0">
              <a:latin typeface="AngsanaUPC" pitchFamily="18" charset="-34"/>
              <a:cs typeface="AngsanaUPC" pitchFamily="18" charset="-34"/>
            </a:rPr>
            <a:t> </a:t>
          </a:r>
          <a:r>
            <a:rPr lang="en-US" altLang="th-TH" sz="2400" b="1" kern="1200" dirty="0" smtClean="0">
              <a:latin typeface="AngsanaUPC" pitchFamily="18" charset="-34"/>
              <a:cs typeface="AngsanaUPC" pitchFamily="18" charset="-34"/>
            </a:rPr>
            <a:t>2 </a:t>
          </a:r>
          <a:r>
            <a:rPr lang="th-TH" altLang="th-TH" sz="2400" b="1" kern="1200" dirty="0" smtClean="0">
              <a:latin typeface="AngsanaUPC" pitchFamily="18" charset="-34"/>
              <a:cs typeface="AngsanaUPC" pitchFamily="18" charset="-34"/>
            </a:rPr>
            <a:t>ล้านล้านบาทต่อปี</a:t>
          </a:r>
          <a:endParaRPr lang="en-US" sz="2400" kern="1200" dirty="0">
            <a:latin typeface="AngsanaUPC" pitchFamily="18" charset="-34"/>
            <a:cs typeface="AngsanaUPC" pitchFamily="18" charset="-34"/>
          </a:endParaRPr>
        </a:p>
      </dsp:txBody>
      <dsp:txXfrm rot="-5400000">
        <a:off x="561699" y="1551622"/>
        <a:ext cx="8197816" cy="470655"/>
      </dsp:txXfrm>
    </dsp:sp>
    <dsp:sp modelId="{6E653C8A-65B5-480D-B65B-3854E262213F}">
      <dsp:nvSpPr>
        <dsp:cNvPr id="0" name=""/>
        <dsp:cNvSpPr/>
      </dsp:nvSpPr>
      <dsp:spPr>
        <a:xfrm rot="5400000">
          <a:off x="-120363" y="2416854"/>
          <a:ext cx="802426" cy="561698"/>
        </a:xfrm>
        <a:prstGeom prst="chevron">
          <a:avLst/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shade val="51000"/>
                <a:satMod val="130000"/>
              </a:schemeClr>
            </a:gs>
            <a:gs pos="80000">
              <a:schemeClr val="accent5">
                <a:hueOff val="-4966938"/>
                <a:satOff val="19906"/>
                <a:lumOff val="4314"/>
                <a:alphaOff val="0"/>
                <a:shade val="93000"/>
                <a:satMod val="13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kern="1200" dirty="0">
            <a:latin typeface="AngsanaUPC" pitchFamily="18" charset="-34"/>
            <a:cs typeface="AngsanaUPC" pitchFamily="18" charset="-34"/>
          </a:endParaRPr>
        </a:p>
      </dsp:txBody>
      <dsp:txXfrm rot="-5400000">
        <a:off x="1" y="2577339"/>
        <a:ext cx="561698" cy="240728"/>
      </dsp:txXfrm>
    </dsp:sp>
    <dsp:sp modelId="{B8BA182B-58A9-4036-A356-98B2BBD0C31C}">
      <dsp:nvSpPr>
        <dsp:cNvPr id="0" name=""/>
        <dsp:cNvSpPr/>
      </dsp:nvSpPr>
      <dsp:spPr>
        <a:xfrm rot="5400000">
          <a:off x="4412548" y="-1594513"/>
          <a:ext cx="521577" cy="822327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altLang="th-TH" sz="2400" b="1" kern="1200" dirty="0" smtClean="0">
              <a:latin typeface="AngsanaUPC" pitchFamily="18" charset="-34"/>
              <a:cs typeface="AngsanaUPC" pitchFamily="18" charset="-34"/>
            </a:rPr>
            <a:t>ปรับปรุงโครงสร้างกำลังแรงงาน</a:t>
          </a:r>
          <a:r>
            <a:rPr lang="en-US" altLang="th-TH" sz="2400" b="1" kern="1200" dirty="0" smtClean="0">
              <a:latin typeface="AngsanaUPC" pitchFamily="18" charset="-34"/>
              <a:cs typeface="AngsanaUPC" pitchFamily="18" charset="-34"/>
              <a:sym typeface="Wingdings" pitchFamily="2" charset="2"/>
            </a:rPr>
            <a:t></a:t>
          </a:r>
          <a:r>
            <a:rPr lang="th-TH" altLang="th-TH" sz="2400" b="1" kern="1200" dirty="0" smtClean="0">
              <a:latin typeface="AngsanaUPC" pitchFamily="18" charset="-34"/>
              <a:cs typeface="AngsanaUPC" pitchFamily="18" charset="-34"/>
              <a:sym typeface="Wingdings" pitchFamily="2" charset="2"/>
            </a:rPr>
            <a:t>สู่เทคโนโลยีการผลิตระดับสูง</a:t>
          </a:r>
          <a:endParaRPr lang="en-US" sz="2400" kern="1200" dirty="0">
            <a:latin typeface="AngsanaUPC" pitchFamily="18" charset="-34"/>
            <a:cs typeface="AngsanaUPC" pitchFamily="18" charset="-34"/>
          </a:endParaRPr>
        </a:p>
      </dsp:txBody>
      <dsp:txXfrm rot="-5400000">
        <a:off x="561699" y="2281797"/>
        <a:ext cx="8197816" cy="470655"/>
      </dsp:txXfrm>
    </dsp:sp>
    <dsp:sp modelId="{F8697AC4-77C3-49B5-86C0-C81BE1249395}">
      <dsp:nvSpPr>
        <dsp:cNvPr id="0" name=""/>
        <dsp:cNvSpPr/>
      </dsp:nvSpPr>
      <dsp:spPr>
        <a:xfrm rot="5400000">
          <a:off x="-120363" y="3368124"/>
          <a:ext cx="802426" cy="561698"/>
        </a:xfrm>
        <a:prstGeom prst="chevron">
          <a:avLst/>
        </a:prstGeom>
        <a:gradFill rotWithShape="0">
          <a:gsLst>
            <a:gs pos="0">
              <a:schemeClr val="accent5">
                <a:hueOff val="-6622584"/>
                <a:satOff val="26541"/>
                <a:lumOff val="5752"/>
                <a:alphaOff val="0"/>
                <a:shade val="51000"/>
                <a:satMod val="130000"/>
              </a:schemeClr>
            </a:gs>
            <a:gs pos="80000">
              <a:schemeClr val="accent5">
                <a:hueOff val="-6622584"/>
                <a:satOff val="26541"/>
                <a:lumOff val="5752"/>
                <a:alphaOff val="0"/>
                <a:shade val="93000"/>
                <a:satMod val="130000"/>
              </a:schemeClr>
            </a:gs>
            <a:gs pos="100000">
              <a:schemeClr val="accent5">
                <a:hueOff val="-6622584"/>
                <a:satOff val="26541"/>
                <a:lumOff val="5752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-6622584"/>
              <a:satOff val="26541"/>
              <a:lumOff val="5752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kern="1200" dirty="0">
            <a:latin typeface="AngsanaUPC" pitchFamily="18" charset="-34"/>
            <a:cs typeface="AngsanaUPC" pitchFamily="18" charset="-34"/>
          </a:endParaRPr>
        </a:p>
      </dsp:txBody>
      <dsp:txXfrm rot="-5400000">
        <a:off x="1" y="3528609"/>
        <a:ext cx="561698" cy="240728"/>
      </dsp:txXfrm>
    </dsp:sp>
    <dsp:sp modelId="{0E5A5ABA-650F-4D30-AA91-CF3203AA7950}">
      <dsp:nvSpPr>
        <dsp:cNvPr id="0" name=""/>
        <dsp:cNvSpPr/>
      </dsp:nvSpPr>
      <dsp:spPr>
        <a:xfrm rot="5400000">
          <a:off x="3955034" y="-552781"/>
          <a:ext cx="1436606" cy="822327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6622584"/>
              <a:satOff val="26541"/>
              <a:lumOff val="5752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th-TH" sz="2400" b="1" kern="1200" dirty="0" smtClean="0">
              <a:latin typeface="AngsanaUPC" pitchFamily="18" charset="-34"/>
              <a:cs typeface="AngsanaUPC" pitchFamily="18" charset="-34"/>
            </a:rPr>
            <a:t>Local Content Valued 30%</a:t>
          </a:r>
          <a:r>
            <a:rPr lang="th-TH" altLang="th-TH" sz="2400" b="1" kern="1200" dirty="0" smtClean="0">
              <a:latin typeface="AngsanaUPC" pitchFamily="18" charset="-34"/>
              <a:cs typeface="AngsanaUPC" pitchFamily="18" charset="-34"/>
            </a:rPr>
            <a:t>	 </a:t>
          </a:r>
          <a:endParaRPr lang="en-US" sz="2400" kern="1200" dirty="0">
            <a:latin typeface="AngsanaUPC" pitchFamily="18" charset="-34"/>
            <a:cs typeface="AngsanaUPC" pitchFamily="18" charset="-34"/>
          </a:endParaRPr>
        </a:p>
        <a:p>
          <a:pPr marL="457200" lvl="2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th-TH" sz="2400" b="1" kern="1200" dirty="0" smtClean="0">
              <a:latin typeface="AngsanaUPC" pitchFamily="18" charset="-34"/>
              <a:cs typeface="AngsanaUPC" pitchFamily="18" charset="-34"/>
            </a:rPr>
            <a:t>     ≥</a:t>
          </a:r>
          <a:r>
            <a:rPr lang="th-TH" altLang="th-TH" sz="2400" b="1" kern="1200" dirty="0" smtClean="0">
              <a:latin typeface="AngsanaUPC" pitchFamily="18" charset="-34"/>
              <a:cs typeface="AngsanaUPC" pitchFamily="18" charset="-34"/>
            </a:rPr>
            <a:t> 40</a:t>
          </a:r>
          <a:r>
            <a:rPr lang="en-US" altLang="th-TH" sz="2400" b="1" kern="1200" dirty="0" smtClean="0">
              <a:latin typeface="AngsanaUPC" pitchFamily="18" charset="-34"/>
              <a:cs typeface="AngsanaUPC" pitchFamily="18" charset="-34"/>
            </a:rPr>
            <a:t>% </a:t>
          </a:r>
          <a:r>
            <a:rPr lang="th-TH" altLang="th-TH" sz="2400" b="1" kern="1200" dirty="0" smtClean="0">
              <a:latin typeface="AngsanaUPC" pitchFamily="18" charset="-34"/>
              <a:cs typeface="AngsanaUPC" pitchFamily="18" charset="-34"/>
            </a:rPr>
            <a:t>ปี 2563</a:t>
          </a:r>
          <a:endParaRPr lang="th-TH" altLang="th-TH" sz="2400" b="1" kern="1200" dirty="0">
            <a:latin typeface="AngsanaUPC" pitchFamily="18" charset="-34"/>
            <a:cs typeface="AngsanaUPC" pitchFamily="18" charset="-34"/>
          </a:endParaRPr>
        </a:p>
        <a:p>
          <a:pPr marL="457200" lvl="2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th-TH" sz="2400" b="1" kern="1200" dirty="0" smtClean="0">
              <a:latin typeface="AngsanaUPC" pitchFamily="18" charset="-34"/>
              <a:cs typeface="AngsanaUPC" pitchFamily="18" charset="-34"/>
            </a:rPr>
            <a:t>     ≥</a:t>
          </a:r>
          <a:r>
            <a:rPr lang="th-TH" altLang="th-TH" sz="2400" b="1" kern="1200" dirty="0" smtClean="0">
              <a:latin typeface="AngsanaUPC" pitchFamily="18" charset="-34"/>
              <a:cs typeface="AngsanaUPC" pitchFamily="18" charset="-34"/>
            </a:rPr>
            <a:t> 50</a:t>
          </a:r>
          <a:r>
            <a:rPr lang="en-US" altLang="th-TH" sz="2400" b="1" kern="1200" dirty="0" smtClean="0">
              <a:latin typeface="AngsanaUPC" pitchFamily="18" charset="-34"/>
              <a:cs typeface="AngsanaUPC" pitchFamily="18" charset="-34"/>
            </a:rPr>
            <a:t>% </a:t>
          </a:r>
          <a:r>
            <a:rPr lang="th-TH" altLang="th-TH" sz="2400" b="1" kern="1200" dirty="0" smtClean="0">
              <a:latin typeface="AngsanaUPC" pitchFamily="18" charset="-34"/>
              <a:cs typeface="AngsanaUPC" pitchFamily="18" charset="-34"/>
            </a:rPr>
            <a:t>ปี 2568	</a:t>
          </a:r>
          <a:endParaRPr lang="en-US" sz="2400" kern="1200" dirty="0">
            <a:latin typeface="AngsanaUPC" pitchFamily="18" charset="-34"/>
            <a:cs typeface="AngsanaUPC" pitchFamily="18" charset="-34"/>
          </a:endParaRPr>
        </a:p>
      </dsp:txBody>
      <dsp:txXfrm rot="-5400000">
        <a:off x="561699" y="2910683"/>
        <a:ext cx="8153148" cy="1296348"/>
      </dsp:txXfrm>
    </dsp:sp>
    <dsp:sp modelId="{5097DAD3-E820-46A3-841B-AAAF069737EB}">
      <dsp:nvSpPr>
        <dsp:cNvPr id="0" name=""/>
        <dsp:cNvSpPr/>
      </dsp:nvSpPr>
      <dsp:spPr>
        <a:xfrm rot="5400000">
          <a:off x="-120363" y="4471230"/>
          <a:ext cx="802426" cy="561698"/>
        </a:xfrm>
        <a:prstGeom prst="chevron">
          <a:avLst/>
        </a:prstGeom>
        <a:gradFill rotWithShape="0">
          <a:gsLst>
            <a:gs pos="0">
              <a:schemeClr val="accent5">
                <a:hueOff val="-8278230"/>
                <a:satOff val="33176"/>
                <a:lumOff val="7190"/>
                <a:alphaOff val="0"/>
                <a:shade val="51000"/>
                <a:satMod val="130000"/>
              </a:schemeClr>
            </a:gs>
            <a:gs pos="80000">
              <a:schemeClr val="accent5">
                <a:hueOff val="-8278230"/>
                <a:satOff val="33176"/>
                <a:lumOff val="7190"/>
                <a:alphaOff val="0"/>
                <a:shade val="93000"/>
                <a:satMod val="130000"/>
              </a:schemeClr>
            </a:gs>
            <a:gs pos="100000">
              <a:schemeClr val="accent5">
                <a:hueOff val="-8278230"/>
                <a:satOff val="33176"/>
                <a:lumOff val="719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-8278230"/>
              <a:satOff val="33176"/>
              <a:lumOff val="719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kern="1200">
            <a:latin typeface="AngsanaUPC" pitchFamily="18" charset="-34"/>
            <a:cs typeface="AngsanaUPC" pitchFamily="18" charset="-34"/>
          </a:endParaRPr>
        </a:p>
      </dsp:txBody>
      <dsp:txXfrm rot="-5400000">
        <a:off x="1" y="4631715"/>
        <a:ext cx="561698" cy="240728"/>
      </dsp:txXfrm>
    </dsp:sp>
    <dsp:sp modelId="{B6B9FF81-2495-4995-9F63-2F1501156B59}">
      <dsp:nvSpPr>
        <dsp:cNvPr id="0" name=""/>
        <dsp:cNvSpPr/>
      </dsp:nvSpPr>
      <dsp:spPr>
        <a:xfrm rot="5400000">
          <a:off x="4412548" y="500016"/>
          <a:ext cx="521577" cy="822327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8278230"/>
              <a:satOff val="33176"/>
              <a:lumOff val="719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altLang="th-TH" sz="2400" b="1" kern="1200" dirty="0" smtClean="0">
              <a:latin typeface="AngsanaUPC" pitchFamily="18" charset="-34"/>
              <a:cs typeface="AngsanaUPC" pitchFamily="18" charset="-34"/>
            </a:rPr>
            <a:t>จัดทำมาตรฐานคุณวุฒิวิชาชีพของอุตสาหกรรมยานยนต์และชิ้นส่วนภายในปี </a:t>
          </a:r>
          <a:r>
            <a:rPr lang="en-US" altLang="th-TH" sz="2400" b="1" kern="1200" dirty="0" smtClean="0">
              <a:latin typeface="AngsanaUPC" pitchFamily="18" charset="-34"/>
              <a:cs typeface="AngsanaUPC" pitchFamily="18" charset="-34"/>
            </a:rPr>
            <a:t>2558</a:t>
          </a:r>
          <a:endParaRPr lang="en-US" sz="2400" kern="1200" dirty="0">
            <a:latin typeface="AngsanaUPC" pitchFamily="18" charset="-34"/>
            <a:cs typeface="AngsanaUPC" pitchFamily="18" charset="-34"/>
          </a:endParaRPr>
        </a:p>
      </dsp:txBody>
      <dsp:txXfrm rot="-5400000">
        <a:off x="561699" y="4376327"/>
        <a:ext cx="8197816" cy="470655"/>
      </dsp:txXfrm>
    </dsp:sp>
    <dsp:sp modelId="{BC2AACB7-5F54-4F30-BD3B-2D61E6945716}">
      <dsp:nvSpPr>
        <dsp:cNvPr id="0" name=""/>
        <dsp:cNvSpPr/>
      </dsp:nvSpPr>
      <dsp:spPr>
        <a:xfrm rot="5400000">
          <a:off x="-120363" y="5201405"/>
          <a:ext cx="802426" cy="561698"/>
        </a:xfrm>
        <a:prstGeom prst="chevron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kern="1200" dirty="0">
            <a:latin typeface="AngsanaUPC" pitchFamily="18" charset="-34"/>
            <a:cs typeface="AngsanaUPC" pitchFamily="18" charset="-34"/>
          </a:endParaRPr>
        </a:p>
      </dsp:txBody>
      <dsp:txXfrm rot="-5400000">
        <a:off x="1" y="5361890"/>
        <a:ext cx="561698" cy="240728"/>
      </dsp:txXfrm>
    </dsp:sp>
    <dsp:sp modelId="{BABD8507-C59D-4D09-BC99-19835450C32F}">
      <dsp:nvSpPr>
        <dsp:cNvPr id="0" name=""/>
        <dsp:cNvSpPr/>
      </dsp:nvSpPr>
      <dsp:spPr>
        <a:xfrm rot="5400000">
          <a:off x="4412548" y="1230191"/>
          <a:ext cx="521577" cy="822327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altLang="th-TH" sz="2400" b="1" kern="1200" dirty="0" smtClean="0">
              <a:latin typeface="AngsanaUPC" pitchFamily="18" charset="-34"/>
              <a:cs typeface="AngsanaUPC" pitchFamily="18" charset="-34"/>
            </a:rPr>
            <a:t>จัดตั้งสถาบันพัฒนาทรัพยากรมนุษย์ของอุตสาหกรรมยานยนต์และชิ้นส่วนภายในปี </a:t>
          </a:r>
          <a:r>
            <a:rPr lang="en-US" altLang="th-TH" sz="2400" b="1" kern="1200" dirty="0" smtClean="0">
              <a:latin typeface="AngsanaUPC" pitchFamily="18" charset="-34"/>
              <a:cs typeface="AngsanaUPC" pitchFamily="18" charset="-34"/>
            </a:rPr>
            <a:t>2558</a:t>
          </a:r>
          <a:endParaRPr lang="en-US" sz="2400" kern="1200" dirty="0">
            <a:latin typeface="AngsanaUPC" pitchFamily="18" charset="-34"/>
            <a:cs typeface="AngsanaUPC" pitchFamily="18" charset="-34"/>
          </a:endParaRPr>
        </a:p>
      </dsp:txBody>
      <dsp:txXfrm rot="-5400000">
        <a:off x="561699" y="5106502"/>
        <a:ext cx="8197816" cy="47065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F23DD35-D497-4754-BD5E-90B2519C95E8}">
      <dsp:nvSpPr>
        <dsp:cNvPr id="0" name=""/>
        <dsp:cNvSpPr/>
      </dsp:nvSpPr>
      <dsp:spPr>
        <a:xfrm>
          <a:off x="4133484" y="1329039"/>
          <a:ext cx="3320005" cy="25513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3426"/>
              </a:lnTo>
              <a:lnTo>
                <a:pt x="3320005" y="123426"/>
              </a:lnTo>
              <a:lnTo>
                <a:pt x="3320005" y="25513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5C35397-5ED1-44C5-A07A-E2C963C87E66}">
      <dsp:nvSpPr>
        <dsp:cNvPr id="0" name=""/>
        <dsp:cNvSpPr/>
      </dsp:nvSpPr>
      <dsp:spPr>
        <a:xfrm>
          <a:off x="4133484" y="1329039"/>
          <a:ext cx="1398500" cy="25513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3426"/>
              </a:lnTo>
              <a:lnTo>
                <a:pt x="1398500" y="123426"/>
              </a:lnTo>
              <a:lnTo>
                <a:pt x="1398500" y="25513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7EEFFFE-DC35-4F54-A519-5E49CC144E53}">
      <dsp:nvSpPr>
        <dsp:cNvPr id="0" name=""/>
        <dsp:cNvSpPr/>
      </dsp:nvSpPr>
      <dsp:spPr>
        <a:xfrm>
          <a:off x="3374183" y="1329039"/>
          <a:ext cx="759300" cy="255131"/>
        </a:xfrm>
        <a:custGeom>
          <a:avLst/>
          <a:gdLst/>
          <a:ahLst/>
          <a:cxnLst/>
          <a:rect l="0" t="0" r="0" b="0"/>
          <a:pathLst>
            <a:path>
              <a:moveTo>
                <a:pt x="759300" y="0"/>
              </a:moveTo>
              <a:lnTo>
                <a:pt x="759300" y="123426"/>
              </a:lnTo>
              <a:lnTo>
                <a:pt x="0" y="123426"/>
              </a:lnTo>
              <a:lnTo>
                <a:pt x="0" y="25513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6A992D8-32F4-421F-8F13-C501BF0AA9C4}">
      <dsp:nvSpPr>
        <dsp:cNvPr id="0" name=""/>
        <dsp:cNvSpPr/>
      </dsp:nvSpPr>
      <dsp:spPr>
        <a:xfrm>
          <a:off x="1008060" y="1329039"/>
          <a:ext cx="3125423" cy="255131"/>
        </a:xfrm>
        <a:custGeom>
          <a:avLst/>
          <a:gdLst/>
          <a:ahLst/>
          <a:cxnLst/>
          <a:rect l="0" t="0" r="0" b="0"/>
          <a:pathLst>
            <a:path>
              <a:moveTo>
                <a:pt x="3125423" y="0"/>
              </a:moveTo>
              <a:lnTo>
                <a:pt x="3125423" y="123426"/>
              </a:lnTo>
              <a:lnTo>
                <a:pt x="0" y="123426"/>
              </a:lnTo>
              <a:lnTo>
                <a:pt x="0" y="25513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A97C41A-2E0D-4B08-8B84-63D654759140}">
      <dsp:nvSpPr>
        <dsp:cNvPr id="0" name=""/>
        <dsp:cNvSpPr/>
      </dsp:nvSpPr>
      <dsp:spPr>
        <a:xfrm>
          <a:off x="432046" y="329855"/>
          <a:ext cx="7402875" cy="99918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A7F5B99-514A-4F90-87C9-72D11ED4724E}">
      <dsp:nvSpPr>
        <dsp:cNvPr id="0" name=""/>
        <dsp:cNvSpPr/>
      </dsp:nvSpPr>
      <dsp:spPr>
        <a:xfrm>
          <a:off x="590013" y="479924"/>
          <a:ext cx="7402875" cy="99918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altLang="th-TH" sz="2400" b="1" kern="1200" dirty="0" smtClean="0">
              <a:latin typeface="Browallia New" pitchFamily="34" charset="-34"/>
              <a:cs typeface="Browallia New" pitchFamily="34" charset="-34"/>
            </a:rPr>
            <a:t>ผลักดันอุตสาหกรรมให้เป็นฐานการผลิตและส่งออกยานยนต์และชิ้นส่วน</a:t>
          </a:r>
          <a:br>
            <a:rPr lang="th-TH" altLang="th-TH" sz="2400" b="1" kern="1200" dirty="0" smtClean="0">
              <a:latin typeface="Browallia New" pitchFamily="34" charset="-34"/>
              <a:cs typeface="Browallia New" pitchFamily="34" charset="-34"/>
            </a:rPr>
          </a:br>
          <a:r>
            <a:rPr lang="th-TH" altLang="th-TH" sz="2400" b="1" kern="1200" dirty="0" smtClean="0">
              <a:latin typeface="Browallia New" pitchFamily="34" charset="-34"/>
              <a:cs typeface="Browallia New" pitchFamily="34" charset="-34"/>
            </a:rPr>
            <a:t>พร้อมทั้งมุ่งเน้นการสร้างมูลค่าเพิ่มจากภายในประเทศ</a:t>
          </a:r>
          <a:endParaRPr lang="en-US" sz="2400" kern="1200" dirty="0"/>
        </a:p>
      </dsp:txBody>
      <dsp:txXfrm>
        <a:off x="619278" y="509189"/>
        <a:ext cx="7344345" cy="940653"/>
      </dsp:txXfrm>
    </dsp:sp>
    <dsp:sp modelId="{61153BD1-5F83-4248-83A2-B1F963C76347}">
      <dsp:nvSpPr>
        <dsp:cNvPr id="0" name=""/>
        <dsp:cNvSpPr/>
      </dsp:nvSpPr>
      <dsp:spPr>
        <a:xfrm>
          <a:off x="3823" y="1584171"/>
          <a:ext cx="2008475" cy="105870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52243B74-50EF-4774-B91D-427F2A96DBED}">
      <dsp:nvSpPr>
        <dsp:cNvPr id="0" name=""/>
        <dsp:cNvSpPr/>
      </dsp:nvSpPr>
      <dsp:spPr>
        <a:xfrm>
          <a:off x="161790" y="1734240"/>
          <a:ext cx="2008475" cy="105870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th-TH" sz="1800" b="1" kern="1200" dirty="0" smtClean="0">
              <a:latin typeface="Browallia New" pitchFamily="34" charset="-34"/>
              <a:cs typeface="Browallia New" pitchFamily="34" charset="-34"/>
            </a:rPr>
            <a:t>1. </a:t>
          </a:r>
          <a:r>
            <a:rPr lang="th-TH" altLang="th-TH" sz="1800" b="1" kern="1200" dirty="0" smtClean="0">
              <a:latin typeface="Browallia New" pitchFamily="34" charset="-34"/>
              <a:cs typeface="Browallia New" pitchFamily="34" charset="-34"/>
            </a:rPr>
            <a:t>ยกระดับมาตรฐานและ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altLang="th-TH" sz="1800" b="1" kern="1200" dirty="0" smtClean="0">
              <a:latin typeface="Browallia New" pitchFamily="34" charset="-34"/>
              <a:cs typeface="Browallia New" pitchFamily="34" charset="-34"/>
            </a:rPr>
            <a:t>พัฒนาผลิตภัณฑ์และ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altLang="th-TH" sz="1800" b="1" kern="1200" dirty="0" smtClean="0">
              <a:latin typeface="Browallia New" pitchFamily="34" charset="-34"/>
              <a:cs typeface="Browallia New" pitchFamily="34" charset="-34"/>
            </a:rPr>
            <a:t>เทคโนโลยีการผลิต</a:t>
          </a:r>
          <a:endParaRPr lang="en-US" sz="1800" kern="1200" dirty="0"/>
        </a:p>
      </dsp:txBody>
      <dsp:txXfrm>
        <a:off x="192798" y="1765248"/>
        <a:ext cx="1946459" cy="996688"/>
      </dsp:txXfrm>
    </dsp:sp>
    <dsp:sp modelId="{C3692CC0-07F2-4008-A5CA-196FCE6AFEEE}">
      <dsp:nvSpPr>
        <dsp:cNvPr id="0" name=""/>
        <dsp:cNvSpPr/>
      </dsp:nvSpPr>
      <dsp:spPr>
        <a:xfrm>
          <a:off x="2328233" y="1584171"/>
          <a:ext cx="2091901" cy="108992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8CBE2AB4-5A01-4076-85FB-9F6D3AB17C28}">
      <dsp:nvSpPr>
        <dsp:cNvPr id="0" name=""/>
        <dsp:cNvSpPr/>
      </dsp:nvSpPr>
      <dsp:spPr>
        <a:xfrm>
          <a:off x="2486200" y="1734240"/>
          <a:ext cx="2091901" cy="108992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th-TH" sz="1800" b="1" kern="1200" smtClean="0">
              <a:latin typeface="Browallia New" pitchFamily="34" charset="-34"/>
              <a:cs typeface="Browallia New" pitchFamily="34" charset="-34"/>
            </a:rPr>
            <a:t>2. </a:t>
          </a:r>
          <a:r>
            <a:rPr lang="th-TH" altLang="th-TH" sz="1800" b="1" kern="1200" smtClean="0">
              <a:latin typeface="Browallia New" pitchFamily="34" charset="-34"/>
              <a:cs typeface="Browallia New" pitchFamily="34" charset="-34"/>
            </a:rPr>
            <a:t>พัฒนาเครือข่ายวิสาหกิจ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altLang="th-TH" sz="1800" b="1" kern="1200" smtClean="0">
              <a:latin typeface="Browallia New" pitchFamily="34" charset="-34"/>
              <a:cs typeface="Browallia New" pitchFamily="34" charset="-34"/>
            </a:rPr>
            <a:t>ของชิ้นส่วนยานยนต์</a:t>
          </a:r>
          <a:r>
            <a:rPr lang="en-US" altLang="th-TH" sz="1800" b="1" kern="1200" smtClean="0">
              <a:latin typeface="Browallia New" pitchFamily="34" charset="-34"/>
              <a:cs typeface="Browallia New" pitchFamily="34" charset="-34"/>
            </a:rPr>
            <a:t> </a:t>
          </a:r>
          <a:endParaRPr lang="en-US" sz="1800" kern="1200" dirty="0"/>
        </a:p>
      </dsp:txBody>
      <dsp:txXfrm>
        <a:off x="2518123" y="1766163"/>
        <a:ext cx="2028055" cy="1026076"/>
      </dsp:txXfrm>
    </dsp:sp>
    <dsp:sp modelId="{42194640-1940-4B78-8D38-3F5E72DECCC4}">
      <dsp:nvSpPr>
        <dsp:cNvPr id="0" name=""/>
        <dsp:cNvSpPr/>
      </dsp:nvSpPr>
      <dsp:spPr>
        <a:xfrm>
          <a:off x="4736069" y="1584171"/>
          <a:ext cx="1591829" cy="99802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06615EF4-53DC-4CF9-9096-3D484A042B6F}">
      <dsp:nvSpPr>
        <dsp:cNvPr id="0" name=""/>
        <dsp:cNvSpPr/>
      </dsp:nvSpPr>
      <dsp:spPr>
        <a:xfrm>
          <a:off x="4894037" y="1734240"/>
          <a:ext cx="1591829" cy="99802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th-TH" sz="2000" b="1" kern="1200" dirty="0" smtClean="0">
              <a:latin typeface="Browallia New" pitchFamily="34" charset="-34"/>
              <a:cs typeface="Browallia New" pitchFamily="34" charset="-34"/>
            </a:rPr>
            <a:t>3. </a:t>
          </a:r>
          <a:r>
            <a:rPr lang="th-TH" altLang="th-TH" sz="2000" b="1" kern="1200" dirty="0" smtClean="0">
              <a:latin typeface="Browallia New" pitchFamily="34" charset="-34"/>
              <a:cs typeface="Browallia New" pitchFamily="34" charset="-34"/>
            </a:rPr>
            <a:t>พัฒนาทรัพยากรมนุษย์</a:t>
          </a:r>
          <a:endParaRPr lang="en-US" sz="2000" kern="1200" dirty="0"/>
        </a:p>
      </dsp:txBody>
      <dsp:txXfrm>
        <a:off x="4923268" y="1763471"/>
        <a:ext cx="1533367" cy="939566"/>
      </dsp:txXfrm>
    </dsp:sp>
    <dsp:sp modelId="{EF909451-93C7-44B7-ADAF-2FDAAA7806A9}">
      <dsp:nvSpPr>
        <dsp:cNvPr id="0" name=""/>
        <dsp:cNvSpPr/>
      </dsp:nvSpPr>
      <dsp:spPr>
        <a:xfrm>
          <a:off x="6643834" y="1584171"/>
          <a:ext cx="1619311" cy="104295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B91D98C-CAF1-4CF6-9691-866E4266D509}">
      <dsp:nvSpPr>
        <dsp:cNvPr id="0" name=""/>
        <dsp:cNvSpPr/>
      </dsp:nvSpPr>
      <dsp:spPr>
        <a:xfrm>
          <a:off x="6801801" y="1734240"/>
          <a:ext cx="1619311" cy="104295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th-TH" sz="1800" b="1" kern="1200" smtClean="0">
              <a:latin typeface="Browallia New" pitchFamily="34" charset="-34"/>
              <a:cs typeface="Browallia New" pitchFamily="34" charset="-34"/>
            </a:rPr>
            <a:t> 4.  </a:t>
          </a:r>
          <a:r>
            <a:rPr lang="th-TH" altLang="th-TH" sz="1800" b="1" kern="1200" smtClean="0">
              <a:latin typeface="Browallia New" pitchFamily="34" charset="-34"/>
              <a:cs typeface="Browallia New" pitchFamily="34" charset="-34"/>
            </a:rPr>
            <a:t>สร้างความเข้มแข็งแก่ผู้ประกอบการ</a:t>
          </a:r>
          <a:endParaRPr lang="en-US" sz="1800" kern="1200" dirty="0"/>
        </a:p>
      </dsp:txBody>
      <dsp:txXfrm>
        <a:off x="6832348" y="1764787"/>
        <a:ext cx="1558217" cy="98186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7D367C4-804C-44F9-9E71-DC2E2ACD0CBF}">
      <dsp:nvSpPr>
        <dsp:cNvPr id="0" name=""/>
        <dsp:cNvSpPr/>
      </dsp:nvSpPr>
      <dsp:spPr>
        <a:xfrm>
          <a:off x="5715367" y="1628507"/>
          <a:ext cx="262831" cy="275209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52095"/>
              </a:lnTo>
              <a:lnTo>
                <a:pt x="262831" y="2752095"/>
              </a:lnTo>
            </a:path>
          </a:pathLst>
        </a:custGeom>
        <a:noFill/>
        <a:ln w="25400" cap="flat" cmpd="sng" algn="ctr">
          <a:solidFill>
            <a:schemeClr val="accent6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9EA6D38-AA4B-4D98-BECB-1E80C0A8A30C}">
      <dsp:nvSpPr>
        <dsp:cNvPr id="0" name=""/>
        <dsp:cNvSpPr/>
      </dsp:nvSpPr>
      <dsp:spPr>
        <a:xfrm>
          <a:off x="5715367" y="1628507"/>
          <a:ext cx="223679" cy="196728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67282"/>
              </a:lnTo>
              <a:lnTo>
                <a:pt x="223679" y="1967282"/>
              </a:lnTo>
            </a:path>
          </a:pathLst>
        </a:custGeom>
        <a:noFill/>
        <a:ln w="25400" cap="flat" cmpd="sng" algn="ctr">
          <a:solidFill>
            <a:schemeClr val="accent6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386119E-6955-4E91-961F-03C50DBC235B}">
      <dsp:nvSpPr>
        <dsp:cNvPr id="0" name=""/>
        <dsp:cNvSpPr/>
      </dsp:nvSpPr>
      <dsp:spPr>
        <a:xfrm>
          <a:off x="5715367" y="1628507"/>
          <a:ext cx="256001" cy="112262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22627"/>
              </a:lnTo>
              <a:lnTo>
                <a:pt x="256001" y="1122627"/>
              </a:lnTo>
            </a:path>
          </a:pathLst>
        </a:custGeom>
        <a:noFill/>
        <a:ln w="25400" cap="flat" cmpd="sng" algn="ctr">
          <a:solidFill>
            <a:schemeClr val="accent6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9EE5A42-5AF3-4628-A473-A45C1EC5CED7}">
      <dsp:nvSpPr>
        <dsp:cNvPr id="0" name=""/>
        <dsp:cNvSpPr/>
      </dsp:nvSpPr>
      <dsp:spPr>
        <a:xfrm>
          <a:off x="5715367" y="1628507"/>
          <a:ext cx="256001" cy="46602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66022"/>
              </a:lnTo>
              <a:lnTo>
                <a:pt x="256001" y="466022"/>
              </a:lnTo>
            </a:path>
          </a:pathLst>
        </a:custGeom>
        <a:noFill/>
        <a:ln w="25400" cap="flat" cmpd="sng" algn="ctr">
          <a:solidFill>
            <a:schemeClr val="accent6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8D39FCF-C2FD-4948-8823-1F9E04C0916C}">
      <dsp:nvSpPr>
        <dsp:cNvPr id="0" name=""/>
        <dsp:cNvSpPr/>
      </dsp:nvSpPr>
      <dsp:spPr>
        <a:xfrm>
          <a:off x="3995995" y="790312"/>
          <a:ext cx="2529354" cy="1082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529354" y="0"/>
              </a:lnTo>
              <a:lnTo>
                <a:pt x="2529354" y="108201"/>
              </a:lnTo>
            </a:path>
          </a:pathLst>
        </a:custGeom>
        <a:noFill/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1124140-EC2B-4CAB-8E89-738E66814824}">
      <dsp:nvSpPr>
        <dsp:cNvPr id="0" name=""/>
        <dsp:cNvSpPr/>
      </dsp:nvSpPr>
      <dsp:spPr>
        <a:xfrm>
          <a:off x="782983" y="1603260"/>
          <a:ext cx="91440" cy="211378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113783"/>
              </a:lnTo>
              <a:lnTo>
                <a:pt x="60871" y="2113783"/>
              </a:lnTo>
            </a:path>
          </a:pathLst>
        </a:custGeom>
        <a:noFill/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1B5B84A-3D5A-405A-87FB-656D92DA104E}">
      <dsp:nvSpPr>
        <dsp:cNvPr id="0" name=""/>
        <dsp:cNvSpPr/>
      </dsp:nvSpPr>
      <dsp:spPr>
        <a:xfrm>
          <a:off x="481474" y="1603260"/>
          <a:ext cx="347229" cy="1317356"/>
        </a:xfrm>
        <a:custGeom>
          <a:avLst/>
          <a:gdLst/>
          <a:ahLst/>
          <a:cxnLst/>
          <a:rect l="0" t="0" r="0" b="0"/>
          <a:pathLst>
            <a:path>
              <a:moveTo>
                <a:pt x="347229" y="0"/>
              </a:moveTo>
              <a:lnTo>
                <a:pt x="0" y="1317356"/>
              </a:lnTo>
            </a:path>
          </a:pathLst>
        </a:custGeom>
        <a:noFill/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383B7CF-47DE-4C55-8929-CB37ED6B5A7E}">
      <dsp:nvSpPr>
        <dsp:cNvPr id="0" name=""/>
        <dsp:cNvSpPr/>
      </dsp:nvSpPr>
      <dsp:spPr>
        <a:xfrm>
          <a:off x="408702" y="1603260"/>
          <a:ext cx="420001" cy="515094"/>
        </a:xfrm>
        <a:custGeom>
          <a:avLst/>
          <a:gdLst/>
          <a:ahLst/>
          <a:cxnLst/>
          <a:rect l="0" t="0" r="0" b="0"/>
          <a:pathLst>
            <a:path>
              <a:moveTo>
                <a:pt x="420001" y="0"/>
              </a:moveTo>
              <a:lnTo>
                <a:pt x="0" y="515094"/>
              </a:lnTo>
            </a:path>
          </a:pathLst>
        </a:custGeom>
        <a:noFill/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F695CB4-1122-41CA-BE55-E2426E553904}">
      <dsp:nvSpPr>
        <dsp:cNvPr id="0" name=""/>
        <dsp:cNvSpPr/>
      </dsp:nvSpPr>
      <dsp:spPr>
        <a:xfrm>
          <a:off x="1429571" y="790312"/>
          <a:ext cx="2566424" cy="108201"/>
        </a:xfrm>
        <a:custGeom>
          <a:avLst/>
          <a:gdLst/>
          <a:ahLst/>
          <a:cxnLst/>
          <a:rect l="0" t="0" r="0" b="0"/>
          <a:pathLst>
            <a:path>
              <a:moveTo>
                <a:pt x="2566424" y="0"/>
              </a:moveTo>
              <a:lnTo>
                <a:pt x="0" y="0"/>
              </a:lnTo>
              <a:lnTo>
                <a:pt x="0" y="108201"/>
              </a:lnTo>
            </a:path>
          </a:pathLst>
        </a:custGeom>
        <a:noFill/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7B2DDFA-3A33-4558-8B45-B790BFF6C9E7}">
      <dsp:nvSpPr>
        <dsp:cNvPr id="0" name=""/>
        <dsp:cNvSpPr/>
      </dsp:nvSpPr>
      <dsp:spPr>
        <a:xfrm>
          <a:off x="2845970" y="140292"/>
          <a:ext cx="2300051" cy="650020"/>
        </a:xfrm>
        <a:prstGeom prst="rect">
          <a:avLst/>
        </a:prstGeom>
        <a:gradFill rotWithShape="1">
          <a:gsLst>
            <a:gs pos="0">
              <a:schemeClr val="accent3">
                <a:shade val="51000"/>
                <a:satMod val="130000"/>
              </a:schemeClr>
            </a:gs>
            <a:gs pos="80000">
              <a:schemeClr val="accent3">
                <a:shade val="93000"/>
                <a:satMod val="130000"/>
              </a:schemeClr>
            </a:gs>
            <a:gs pos="100000">
              <a:schemeClr val="accent3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3"/>
        </a:lnRef>
        <a:fillRef idx="3">
          <a:schemeClr val="accent3"/>
        </a:fillRef>
        <a:effectRef idx="3">
          <a:schemeClr val="accent3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bg1"/>
              </a:solidFill>
              <a:latin typeface="Browallia New" pitchFamily="34" charset="-34"/>
              <a:cs typeface="Browallia New" pitchFamily="34" charset="-34"/>
            </a:rPr>
            <a:t>Competitiveness</a:t>
          </a:r>
          <a:endParaRPr lang="en-US" sz="2400" b="1" kern="1200" dirty="0">
            <a:solidFill>
              <a:schemeClr val="bg1"/>
            </a:solidFill>
          </a:endParaRPr>
        </a:p>
      </dsp:txBody>
      <dsp:txXfrm>
        <a:off x="2845970" y="140292"/>
        <a:ext cx="2300051" cy="650020"/>
      </dsp:txXfrm>
    </dsp:sp>
    <dsp:sp modelId="{E1D05EEA-BD68-4469-922E-F833EB28FD8D}">
      <dsp:nvSpPr>
        <dsp:cNvPr id="0" name=""/>
        <dsp:cNvSpPr/>
      </dsp:nvSpPr>
      <dsp:spPr>
        <a:xfrm>
          <a:off x="678487" y="898514"/>
          <a:ext cx="1502168" cy="70474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Browallia New" pitchFamily="34" charset="-34"/>
              <a:cs typeface="Browallia New" pitchFamily="34" charset="-34"/>
            </a:rPr>
            <a:t>Innovation</a:t>
          </a:r>
          <a:endParaRPr lang="en-US" sz="3200" b="1" kern="1200" dirty="0">
            <a:solidFill>
              <a:schemeClr val="tx1">
                <a:lumMod val="85000"/>
                <a:lumOff val="15000"/>
              </a:schemeClr>
            </a:solidFill>
          </a:endParaRPr>
        </a:p>
      </dsp:txBody>
      <dsp:txXfrm>
        <a:off x="678487" y="898514"/>
        <a:ext cx="1502168" cy="704745"/>
      </dsp:txXfrm>
    </dsp:sp>
    <dsp:sp modelId="{91116A0B-63CF-42BA-9E52-B4A76EF0C17E}">
      <dsp:nvSpPr>
        <dsp:cNvPr id="0" name=""/>
        <dsp:cNvSpPr/>
      </dsp:nvSpPr>
      <dsp:spPr>
        <a:xfrm>
          <a:off x="408702" y="1845476"/>
          <a:ext cx="2277842" cy="545757"/>
        </a:xfrm>
        <a:prstGeom prst="rect">
          <a:avLst/>
        </a:prstGeom>
        <a:solidFill>
          <a:schemeClr val="accent1">
            <a:lumMod val="40000"/>
            <a:lumOff val="6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Browallia New" pitchFamily="34" charset="-34"/>
              <a:cs typeface="Browallia New" pitchFamily="34" charset="-34"/>
            </a:rPr>
            <a:t>Commercialization </a:t>
          </a:r>
          <a:endParaRPr lang="en-US" sz="2400" b="1" kern="1200" dirty="0">
            <a:solidFill>
              <a:schemeClr val="tx1">
                <a:lumMod val="85000"/>
                <a:lumOff val="15000"/>
              </a:schemeClr>
            </a:solidFill>
          </a:endParaRPr>
        </a:p>
      </dsp:txBody>
      <dsp:txXfrm>
        <a:off x="408702" y="1845476"/>
        <a:ext cx="2277842" cy="545757"/>
      </dsp:txXfrm>
    </dsp:sp>
    <dsp:sp modelId="{7B8D027E-A844-4C3B-B718-2FE2BCA0B5E6}">
      <dsp:nvSpPr>
        <dsp:cNvPr id="0" name=""/>
        <dsp:cNvSpPr/>
      </dsp:nvSpPr>
      <dsp:spPr>
        <a:xfrm>
          <a:off x="481474" y="2649540"/>
          <a:ext cx="2083410" cy="542153"/>
        </a:xfrm>
        <a:prstGeom prst="rect">
          <a:avLst/>
        </a:prstGeom>
        <a:solidFill>
          <a:schemeClr val="accent1">
            <a:lumMod val="40000"/>
            <a:lumOff val="6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Browallia New" pitchFamily="34" charset="-34"/>
              <a:cs typeface="Browallia New" pitchFamily="34" charset="-34"/>
            </a:rPr>
            <a:t>Implementation</a:t>
          </a:r>
          <a:endParaRPr lang="en-US" sz="2400" b="1" kern="1200" dirty="0">
            <a:solidFill>
              <a:schemeClr val="tx1">
                <a:lumMod val="85000"/>
                <a:lumOff val="15000"/>
              </a:schemeClr>
            </a:solidFill>
          </a:endParaRPr>
        </a:p>
      </dsp:txBody>
      <dsp:txXfrm>
        <a:off x="481474" y="2649540"/>
        <a:ext cx="2083410" cy="542153"/>
      </dsp:txXfrm>
    </dsp:sp>
    <dsp:sp modelId="{9DF63A92-BF29-4D16-A05F-FC706546AF6B}">
      <dsp:nvSpPr>
        <dsp:cNvPr id="0" name=""/>
        <dsp:cNvSpPr/>
      </dsp:nvSpPr>
      <dsp:spPr>
        <a:xfrm>
          <a:off x="843855" y="3441941"/>
          <a:ext cx="1311298" cy="550206"/>
        </a:xfrm>
        <a:prstGeom prst="rect">
          <a:avLst/>
        </a:prstGeom>
        <a:solidFill>
          <a:schemeClr val="accent1">
            <a:lumMod val="40000"/>
            <a:lumOff val="6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Browallia New" pitchFamily="34" charset="-34"/>
              <a:cs typeface="Browallia New" pitchFamily="34" charset="-34"/>
            </a:rPr>
            <a:t>Creation</a:t>
          </a:r>
          <a:endParaRPr lang="en-US" sz="2400" b="1" kern="1200" dirty="0">
            <a:solidFill>
              <a:schemeClr val="tx1">
                <a:lumMod val="85000"/>
                <a:lumOff val="15000"/>
              </a:schemeClr>
            </a:solidFill>
          </a:endParaRPr>
        </a:p>
      </dsp:txBody>
      <dsp:txXfrm>
        <a:off x="843855" y="3441941"/>
        <a:ext cx="1311298" cy="550206"/>
      </dsp:txXfrm>
    </dsp:sp>
    <dsp:sp modelId="{CE42AD2E-E0F3-4B02-BFF2-07513B76CE76}">
      <dsp:nvSpPr>
        <dsp:cNvPr id="0" name=""/>
        <dsp:cNvSpPr/>
      </dsp:nvSpPr>
      <dsp:spPr>
        <a:xfrm>
          <a:off x="5512872" y="898514"/>
          <a:ext cx="2024955" cy="729992"/>
        </a:xfrm>
        <a:prstGeom prst="rect">
          <a:avLst/>
        </a:prstGeom>
        <a:gradFill rotWithShape="1">
          <a:gsLst>
            <a:gs pos="0">
              <a:schemeClr val="accent6">
                <a:shade val="51000"/>
                <a:satMod val="130000"/>
              </a:schemeClr>
            </a:gs>
            <a:gs pos="80000">
              <a:schemeClr val="accent6">
                <a:shade val="93000"/>
                <a:satMod val="130000"/>
              </a:schemeClr>
            </a:gs>
            <a:gs pos="100000">
              <a:schemeClr val="accent6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6"/>
        </a:lnRef>
        <a:fillRef idx="3">
          <a:schemeClr val="accent6"/>
        </a:fillRef>
        <a:effectRef idx="3">
          <a:schemeClr val="accent6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Browallia New" pitchFamily="34" charset="-34"/>
              <a:cs typeface="Browallia New" pitchFamily="34" charset="-34"/>
            </a:rPr>
            <a:t>Productivity</a:t>
          </a:r>
          <a:endParaRPr lang="en-US" sz="3200" b="1" kern="1200" dirty="0">
            <a:solidFill>
              <a:schemeClr val="tx1">
                <a:lumMod val="85000"/>
                <a:lumOff val="15000"/>
              </a:schemeClr>
            </a:solidFill>
          </a:endParaRPr>
        </a:p>
      </dsp:txBody>
      <dsp:txXfrm>
        <a:off x="5512872" y="898514"/>
        <a:ext cx="2024955" cy="729992"/>
      </dsp:txXfrm>
    </dsp:sp>
    <dsp:sp modelId="{4231DAB2-7E3E-41B2-9EDC-36F72A321995}">
      <dsp:nvSpPr>
        <dsp:cNvPr id="0" name=""/>
        <dsp:cNvSpPr/>
      </dsp:nvSpPr>
      <dsp:spPr>
        <a:xfrm>
          <a:off x="5971369" y="1842584"/>
          <a:ext cx="2092461" cy="503888"/>
        </a:xfrm>
        <a:prstGeom prst="rect">
          <a:avLst/>
        </a:prstGeom>
        <a:solidFill>
          <a:schemeClr val="accent6">
            <a:lumMod val="60000"/>
            <a:lumOff val="40000"/>
          </a:schemeClr>
        </a:solidFill>
        <a:ln>
          <a:solidFill>
            <a:schemeClr val="accent6">
              <a:lumMod val="40000"/>
              <a:lumOff val="60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Browallia New" pitchFamily="34" charset="-34"/>
              <a:cs typeface="Browallia New" pitchFamily="34" charset="-34"/>
            </a:rPr>
            <a:t>High Technology</a:t>
          </a:r>
          <a:endParaRPr lang="en-US" sz="2400" b="1" kern="1200" dirty="0">
            <a:solidFill>
              <a:schemeClr val="tx1">
                <a:lumMod val="85000"/>
                <a:lumOff val="15000"/>
              </a:schemeClr>
            </a:solidFill>
          </a:endParaRPr>
        </a:p>
      </dsp:txBody>
      <dsp:txXfrm>
        <a:off x="5971369" y="1842584"/>
        <a:ext cx="2092461" cy="503888"/>
      </dsp:txXfrm>
    </dsp:sp>
    <dsp:sp modelId="{EDECD8A9-D86F-491A-8A0B-EBA213D1DA5F}">
      <dsp:nvSpPr>
        <dsp:cNvPr id="0" name=""/>
        <dsp:cNvSpPr/>
      </dsp:nvSpPr>
      <dsp:spPr>
        <a:xfrm>
          <a:off x="5971369" y="2515763"/>
          <a:ext cx="2262450" cy="470743"/>
        </a:xfrm>
        <a:prstGeom prst="rect">
          <a:avLst/>
        </a:prstGeom>
        <a:solidFill>
          <a:schemeClr val="accent6">
            <a:lumMod val="60000"/>
            <a:lumOff val="40000"/>
          </a:schemeClr>
        </a:solidFill>
        <a:ln>
          <a:solidFill>
            <a:schemeClr val="accent6">
              <a:lumMod val="40000"/>
              <a:lumOff val="60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Browallia New" pitchFamily="34" charset="-34"/>
              <a:cs typeface="Browallia New" pitchFamily="34" charset="-34"/>
            </a:rPr>
            <a:t>Automation/Robotic</a:t>
          </a:r>
          <a:endParaRPr lang="en-US" sz="2400" b="1" kern="1200" dirty="0">
            <a:solidFill>
              <a:schemeClr val="tx1">
                <a:lumMod val="85000"/>
                <a:lumOff val="15000"/>
              </a:schemeClr>
            </a:solidFill>
          </a:endParaRPr>
        </a:p>
      </dsp:txBody>
      <dsp:txXfrm>
        <a:off x="5971369" y="2515763"/>
        <a:ext cx="2262450" cy="470743"/>
      </dsp:txXfrm>
    </dsp:sp>
    <dsp:sp modelId="{38BCF62C-C397-4446-BDEE-536C429FB3F6}">
      <dsp:nvSpPr>
        <dsp:cNvPr id="0" name=""/>
        <dsp:cNvSpPr/>
      </dsp:nvSpPr>
      <dsp:spPr>
        <a:xfrm>
          <a:off x="5939047" y="3188942"/>
          <a:ext cx="2311700" cy="813694"/>
        </a:xfrm>
        <a:prstGeom prst="rect">
          <a:avLst/>
        </a:prstGeom>
        <a:solidFill>
          <a:schemeClr val="accent6">
            <a:lumMod val="60000"/>
            <a:lumOff val="40000"/>
          </a:schemeClr>
        </a:solidFill>
        <a:ln>
          <a:solidFill>
            <a:schemeClr val="accent6">
              <a:lumMod val="40000"/>
              <a:lumOff val="60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Browallia New" pitchFamily="34" charset="-34"/>
              <a:cs typeface="Browallia New" pitchFamily="34" charset="-34"/>
            </a:rPr>
            <a:t>Human Capacities Building</a:t>
          </a:r>
          <a:endParaRPr lang="en-US" sz="2400" b="1" kern="1200" dirty="0">
            <a:solidFill>
              <a:schemeClr val="tx1">
                <a:lumMod val="85000"/>
                <a:lumOff val="15000"/>
              </a:schemeClr>
            </a:solidFill>
          </a:endParaRPr>
        </a:p>
      </dsp:txBody>
      <dsp:txXfrm>
        <a:off x="5939047" y="3188942"/>
        <a:ext cx="2311700" cy="813694"/>
      </dsp:txXfrm>
    </dsp:sp>
    <dsp:sp modelId="{3E5C1326-555F-4D0D-B284-4F758C95E7CD}">
      <dsp:nvSpPr>
        <dsp:cNvPr id="0" name=""/>
        <dsp:cNvSpPr/>
      </dsp:nvSpPr>
      <dsp:spPr>
        <a:xfrm>
          <a:off x="5978199" y="4143509"/>
          <a:ext cx="2099278" cy="474186"/>
        </a:xfrm>
        <a:prstGeom prst="rect">
          <a:avLst/>
        </a:prstGeom>
        <a:solidFill>
          <a:schemeClr val="accent6">
            <a:lumMod val="60000"/>
            <a:lumOff val="40000"/>
          </a:schemeClr>
        </a:solidFill>
        <a:ln>
          <a:solidFill>
            <a:schemeClr val="accent6">
              <a:lumMod val="40000"/>
              <a:lumOff val="60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Browallia New" pitchFamily="34" charset="-34"/>
              <a:cs typeface="Browallia New" pitchFamily="34" charset="-34"/>
            </a:rPr>
            <a:t>Quality Management </a:t>
          </a:r>
          <a:endParaRPr lang="en-US" sz="2400" b="1" kern="1200" dirty="0">
            <a:solidFill>
              <a:schemeClr val="tx1">
                <a:lumMod val="85000"/>
                <a:lumOff val="15000"/>
              </a:schemeClr>
            </a:solidFill>
          </a:endParaRPr>
        </a:p>
      </dsp:txBody>
      <dsp:txXfrm>
        <a:off x="5978199" y="4143509"/>
        <a:ext cx="2099278" cy="47418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F5BEED8-B68C-4A90-944B-29AB6505D73D}" type="datetimeFigureOut">
              <a:rPr lang="en-US"/>
              <a:pPr>
                <a:defRPr/>
              </a:pPr>
              <a:t>12/5/2015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DEBCC9B-958B-4A6F-8084-65FB26D9C44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378976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224C72C-32C7-4E71-9F1B-34280C538F92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4FFB0AE-0C30-4AAE-8941-FB682D9445D5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28FB86C-3958-4C68-A2DD-195CE714B593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5BEA1F-9060-4064-80A3-9E30806A43ED}" type="datetime1">
              <a:rPr lang="en-US"/>
              <a:pPr>
                <a:defRPr/>
              </a:pPr>
              <a:t>12/5/2015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A3B768-EC7C-44B5-A3B5-1676B2DCDA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E2CB26-9D19-4379-8B70-DB3514573226}" type="datetime1">
              <a:rPr lang="en-US"/>
              <a:pPr>
                <a:defRPr/>
              </a:pPr>
              <a:t>12/5/2015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D193E6-C24A-4735-B0DC-1D56163C568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CCE12C-E79B-45A3-A09B-83665F45DBD5}" type="datetime1">
              <a:rPr lang="en-US"/>
              <a:pPr>
                <a:defRPr/>
              </a:pPr>
              <a:t>12/5/2015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12918E-C9A8-48D0-8DE1-B72DE807200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8CD103-5596-41B7-9235-A132B5D9AA4E}" type="datetime1">
              <a:rPr lang="en-US"/>
              <a:pPr>
                <a:defRPr/>
              </a:pPr>
              <a:t>12/5/2015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721DDB-5849-44F2-AB83-720DD8C761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D06CFC-1658-4172-8332-5177A9DD974C}" type="datetime1">
              <a:rPr lang="en-US"/>
              <a:pPr>
                <a:defRPr/>
              </a:pPr>
              <a:t>12/5/2015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128EB6-0039-4A0D-9F04-F4F26619F7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3832F-1621-4B52-BC18-C8657E1F29B7}" type="datetime1">
              <a:rPr lang="en-US"/>
              <a:pPr>
                <a:defRPr/>
              </a:pPr>
              <a:t>12/5/2015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6C41D2-6390-4F4C-B6CB-3ECD7978F7B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2B675B-84B1-448C-A757-8A25ECED5F5B}" type="datetime1">
              <a:rPr lang="en-US"/>
              <a:pPr>
                <a:defRPr/>
              </a:pPr>
              <a:t>12/5/2015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EC35FA-3FD3-4EA1-9156-F1F782EC5DB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8B3669-3D0F-4A90-898B-003263EB8FB1}" type="datetime1">
              <a:rPr lang="en-US"/>
              <a:pPr>
                <a:defRPr/>
              </a:pPr>
              <a:t>12/5/2015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1B50DB-9AEF-4AED-93DD-B6E2AD2E69F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89583E-8825-42A2-88EB-C08E2C181352}" type="datetime1">
              <a:rPr lang="en-US"/>
              <a:pPr>
                <a:defRPr/>
              </a:pPr>
              <a:t>12/5/2015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B0E750-C01E-4760-8032-36A5975069B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796532-E708-4BA6-9966-387200150956}" type="datetime1">
              <a:rPr lang="en-US"/>
              <a:pPr>
                <a:defRPr/>
              </a:pPr>
              <a:t>12/5/2015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8C5C6E-E245-4358-B2B6-B156C64DB85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156D0F-AE7A-4AD5-8192-92FE50A778BD}" type="datetime1">
              <a:rPr lang="en-US"/>
              <a:pPr>
                <a:defRPr/>
              </a:pPr>
              <a:t>12/5/2015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F5D671-58C8-4AE7-A177-F12E8C4994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ChangeArrowheads="1"/>
          </p:cNvSpPr>
          <p:nvPr userDrawn="1"/>
        </p:nvSpPr>
        <p:spPr bwMode="auto">
          <a:xfrm>
            <a:off x="8243888" y="0"/>
            <a:ext cx="900112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9pPr>
          </a:lstStyle>
          <a:p>
            <a:pPr algn="r" fontAlgn="auto">
              <a:spcBef>
                <a:spcPct val="50000"/>
              </a:spcBef>
              <a:spcAft>
                <a:spcPts val="0"/>
              </a:spcAft>
              <a:defRPr/>
            </a:pPr>
            <a:fld id="{481F2714-BC1B-4B67-829A-10F4C936C151}" type="slidenum">
              <a:rPr kumimoji="1" lang="en-US" altLang="ja-JP" sz="1200" smtClean="0">
                <a:latin typeface="Tahoma" pitchFamily="34" charset="0"/>
                <a:cs typeface="Tahoma" pitchFamily="34" charset="0"/>
              </a:rPr>
              <a:pPr algn="r" fontAlgn="auto">
                <a:spcBef>
                  <a:spcPct val="50000"/>
                </a:spcBef>
                <a:spcAft>
                  <a:spcPts val="0"/>
                </a:spcAft>
                <a:defRPr/>
              </a:pPr>
              <a:t>‹#›</a:t>
            </a:fld>
            <a:r>
              <a:rPr kumimoji="1" lang="en-US" altLang="ja-JP" sz="1200" smtClean="0">
                <a:latin typeface="Tahoma" pitchFamily="34" charset="0"/>
                <a:cs typeface="Tahoma" pitchFamily="34" charset="0"/>
              </a:rPr>
              <a:t>/25</a:t>
            </a:r>
          </a:p>
        </p:txBody>
      </p:sp>
      <p:sp>
        <p:nvSpPr>
          <p:cNvPr id="3" name="Rectangle 7"/>
          <p:cNvSpPr/>
          <p:nvPr userDrawn="1"/>
        </p:nvSpPr>
        <p:spPr>
          <a:xfrm>
            <a:off x="8604250" y="0"/>
            <a:ext cx="539750" cy="26035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th-TH"/>
          </a:p>
        </p:txBody>
      </p:sp>
      <p:sp>
        <p:nvSpPr>
          <p:cNvPr id="4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622A50-506A-4212-A096-30D93A17FAD2}" type="datetime1">
              <a:rPr lang="en-US"/>
              <a:pPr>
                <a:defRPr/>
              </a:pPr>
              <a:t>12/5/2015</a:t>
            </a:fld>
            <a:endParaRPr lang="th-TH"/>
          </a:p>
        </p:txBody>
      </p:sp>
      <p:sp>
        <p:nvSpPr>
          <p:cNvPr id="5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4E2476-CDAD-47F4-9476-1C3538205D80}" type="slidenum">
              <a:rPr lang="en-US" altLang="en-US"/>
              <a:pPr>
                <a:defRPr/>
              </a:pPr>
              <a:t>‹#›</a:t>
            </a:fld>
            <a:endParaRPr lang="th-TH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 smtClean="0"/>
              <a:t>Click to edit Master text styles</a:t>
            </a:r>
          </a:p>
          <a:p>
            <a:pPr lvl="1"/>
            <a:r>
              <a:rPr lang="en-US" altLang="th-TH" smtClean="0"/>
              <a:t>Second level</a:t>
            </a:r>
          </a:p>
          <a:p>
            <a:pPr lvl="2"/>
            <a:r>
              <a:rPr lang="en-US" altLang="th-TH" smtClean="0"/>
              <a:t>Third level</a:t>
            </a:r>
          </a:p>
          <a:p>
            <a:pPr lvl="3"/>
            <a:r>
              <a:rPr lang="en-US" altLang="th-TH" smtClean="0"/>
              <a:t>Fourth level</a:t>
            </a:r>
          </a:p>
          <a:p>
            <a:pPr lvl="4"/>
            <a:r>
              <a:rPr lang="en-US" altLang="th-TH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9259953-B516-4D7C-A9AD-39393EF1E791}" type="datetime1">
              <a:rPr lang="en-US"/>
              <a:pPr>
                <a:defRPr/>
              </a:pPr>
              <a:t>12/5/2015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7960B06-CCB2-4E1C-95AB-E43D6539D05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2" r:id="rId1"/>
    <p:sldLayoutId id="2147483793" r:id="rId2"/>
    <p:sldLayoutId id="2147483794" r:id="rId3"/>
    <p:sldLayoutId id="2147483795" r:id="rId4"/>
    <p:sldLayoutId id="2147483796" r:id="rId5"/>
    <p:sldLayoutId id="2147483797" r:id="rId6"/>
    <p:sldLayoutId id="2147483798" r:id="rId7"/>
    <p:sldLayoutId id="2147483799" r:id="rId8"/>
    <p:sldLayoutId id="2147483800" r:id="rId9"/>
    <p:sldLayoutId id="2147483801" r:id="rId10"/>
    <p:sldLayoutId id="2147483802" r:id="rId11"/>
    <p:sldLayoutId id="2147483803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14348" y="4071942"/>
            <a:ext cx="7858180" cy="2786058"/>
          </a:xfrm>
        </p:spPr>
        <p:txBody>
          <a:bodyPr rtlCol="0">
            <a:normAutofit fontScale="55000" lnSpcReduction="2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th-TH" sz="6500" b="1" dirty="0" smtClean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ถาวร </a:t>
            </a:r>
            <a:r>
              <a:rPr lang="th-TH" sz="6500" b="1" dirty="0" err="1" smtClean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ชลัษเฐียร</a:t>
            </a:r>
            <a:endParaRPr lang="th-TH" sz="6500" b="1" dirty="0" smtClean="0">
              <a:solidFill>
                <a:schemeClr val="tx1"/>
              </a:solidFill>
              <a:latin typeface="AngsanaUPC" pitchFamily="18" charset="-34"/>
              <a:cs typeface="AngsanaUPC" pitchFamily="18" charset="-34"/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th-TH" sz="5100" b="1" dirty="0" smtClean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ประธานคณะอนุกรรมการขับเคลื่อนยุทธศาสตร์การพัฒนากำลังแรงงาน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th-TH" sz="5100" b="1" dirty="0" smtClean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ในอุตสาหกรรมยานยนต์และชิ้นส่วนยานยนต์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th-TH" sz="3600" b="1" dirty="0" smtClean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 </a:t>
            </a:r>
            <a:r>
              <a:rPr lang="th-TH" sz="3600" b="1" dirty="0" smtClean="0">
                <a:solidFill>
                  <a:srgbClr val="FF0000"/>
                </a:solidFill>
                <a:latin typeface="AngsanaUPC" pitchFamily="18" charset="-34"/>
                <a:cs typeface="AngsanaUPC" pitchFamily="18" charset="-34"/>
              </a:rPr>
              <a:t>14 ธันวาคม 2558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th-TH" sz="5100" b="1" dirty="0" smtClean="0">
                <a:solidFill>
                  <a:schemeClr val="tx2"/>
                </a:solidFill>
                <a:latin typeface="AngsanaUPC" pitchFamily="18" charset="-34"/>
                <a:cs typeface="AngsanaUPC" pitchFamily="18" charset="-34"/>
              </a:rPr>
              <a:t>เสนอต่อ คณะกรรมการพัฒนาแรงงานและประสานงานการฝึกอาชีพแห่งชาติ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th-TH" sz="5200" b="1" dirty="0" err="1" smtClean="0">
                <a:solidFill>
                  <a:srgbClr val="C00000"/>
                </a:solidFill>
                <a:latin typeface="AngsanaUPC" pitchFamily="18" charset="-34"/>
                <a:cs typeface="AngsanaUPC" pitchFamily="18" charset="-34"/>
              </a:rPr>
              <a:t>กพร.ปช.</a:t>
            </a:r>
            <a:endParaRPr lang="en-US" sz="5200" b="1" dirty="0">
              <a:solidFill>
                <a:srgbClr val="C00000"/>
              </a:solidFill>
              <a:latin typeface="AngsanaUPC" pitchFamily="18" charset="-34"/>
              <a:cs typeface="AngsanaUPC" pitchFamily="18" charset="-34"/>
            </a:endParaRPr>
          </a:p>
        </p:txBody>
      </p:sp>
      <p:pic>
        <p:nvPicPr>
          <p:cNvPr id="3076" name="Picture 3"/>
          <p:cNvPicPr>
            <a:picLocks noChangeAspect="1" noChangeArrowheads="1"/>
          </p:cNvPicPr>
          <p:nvPr/>
        </p:nvPicPr>
        <p:blipFill>
          <a:blip r:embed="rId3" cstate="print">
            <a:lum bright="10000"/>
          </a:blip>
          <a:srcRect t="4839"/>
          <a:stretch>
            <a:fillRect/>
          </a:stretch>
        </p:blipFill>
        <p:spPr bwMode="auto">
          <a:xfrm>
            <a:off x="0" y="-26987"/>
            <a:ext cx="9180513" cy="3956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79512" y="936104"/>
          <a:ext cx="8784976" cy="5949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902450" y="6519863"/>
            <a:ext cx="2133600" cy="365125"/>
          </a:xfrm>
        </p:spPr>
        <p:txBody>
          <a:bodyPr/>
          <a:lstStyle/>
          <a:p>
            <a:pPr>
              <a:defRPr/>
            </a:pPr>
            <a:fld id="{D03B8272-2773-4ADD-9D63-05AFB5231387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107504" y="118373"/>
            <a:ext cx="8856984" cy="646331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>
            <a:spAutoFit/>
          </a:bodyPr>
          <a:lstStyle>
            <a:lvl1pPr algn="ctr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ctr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ctr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ctr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ctr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ctr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971800" indent="-228600" algn="ctr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429000" indent="-228600" algn="ctr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886200" indent="-228600" algn="ctr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th-TH" altLang="th-TH" sz="3600" b="1" dirty="0">
                <a:solidFill>
                  <a:schemeClr val="bg1"/>
                </a:solidFill>
                <a:latin typeface="Cordia New" pitchFamily="34" charset="-34"/>
                <a:cs typeface="Cordia New" pitchFamily="34" charset="-34"/>
              </a:rPr>
              <a:t>เป้าประสงค์</a:t>
            </a:r>
            <a:r>
              <a:rPr lang="en-US" altLang="th-TH" sz="3600" b="1" dirty="0">
                <a:solidFill>
                  <a:schemeClr val="bg1"/>
                </a:solidFill>
                <a:latin typeface="Cordia New" pitchFamily="34" charset="-34"/>
                <a:cs typeface="Cordia New" pitchFamily="34" charset="-34"/>
              </a:rPr>
              <a:t> 2020 (</a:t>
            </a:r>
            <a:r>
              <a:rPr lang="th-TH" altLang="th-TH" sz="3600" b="1" dirty="0">
                <a:solidFill>
                  <a:schemeClr val="bg1"/>
                </a:solidFill>
                <a:latin typeface="Cordia New" pitchFamily="34" charset="-34"/>
                <a:cs typeface="Cordia New" pitchFamily="34" charset="-34"/>
              </a:rPr>
              <a:t>พ.ศ </a:t>
            </a:r>
            <a:r>
              <a:rPr lang="en-US" altLang="th-TH" sz="3600" b="1" dirty="0">
                <a:solidFill>
                  <a:schemeClr val="bg1"/>
                </a:solidFill>
                <a:latin typeface="Cordia New" pitchFamily="34" charset="-34"/>
                <a:cs typeface="Cordia New" pitchFamily="34" charset="-34"/>
              </a:rPr>
              <a:t>2563)</a:t>
            </a:r>
            <a:endParaRPr lang="en-US" altLang="th-TH" sz="3600" b="1" dirty="0" smtClean="0">
              <a:solidFill>
                <a:schemeClr val="bg1"/>
              </a:solidFill>
              <a:latin typeface="Cordia New" pitchFamily="34" charset="-34"/>
              <a:cs typeface="Cord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683568" y="476673"/>
          <a:ext cx="8424936" cy="33123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AutoShape 22"/>
          <p:cNvSpPr>
            <a:spLocks noChangeArrowheads="1"/>
          </p:cNvSpPr>
          <p:nvPr/>
        </p:nvSpPr>
        <p:spPr bwMode="auto">
          <a:xfrm>
            <a:off x="107568" y="1052736"/>
            <a:ext cx="576000" cy="733692"/>
          </a:xfrm>
          <a:prstGeom prst="homePlate">
            <a:avLst>
              <a:gd name="adj" fmla="val 27111"/>
            </a:avLst>
          </a:prstGeom>
          <a:ln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lIns="81043" tIns="40522" rIns="81043" bIns="40522" anchor="ctr"/>
          <a:lstStyle>
            <a:lvl1pPr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9pPr>
          </a:lstStyle>
          <a:p>
            <a:pPr eaLnBrk="0" fontAlgn="auto" hangingPunct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altLang="th-TH" sz="1600" b="1" dirty="0" smtClean="0">
                <a:solidFill>
                  <a:schemeClr val="bg1"/>
                </a:solidFill>
                <a:latin typeface="Browallia New" pitchFamily="34" charset="-34"/>
                <a:cs typeface="Browallia New" pitchFamily="34" charset="-34"/>
              </a:rPr>
              <a:t>เป้าหมาย</a:t>
            </a:r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179512" y="44624"/>
            <a:ext cx="8856984" cy="584775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>
            <a:spAutoFit/>
          </a:bodyPr>
          <a:lstStyle>
            <a:lvl1pPr algn="ctr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ctr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ctr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ctr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ctr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ctr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971800" indent="-228600" algn="ctr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429000" indent="-228600" algn="ctr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886200" indent="-228600" algn="ctr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th-TH" altLang="th-TH" b="1" dirty="0">
                <a:solidFill>
                  <a:schemeClr val="bg1"/>
                </a:solidFill>
                <a:latin typeface="Cordia New" pitchFamily="34" charset="-34"/>
                <a:cs typeface="Cordia New" pitchFamily="34" charset="-34"/>
              </a:rPr>
              <a:t>เป้าหมายและแผนปฏิบัติการพัฒนาอุตสาหกรรมยานยนต์ไทย</a:t>
            </a:r>
            <a:endParaRPr lang="en-US" altLang="th-TH" b="1" dirty="0" smtClean="0">
              <a:solidFill>
                <a:schemeClr val="bg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9" name="AutoShape 21"/>
          <p:cNvSpPr>
            <a:spLocks noChangeArrowheads="1"/>
          </p:cNvSpPr>
          <p:nvPr/>
        </p:nvSpPr>
        <p:spPr bwMode="auto">
          <a:xfrm>
            <a:off x="107504" y="2132856"/>
            <a:ext cx="540000" cy="861595"/>
          </a:xfrm>
          <a:prstGeom prst="homePlate">
            <a:avLst>
              <a:gd name="adj" fmla="val 27032"/>
            </a:avLst>
          </a:prstGeom>
          <a:ln>
            <a:headEnd/>
            <a:tailEnd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lIns="81043" tIns="40522" rIns="81043" bIns="40522" anchor="ctr"/>
          <a:lstStyle/>
          <a:p>
            <a:pPr>
              <a:lnSpc>
                <a:spcPct val="90000"/>
              </a:lnSpc>
              <a:defRPr/>
            </a:pPr>
            <a:r>
              <a:rPr lang="th-TH" altLang="th-TH" sz="1600" b="1">
                <a:latin typeface="Browallia New" pitchFamily="34" charset="-34"/>
                <a:cs typeface="Browallia New" pitchFamily="34" charset="-34"/>
              </a:rPr>
              <a:t>ยุทธ</a:t>
            </a:r>
          </a:p>
          <a:p>
            <a:pPr>
              <a:lnSpc>
                <a:spcPct val="90000"/>
              </a:lnSpc>
              <a:defRPr/>
            </a:pPr>
            <a:r>
              <a:rPr lang="th-TH" altLang="th-TH" sz="1600" b="1">
                <a:latin typeface="Browallia New" pitchFamily="34" charset="-34"/>
                <a:cs typeface="Browallia New" pitchFamily="34" charset="-34"/>
              </a:rPr>
              <a:t>ศาสตร์</a:t>
            </a:r>
          </a:p>
        </p:txBody>
      </p:sp>
      <p:sp>
        <p:nvSpPr>
          <p:cNvPr id="11" name="Rectangle 10"/>
          <p:cNvSpPr/>
          <p:nvPr/>
        </p:nvSpPr>
        <p:spPr>
          <a:xfrm>
            <a:off x="-36513" y="3429000"/>
            <a:ext cx="9180513" cy="345598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marL="285750" indent="-285750"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en-US" sz="1400" b="1" dirty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  </a:t>
            </a:r>
            <a:r>
              <a:rPr lang="en-US" sz="1400" b="1" u="sng" dirty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Human Development </a:t>
            </a:r>
          </a:p>
          <a:p>
            <a:pPr marL="341313" lvl="1" indent="-287338"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200" b="1" dirty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การจัดตั้งศูนย์ </a:t>
            </a:r>
            <a:r>
              <a:rPr lang="en-US" sz="1200" b="1" dirty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AHRDA (Automotive Human Resource Development Academy) </a:t>
            </a:r>
            <a:r>
              <a:rPr lang="th-TH" sz="1200" b="1" dirty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ให้เป็นรูปธรรม</a:t>
            </a:r>
          </a:p>
          <a:p>
            <a:pPr marL="341313" lvl="1" indent="-287338"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200" b="1" dirty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การจัดการปัญหาขาดแรงงานด้านคุณภาพ ด้านช่างเทคนิค </a:t>
            </a:r>
            <a:r>
              <a:rPr lang="en-US" sz="1200" b="1" dirty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(</a:t>
            </a:r>
            <a:r>
              <a:rPr lang="th-TH" sz="1200" b="1" dirty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อาชีวะ</a:t>
            </a:r>
            <a:r>
              <a:rPr lang="en-US" sz="1200" b="1" dirty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)</a:t>
            </a:r>
            <a:endParaRPr lang="th-TH" sz="1200" b="1" dirty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  <a:p>
            <a:pPr marL="341313" lvl="1" indent="-287338"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200" b="1" dirty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การสร้างความร่วมมือกับ มจธ</a:t>
            </a:r>
            <a:r>
              <a:rPr lang="en-US" sz="1200" b="1" dirty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. </a:t>
            </a:r>
            <a:r>
              <a:rPr lang="th-TH" sz="1200" b="1" dirty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เพื่อจัดทำหลักสูตรวิศวกรรมชิ้นส่วนยานยนต์ </a:t>
            </a:r>
            <a:r>
              <a:rPr lang="en-US" sz="1200" b="1" dirty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(</a:t>
            </a:r>
            <a:r>
              <a:rPr lang="en-US" sz="1200" b="1" dirty="0" err="1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Monozukuri</a:t>
            </a:r>
            <a:r>
              <a:rPr lang="en-US" sz="1200" b="1" dirty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)</a:t>
            </a:r>
          </a:p>
          <a:p>
            <a:pPr marL="171450" indent="-171450"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en-US" sz="1200" b="1" dirty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Technology Improvement</a:t>
            </a:r>
          </a:p>
          <a:p>
            <a:pPr marL="341313" lvl="1" indent="-287338"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200" b="1" u="sng" dirty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การจัดตั้งศูนย์ทดสอบสมรรถนะยานยนต์และชิ้นส่วนและอะไหล่ยานยนต์</a:t>
            </a:r>
            <a:r>
              <a:rPr lang="en-US" sz="1200" b="1" u="sng" dirty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 (Automotive Research and Testing Center :ARTC)</a:t>
            </a:r>
            <a:endParaRPr lang="th-TH" sz="1200" b="1" u="sng" dirty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  <a:p>
            <a:pPr marL="682625" lvl="2" indent="-334963"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200" b="1" dirty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ผลักดันให้ภาครัฐสนับสนุนการจัดตั้งศูนย์ทดสอบฯ เพื่อเพิ่มประสิทธิภาพการแข่งขันให้กับผู้ประกอบการไทยและ </a:t>
            </a:r>
            <a:r>
              <a:rPr lang="en-US" sz="1200" b="1" dirty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SMEs</a:t>
            </a:r>
            <a:endParaRPr lang="th-TH" sz="1200" b="1" dirty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  <a:p>
            <a:pPr marL="341313" lvl="1" indent="-287338"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200" b="1" u="sng" dirty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การสนับสนุนให้ผู้ประกอบการไทยทำการพัฒนา </a:t>
            </a:r>
            <a:r>
              <a:rPr lang="en-US" sz="1200" b="1" u="sng" dirty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R &amp; D </a:t>
            </a:r>
            <a:r>
              <a:rPr lang="th-TH" sz="1200" b="1" u="sng" dirty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จนถึงการออกแบบด้วยตนเอง</a:t>
            </a:r>
            <a:endParaRPr lang="en-US" sz="1200" b="1" u="sng" dirty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  <a:p>
            <a:pPr marL="171450" indent="-171450"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en-US" sz="1200" b="1" dirty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Strengthen Management </a:t>
            </a:r>
          </a:p>
          <a:p>
            <a:pPr marL="341313" lvl="1" indent="-287338"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200" b="1" u="sng" dirty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การเพิ่ม </a:t>
            </a:r>
            <a:r>
              <a:rPr lang="en-US" sz="1200" b="1" u="sng" dirty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Productivity </a:t>
            </a:r>
            <a:r>
              <a:rPr lang="th-TH" sz="1200" b="1" u="sng" dirty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ให้กับผู้ประกอบการ</a:t>
            </a:r>
            <a:r>
              <a:rPr lang="en-US" sz="1200" b="1" u="sng" dirty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 </a:t>
            </a:r>
            <a:endParaRPr lang="th-TH" sz="1200" b="1" u="sng" dirty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  <a:p>
            <a:pPr marL="682625" lvl="2" indent="-334963"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200" b="1" dirty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ภาครัฐสนับสนุนการพัฒนาและเสริมสร้างความเข็มแข็งให้กับผู้ประกอบการ ในการทำ </a:t>
            </a:r>
            <a:r>
              <a:rPr lang="en-US" sz="1200" b="1" dirty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Cost Reduction, TPS </a:t>
            </a:r>
            <a:r>
              <a:rPr lang="th-TH" sz="1200" b="1" dirty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และ </a:t>
            </a:r>
            <a:r>
              <a:rPr lang="en-US" sz="1200" b="1" dirty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TPM</a:t>
            </a:r>
            <a:r>
              <a:rPr lang="th-TH" sz="1200" b="1" dirty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 กระจายทั่วไปถึงระดับ </a:t>
            </a:r>
            <a:r>
              <a:rPr lang="en-US" sz="1200" b="1" dirty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SMEs</a:t>
            </a:r>
          </a:p>
          <a:p>
            <a:pPr marL="682625" lvl="2" indent="-334963"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200" b="1" dirty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จัดตั้งสถาบัน</a:t>
            </a:r>
            <a:r>
              <a:rPr lang="en-US" sz="1200" b="1" dirty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/</a:t>
            </a:r>
            <a:r>
              <a:rPr lang="th-TH" sz="1200" b="1" dirty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ศูนย์เครื่องกลอัตโนมัติและหุ่นยนต์ในการผลิต </a:t>
            </a:r>
            <a:r>
              <a:rPr lang="en-US" sz="1200" b="1" dirty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(Manufacturing Automatic and Robotic Institute : MARI)</a:t>
            </a:r>
          </a:p>
        </p:txBody>
      </p:sp>
      <p:sp>
        <p:nvSpPr>
          <p:cNvPr id="12" name="Rectangle 11"/>
          <p:cNvSpPr/>
          <p:nvPr/>
        </p:nvSpPr>
        <p:spPr>
          <a:xfrm>
            <a:off x="0" y="3429000"/>
            <a:ext cx="8675688" cy="1152525"/>
          </a:xfrm>
          <a:prstGeom prst="rect">
            <a:avLst/>
          </a:prstGeom>
          <a:noFill/>
          <a:ln w="38100">
            <a:solidFill>
              <a:srgbClr val="FF33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948488" y="6519863"/>
            <a:ext cx="2133600" cy="365125"/>
          </a:xfrm>
        </p:spPr>
        <p:txBody>
          <a:bodyPr/>
          <a:lstStyle/>
          <a:p>
            <a:pPr>
              <a:defRPr/>
            </a:pPr>
            <a:fld id="{52AFF217-741E-461F-A9BD-0AE41D85FC16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A5042B-0141-4C66-8768-E4B676F04BDB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graphicFrame>
        <p:nvGraphicFramePr>
          <p:cNvPr id="5" name="Diagram 4"/>
          <p:cNvGraphicFramePr/>
          <p:nvPr/>
        </p:nvGraphicFramePr>
        <p:xfrm>
          <a:off x="467544" y="1412776"/>
          <a:ext cx="8784976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itle 3"/>
          <p:cNvSpPr txBox="1">
            <a:spLocks/>
          </p:cNvSpPr>
          <p:nvPr/>
        </p:nvSpPr>
        <p:spPr bwMode="auto">
          <a:xfrm>
            <a:off x="82550" y="44450"/>
            <a:ext cx="8986838" cy="3429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wallia New" pitchFamily="34" charset="-34"/>
                <a:cs typeface="Browallia New" pitchFamily="34" charset="-34"/>
              </a:rPr>
              <a:t>Strategic Roadmap for automotive cluster</a:t>
            </a:r>
            <a:endParaRPr lang="th-TH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646113" y="6381750"/>
            <a:ext cx="1838325" cy="474663"/>
          </a:xfrm>
          <a:prstGeom prst="roundRect">
            <a:avLst/>
          </a:prstGeom>
          <a:solidFill>
            <a:srgbClr val="FFFF99"/>
          </a:solidFill>
          <a:ln w="3175">
            <a:solidFill>
              <a:schemeClr val="tx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b="1" dirty="0">
                <a:solidFill>
                  <a:schemeClr val="tx2">
                    <a:lumMod val="50000"/>
                  </a:schemeClr>
                </a:solidFill>
                <a:latin typeface="Browallia New" pitchFamily="34" charset="-34"/>
                <a:cs typeface="Browallia New" pitchFamily="34" charset="-34"/>
              </a:rPr>
              <a:t>Leadership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563938" y="6381750"/>
            <a:ext cx="1985962" cy="474663"/>
          </a:xfrm>
          <a:prstGeom prst="roundRect">
            <a:avLst/>
          </a:prstGeom>
          <a:solidFill>
            <a:srgbClr val="FFFF99"/>
          </a:solidFill>
          <a:ln w="3175">
            <a:solidFill>
              <a:schemeClr val="tx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b="1" dirty="0">
                <a:solidFill>
                  <a:schemeClr val="tx2">
                    <a:lumMod val="50000"/>
                  </a:schemeClr>
                </a:solidFill>
                <a:latin typeface="Browallia New" pitchFamily="34" charset="-34"/>
                <a:cs typeface="Browallia New" pitchFamily="34" charset="-34"/>
              </a:rPr>
              <a:t>Change</a:t>
            </a:r>
            <a:r>
              <a:rPr lang="en-US" sz="3200" b="1" dirty="0">
                <a:solidFill>
                  <a:schemeClr val="tx2">
                    <a:lumMod val="50000"/>
                  </a:schemeClr>
                </a:solidFill>
                <a:latin typeface="Browallia New" pitchFamily="34" charset="-34"/>
                <a:cs typeface="Browallia New" pitchFamily="34" charset="-34"/>
              </a:rPr>
              <a:t> </a:t>
            </a:r>
            <a:r>
              <a:rPr lang="en-US" sz="2000" b="1" dirty="0">
                <a:solidFill>
                  <a:schemeClr val="tx2">
                    <a:lumMod val="50000"/>
                  </a:schemeClr>
                </a:solidFill>
                <a:latin typeface="Browallia New" pitchFamily="34" charset="-34"/>
                <a:cs typeface="Browallia New" pitchFamily="34" charset="-34"/>
              </a:rPr>
              <a:t>Management</a:t>
            </a:r>
            <a:endParaRPr lang="en-US" sz="3200" b="1" dirty="0">
              <a:solidFill>
                <a:schemeClr val="tx2">
                  <a:lumMod val="50000"/>
                </a:schemeClr>
              </a:solidFill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6372225" y="6381750"/>
            <a:ext cx="1793875" cy="474663"/>
          </a:xfrm>
          <a:prstGeom prst="roundRect">
            <a:avLst/>
          </a:prstGeom>
          <a:solidFill>
            <a:srgbClr val="FFFF99"/>
          </a:solidFill>
          <a:ln w="3175">
            <a:solidFill>
              <a:schemeClr val="tx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b="1" dirty="0">
                <a:solidFill>
                  <a:schemeClr val="tx2">
                    <a:lumMod val="50000"/>
                  </a:schemeClr>
                </a:solidFill>
                <a:latin typeface="Browallia New" pitchFamily="34" charset="-34"/>
                <a:cs typeface="Browallia New" pitchFamily="34" charset="-34"/>
              </a:rPr>
              <a:t>Cooperate Culture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563888" y="548680"/>
            <a:ext cx="1731604" cy="648072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800" b="1" dirty="0">
                <a:solidFill>
                  <a:schemeClr val="bg1"/>
                </a:solidFill>
                <a:latin typeface="Browallia New" pitchFamily="34" charset="-34"/>
                <a:cs typeface="Browallia New" pitchFamily="34" charset="-34"/>
              </a:rPr>
              <a:t>Sustainability</a:t>
            </a:r>
            <a:endParaRPr lang="th-TH" sz="2800" b="1" dirty="0">
              <a:solidFill>
                <a:schemeClr val="bg1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>
            <a:off x="1979613" y="6165850"/>
            <a:ext cx="482441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ounded Rectangle 5"/>
          <p:cNvSpPr/>
          <p:nvPr/>
        </p:nvSpPr>
        <p:spPr>
          <a:xfrm>
            <a:off x="4016255" y="5727355"/>
            <a:ext cx="843777" cy="581965"/>
          </a:xfrm>
          <a:prstGeom prst="round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4800" b="1" dirty="0">
                <a:solidFill>
                  <a:schemeClr val="bg1"/>
                </a:solidFill>
                <a:latin typeface="Browallia New" pitchFamily="34" charset="-34"/>
                <a:cs typeface="Browallia New" pitchFamily="34" charset="-34"/>
              </a:rPr>
              <a:t>IT</a:t>
            </a:r>
            <a:endParaRPr lang="th-TH" sz="4800" b="1" dirty="0">
              <a:solidFill>
                <a:schemeClr val="bg1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cxnSp>
        <p:nvCxnSpPr>
          <p:cNvPr id="18" name="Straight Connector 17"/>
          <p:cNvCxnSpPr/>
          <p:nvPr/>
        </p:nvCxnSpPr>
        <p:spPr>
          <a:xfrm flipV="1">
            <a:off x="1979613" y="6021388"/>
            <a:ext cx="0" cy="14446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V="1">
            <a:off x="6804025" y="6021388"/>
            <a:ext cx="0" cy="14446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Up Arrow 19"/>
          <p:cNvSpPr/>
          <p:nvPr/>
        </p:nvSpPr>
        <p:spPr>
          <a:xfrm>
            <a:off x="1835696" y="4653160"/>
            <a:ext cx="216000" cy="216000"/>
          </a:xfrm>
          <a:prstGeom prst="up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1" name="Up Arrow 20"/>
          <p:cNvSpPr/>
          <p:nvPr/>
        </p:nvSpPr>
        <p:spPr>
          <a:xfrm>
            <a:off x="1835696" y="3861072"/>
            <a:ext cx="216000" cy="216000"/>
          </a:xfrm>
          <a:prstGeom prst="up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2" name="Up Arrow 21"/>
          <p:cNvSpPr/>
          <p:nvPr/>
        </p:nvSpPr>
        <p:spPr>
          <a:xfrm>
            <a:off x="1835696" y="3068960"/>
            <a:ext cx="216000" cy="216000"/>
          </a:xfrm>
          <a:prstGeom prst="up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8" name="Bent-Up Arrow 27"/>
          <p:cNvSpPr/>
          <p:nvPr/>
        </p:nvSpPr>
        <p:spPr>
          <a:xfrm rot="5400000" flipH="1">
            <a:off x="2362080" y="1327080"/>
            <a:ext cx="423408" cy="1332160"/>
          </a:xfrm>
          <a:prstGeom prst="bentUpArrow">
            <a:avLst>
              <a:gd name="adj1" fmla="val 25000"/>
              <a:gd name="adj2" fmla="val 23635"/>
              <a:gd name="adj3" fmla="val 25000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0" name="Bent-Up Arrow 29"/>
          <p:cNvSpPr/>
          <p:nvPr/>
        </p:nvSpPr>
        <p:spPr>
          <a:xfrm rot="5400000" flipH="1" flipV="1">
            <a:off x="6160493" y="1273077"/>
            <a:ext cx="423409" cy="1440165"/>
          </a:xfrm>
          <a:prstGeom prst="bentUpArrow">
            <a:avLst>
              <a:gd name="adj1" fmla="val 25000"/>
              <a:gd name="adj2" fmla="val 23635"/>
              <a:gd name="adj3" fmla="val 25000"/>
            </a:avLst>
          </a:prstGeom>
          <a:ln w="76200"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1" name="Up Arrow 30"/>
          <p:cNvSpPr/>
          <p:nvPr/>
        </p:nvSpPr>
        <p:spPr>
          <a:xfrm>
            <a:off x="4211960" y="1268760"/>
            <a:ext cx="344933" cy="216024"/>
          </a:xfrm>
          <a:prstGeom prst="up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82550" y="2420888"/>
            <a:ext cx="673026" cy="432048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>
                <a:solidFill>
                  <a:schemeClr val="tx1"/>
                </a:solidFill>
              </a:rPr>
              <a:t>R&amp;D</a:t>
            </a:r>
          </a:p>
        </p:txBody>
      </p:sp>
      <p:sp>
        <p:nvSpPr>
          <p:cNvPr id="23" name="Rectangle 22"/>
          <p:cNvSpPr/>
          <p:nvPr/>
        </p:nvSpPr>
        <p:spPr>
          <a:xfrm>
            <a:off x="3034877" y="2420888"/>
            <a:ext cx="981377" cy="432048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>
                <a:solidFill>
                  <a:schemeClr val="tx1"/>
                </a:solidFill>
              </a:rPr>
              <a:t>ARTC</a:t>
            </a:r>
          </a:p>
        </p:txBody>
      </p:sp>
      <p:sp>
        <p:nvSpPr>
          <p:cNvPr id="13" name="Right Arrow 12"/>
          <p:cNvSpPr/>
          <p:nvPr/>
        </p:nvSpPr>
        <p:spPr>
          <a:xfrm>
            <a:off x="827584" y="2564904"/>
            <a:ext cx="216024" cy="216024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5" name="Right Arrow 24"/>
          <p:cNvSpPr/>
          <p:nvPr/>
        </p:nvSpPr>
        <p:spPr>
          <a:xfrm flipH="1">
            <a:off x="2699792" y="2564904"/>
            <a:ext cx="224408" cy="216024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6084168" y="980728"/>
            <a:ext cx="2376264" cy="720080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b="1" dirty="0">
                <a:solidFill>
                  <a:schemeClr val="tx1"/>
                </a:solidFill>
              </a:rPr>
              <a:t>Industrial 4.0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Line 3"/>
          <p:cNvSpPr>
            <a:spLocks noChangeShapeType="1"/>
          </p:cNvSpPr>
          <p:nvPr/>
        </p:nvSpPr>
        <p:spPr bwMode="auto">
          <a:xfrm flipV="1">
            <a:off x="2368550" y="2728913"/>
            <a:ext cx="381000" cy="381000"/>
          </a:xfrm>
          <a:prstGeom prst="line">
            <a:avLst/>
          </a:prstGeom>
          <a:noFill/>
          <a:ln w="12700" cap="rnd">
            <a:solidFill>
              <a:srgbClr val="003366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7171" name="Line 4"/>
          <p:cNvSpPr>
            <a:spLocks noChangeShapeType="1"/>
          </p:cNvSpPr>
          <p:nvPr/>
        </p:nvSpPr>
        <p:spPr bwMode="auto">
          <a:xfrm>
            <a:off x="2268538" y="4508500"/>
            <a:ext cx="457200" cy="304800"/>
          </a:xfrm>
          <a:prstGeom prst="line">
            <a:avLst/>
          </a:prstGeom>
          <a:noFill/>
          <a:ln w="12700" cap="rnd">
            <a:solidFill>
              <a:srgbClr val="003366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7172" name="Line 5"/>
          <p:cNvSpPr>
            <a:spLocks noChangeShapeType="1"/>
          </p:cNvSpPr>
          <p:nvPr/>
        </p:nvSpPr>
        <p:spPr bwMode="auto">
          <a:xfrm>
            <a:off x="2749550" y="2728913"/>
            <a:ext cx="609600" cy="0"/>
          </a:xfrm>
          <a:prstGeom prst="line">
            <a:avLst/>
          </a:prstGeom>
          <a:noFill/>
          <a:ln w="12700" cap="rnd">
            <a:solidFill>
              <a:srgbClr val="003366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7173" name="Line 6"/>
          <p:cNvSpPr>
            <a:spLocks noChangeShapeType="1"/>
          </p:cNvSpPr>
          <p:nvPr/>
        </p:nvSpPr>
        <p:spPr bwMode="auto">
          <a:xfrm>
            <a:off x="2725738" y="4813300"/>
            <a:ext cx="609600" cy="0"/>
          </a:xfrm>
          <a:prstGeom prst="line">
            <a:avLst/>
          </a:prstGeom>
          <a:noFill/>
          <a:ln w="12700" cap="rnd">
            <a:solidFill>
              <a:srgbClr val="003366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9" name="Oval 9"/>
          <p:cNvSpPr>
            <a:spLocks noChangeArrowheads="1"/>
          </p:cNvSpPr>
          <p:nvPr/>
        </p:nvSpPr>
        <p:spPr bwMode="gray">
          <a:xfrm>
            <a:off x="304800" y="2514852"/>
            <a:ext cx="2673350" cy="2671762"/>
          </a:xfrm>
          <a:prstGeom prst="ellipse">
            <a:avLst/>
          </a:prstGeom>
          <a:gradFill rotWithShape="1">
            <a:gsLst>
              <a:gs pos="0">
                <a:schemeClr val="folHlink">
                  <a:gamma/>
                  <a:tint val="0"/>
                  <a:invGamma/>
                </a:schemeClr>
              </a:gs>
              <a:gs pos="50000">
                <a:schemeClr val="folHlink"/>
              </a:gs>
              <a:gs pos="100000">
                <a:schemeClr val="folHlink">
                  <a:gamma/>
                  <a:tint val="0"/>
                  <a:invGamma/>
                </a:schemeClr>
              </a:gs>
            </a:gsLst>
            <a:lin ang="2700000" scaled="1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extLst/>
        </p:spPr>
        <p:txBody>
          <a:bodyPr wrap="none" anchor="ctr">
            <a:spAutoFit/>
          </a:bodyPr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Oval 10"/>
          <p:cNvSpPr>
            <a:spLocks noChangeArrowheads="1"/>
          </p:cNvSpPr>
          <p:nvPr/>
        </p:nvSpPr>
        <p:spPr bwMode="gray">
          <a:xfrm>
            <a:off x="481013" y="2687638"/>
            <a:ext cx="2319337" cy="2322512"/>
          </a:xfrm>
          <a:prstGeom prst="ellipse">
            <a:avLst/>
          </a:prstGeom>
          <a:gradFill rotWithShape="1">
            <a:gsLst>
              <a:gs pos="0">
                <a:schemeClr val="folHlink">
                  <a:gamma/>
                  <a:shade val="54118"/>
                  <a:invGamma/>
                </a:schemeClr>
              </a:gs>
              <a:gs pos="50000">
                <a:schemeClr val="folHlink"/>
              </a:gs>
              <a:gs pos="100000">
                <a:schemeClr val="folHlink">
                  <a:gamma/>
                  <a:shade val="54118"/>
                  <a:invGamma/>
                </a:schemeClr>
              </a:gs>
            </a:gsLst>
            <a:lin ang="18900000" scaled="1"/>
          </a:gradFill>
          <a:ln>
            <a:noFill/>
          </a:ln>
          <a:effectLst/>
          <a:extLst/>
        </p:spPr>
        <p:txBody>
          <a:bodyPr anchor="ctr">
            <a:spAutoFit/>
          </a:bodyPr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Oval 11"/>
          <p:cNvSpPr>
            <a:spLocks noChangeArrowheads="1"/>
          </p:cNvSpPr>
          <p:nvPr/>
        </p:nvSpPr>
        <p:spPr bwMode="gray">
          <a:xfrm>
            <a:off x="492125" y="3513138"/>
            <a:ext cx="2319338" cy="695325"/>
          </a:xfrm>
          <a:prstGeom prst="ellipse">
            <a:avLst/>
          </a:prstGeom>
          <a:gradFill rotWithShape="1">
            <a:gsLst>
              <a:gs pos="0">
                <a:schemeClr val="bg2"/>
              </a:gs>
              <a:gs pos="100000">
                <a:schemeClr val="bg2">
                  <a:gamma/>
                  <a:shade val="46275"/>
                  <a:invGamma/>
                  <a:alpha val="0"/>
                </a:schemeClr>
              </a:gs>
            </a:gsLst>
            <a:lin ang="2700000" scaled="1"/>
          </a:gradFill>
          <a:ln>
            <a:noFill/>
          </a:ln>
          <a:extLst/>
        </p:spPr>
        <p:txBody>
          <a:bodyPr anchor="ctr">
            <a:spAutoFit/>
          </a:bodyPr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177" name="Oval 12"/>
          <p:cNvSpPr>
            <a:spLocks noChangeArrowheads="1"/>
          </p:cNvSpPr>
          <p:nvPr/>
        </p:nvSpPr>
        <p:spPr bwMode="gray">
          <a:xfrm>
            <a:off x="595313" y="2805113"/>
            <a:ext cx="2090737" cy="2089150"/>
          </a:xfrm>
          <a:prstGeom prst="ellipse">
            <a:avLst/>
          </a:pr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endParaRPr lang="th-TH" altLang="th-TH">
              <a:latin typeface="Calibri" pitchFamily="34" charset="0"/>
            </a:endParaRPr>
          </a:p>
        </p:txBody>
      </p:sp>
      <p:sp>
        <p:nvSpPr>
          <p:cNvPr id="7178" name="Oval 13"/>
          <p:cNvSpPr>
            <a:spLocks noChangeArrowheads="1"/>
          </p:cNvSpPr>
          <p:nvPr/>
        </p:nvSpPr>
        <p:spPr bwMode="gray">
          <a:xfrm>
            <a:off x="628650" y="2838450"/>
            <a:ext cx="2025650" cy="2027238"/>
          </a:xfrm>
          <a:prstGeom prst="ellipse">
            <a:avLst/>
          </a:prstGeom>
          <a:gradFill rotWithShape="1">
            <a:gsLst>
              <a:gs pos="0">
                <a:srgbClr val="636869"/>
              </a:gs>
              <a:gs pos="100000">
                <a:srgbClr val="D6E1E2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vert="eaVert" wrap="none" anchor="ctr"/>
          <a:lstStyle/>
          <a:p>
            <a:pPr eaLnBrk="0" hangingPunct="0"/>
            <a:endParaRPr lang="th-TH" altLang="th-TH">
              <a:latin typeface="Calibri" pitchFamily="34" charset="0"/>
            </a:endParaRPr>
          </a:p>
        </p:txBody>
      </p:sp>
      <p:sp>
        <p:nvSpPr>
          <p:cNvPr id="7179" name="Oval 14"/>
          <p:cNvSpPr>
            <a:spLocks noChangeArrowheads="1"/>
          </p:cNvSpPr>
          <p:nvPr/>
        </p:nvSpPr>
        <p:spPr bwMode="gray">
          <a:xfrm>
            <a:off x="654050" y="2849563"/>
            <a:ext cx="1978025" cy="1978025"/>
          </a:xfrm>
          <a:prstGeom prst="ellipse">
            <a:avLst/>
          </a:prstGeom>
          <a:gradFill rotWithShape="1">
            <a:gsLst>
              <a:gs pos="0">
                <a:srgbClr val="D6E1E2">
                  <a:alpha val="0"/>
                </a:srgbClr>
              </a:gs>
              <a:gs pos="100000">
                <a:srgbClr val="F1F5F5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vert="eaVert" wrap="none" anchor="ctr"/>
          <a:lstStyle/>
          <a:p>
            <a:pPr eaLnBrk="0" hangingPunct="0"/>
            <a:endParaRPr lang="th-TH" altLang="th-TH">
              <a:latin typeface="Calibri" pitchFamily="34" charset="0"/>
            </a:endParaRPr>
          </a:p>
        </p:txBody>
      </p:sp>
      <p:sp>
        <p:nvSpPr>
          <p:cNvPr id="7180" name="Oval 15"/>
          <p:cNvSpPr>
            <a:spLocks noChangeArrowheads="1"/>
          </p:cNvSpPr>
          <p:nvPr/>
        </p:nvSpPr>
        <p:spPr bwMode="gray">
          <a:xfrm>
            <a:off x="676275" y="2868613"/>
            <a:ext cx="1879600" cy="1847850"/>
          </a:xfrm>
          <a:prstGeom prst="ellipse">
            <a:avLst/>
          </a:prstGeom>
          <a:gradFill rotWithShape="1">
            <a:gsLst>
              <a:gs pos="0">
                <a:srgbClr val="AAB2B3"/>
              </a:gs>
              <a:gs pos="100000">
                <a:srgbClr val="D6E1E2">
                  <a:alpha val="48000"/>
                </a:srgbClr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vert="eaVert" wrap="none" anchor="ctr"/>
          <a:lstStyle/>
          <a:p>
            <a:pPr eaLnBrk="0" hangingPunct="0"/>
            <a:endParaRPr lang="th-TH" altLang="th-TH">
              <a:latin typeface="Calibri" pitchFamily="34" charset="0"/>
            </a:endParaRPr>
          </a:p>
        </p:txBody>
      </p:sp>
      <p:sp>
        <p:nvSpPr>
          <p:cNvPr id="7181" name="Oval 16"/>
          <p:cNvSpPr>
            <a:spLocks noChangeArrowheads="1"/>
          </p:cNvSpPr>
          <p:nvPr/>
        </p:nvSpPr>
        <p:spPr bwMode="gray">
          <a:xfrm>
            <a:off x="785813" y="2921000"/>
            <a:ext cx="1671637" cy="1500188"/>
          </a:xfrm>
          <a:prstGeom prst="ellipse">
            <a:avLst/>
          </a:prstGeom>
          <a:gradFill rotWithShape="1">
            <a:gsLst>
              <a:gs pos="0">
                <a:srgbClr val="FFFFFF"/>
              </a:gs>
              <a:gs pos="100000">
                <a:srgbClr val="D6E1E2">
                  <a:alpha val="37999"/>
                </a:srgbClr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vert="eaVert" wrap="none" anchor="ctr"/>
          <a:lstStyle/>
          <a:p>
            <a:pPr eaLnBrk="0" hangingPunct="0"/>
            <a:endParaRPr lang="th-TH" altLang="th-TH">
              <a:latin typeface="Calibri" pitchFamily="34" charset="0"/>
            </a:endParaRPr>
          </a:p>
        </p:txBody>
      </p:sp>
      <p:sp>
        <p:nvSpPr>
          <p:cNvPr id="17" name="AutoShape 17"/>
          <p:cNvSpPr>
            <a:spLocks noChangeArrowheads="1"/>
          </p:cNvSpPr>
          <p:nvPr/>
        </p:nvSpPr>
        <p:spPr bwMode="gray">
          <a:xfrm>
            <a:off x="3347864" y="2033967"/>
            <a:ext cx="5105400" cy="139503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8F8F8"/>
              </a:gs>
              <a:gs pos="100000">
                <a:srgbClr val="BEBEBE"/>
              </a:gs>
            </a:gsLst>
            <a:lin ang="5400000" scaled="1"/>
          </a:gra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  <a:reflection blurRad="6350" stA="52000" endA="300" endPos="35000" dir="5400000" sy="-100000" algn="bl" rotWithShape="0"/>
          </a:effec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en-US" sz="3200" b="1">
              <a:latin typeface="+mn-lt"/>
              <a:cs typeface="+mn-cs"/>
            </a:endParaRPr>
          </a:p>
        </p:txBody>
      </p:sp>
      <p:sp>
        <p:nvSpPr>
          <p:cNvPr id="7183" name="Rectangle 20"/>
          <p:cNvSpPr>
            <a:spLocks noChangeArrowheads="1"/>
          </p:cNvSpPr>
          <p:nvPr/>
        </p:nvSpPr>
        <p:spPr bwMode="auto">
          <a:xfrm>
            <a:off x="3429000" y="2425700"/>
            <a:ext cx="51276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eaLnBrk="0" hangingPunct="0">
              <a:buFontTx/>
              <a:buAutoNum type="arabicPeriod"/>
            </a:pPr>
            <a:r>
              <a:rPr lang="th-TH" altLang="th-TH" b="1">
                <a:latin typeface="Tahoma" pitchFamily="34" charset="0"/>
                <a:cs typeface="Tahoma" pitchFamily="34" charset="0"/>
              </a:rPr>
              <a:t>หลักสูตรและแผนผังสถาบันพัฒนาบุคลากร</a:t>
            </a:r>
          </a:p>
          <a:p>
            <a:pPr marL="342900" indent="-342900" eaLnBrk="0" hangingPunct="0"/>
            <a:r>
              <a:rPr lang="th-TH" altLang="th-TH" b="1">
                <a:latin typeface="Tahoma" pitchFamily="34" charset="0"/>
                <a:cs typeface="Tahoma" pitchFamily="34" charset="0"/>
              </a:rPr>
              <a:t>	ในอุตสาหกรรมยานยนต์และชิ้นส่วนยานยนต์ </a:t>
            </a:r>
          </a:p>
        </p:txBody>
      </p:sp>
      <p:sp>
        <p:nvSpPr>
          <p:cNvPr id="21" name="Oval 23"/>
          <p:cNvSpPr>
            <a:spLocks noChangeArrowheads="1"/>
          </p:cNvSpPr>
          <p:nvPr/>
        </p:nvSpPr>
        <p:spPr bwMode="gray">
          <a:xfrm>
            <a:off x="3263900" y="2617788"/>
            <a:ext cx="228600" cy="228600"/>
          </a:xfrm>
          <a:prstGeom prst="ellipse">
            <a:avLst/>
          </a:prstGeom>
          <a:gradFill rotWithShape="1">
            <a:gsLst>
              <a:gs pos="0">
                <a:srgbClr val="CCFF99"/>
              </a:gs>
              <a:gs pos="100000">
                <a:schemeClr val="folHlink"/>
              </a:gs>
            </a:gsLst>
            <a:path path="shape">
              <a:fillToRect l="50000" t="50000" r="50000" b="50000"/>
            </a:path>
          </a:gradFill>
          <a:ln w="19050" algn="ctr">
            <a:solidFill>
              <a:srgbClr val="FFFFFF"/>
            </a:solidFill>
            <a:round/>
            <a:headEnd/>
            <a:tailEnd/>
          </a:ln>
          <a:effectLst>
            <a:outerShdw dist="63500" dir="2212194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3" name="AutoShape 26"/>
          <p:cNvSpPr>
            <a:spLocks noChangeArrowheads="1"/>
          </p:cNvSpPr>
          <p:nvPr/>
        </p:nvSpPr>
        <p:spPr bwMode="gray">
          <a:xfrm>
            <a:off x="3328194" y="4512484"/>
            <a:ext cx="5105400" cy="715872"/>
          </a:xfrm>
          <a:prstGeom prst="roundRect">
            <a:avLst>
              <a:gd name="adj" fmla="val 50000"/>
            </a:avLst>
          </a:prstGeom>
          <a:solidFill>
            <a:srgbClr val="CCFFCC"/>
          </a:soli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  <a:reflection blurRad="6350" stA="52000" endA="300" endPos="35000" dir="5400000" sy="-100000" algn="bl" rotWithShape="0"/>
          </a:effec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en-US" sz="3200" b="1">
              <a:latin typeface="+mn-lt"/>
              <a:cs typeface="+mn-cs"/>
            </a:endParaRPr>
          </a:p>
        </p:txBody>
      </p:sp>
      <p:sp>
        <p:nvSpPr>
          <p:cNvPr id="7186" name="Rectangle 27"/>
          <p:cNvSpPr>
            <a:spLocks noChangeArrowheads="1"/>
          </p:cNvSpPr>
          <p:nvPr/>
        </p:nvSpPr>
        <p:spPr bwMode="auto">
          <a:xfrm>
            <a:off x="3513138" y="4548188"/>
            <a:ext cx="4557712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th-TH" b="1">
                <a:latin typeface="Tahoma" pitchFamily="34" charset="0"/>
                <a:cs typeface="Tahoma" pitchFamily="34" charset="0"/>
              </a:rPr>
              <a:t>2</a:t>
            </a:r>
            <a:r>
              <a:rPr lang="th-TH" altLang="th-TH" b="1">
                <a:latin typeface="Tahoma" pitchFamily="34" charset="0"/>
                <a:cs typeface="Tahoma" pitchFamily="34" charset="0"/>
              </a:rPr>
              <a:t>.  แผนแม่บทในการดำเนินงานของสถาบัน</a:t>
            </a:r>
          </a:p>
          <a:p>
            <a:pPr eaLnBrk="0" hangingPunct="0"/>
            <a:r>
              <a:rPr lang="en-US" altLang="th-TH" b="1">
                <a:latin typeface="Tahoma" pitchFamily="34" charset="0"/>
                <a:cs typeface="Tahoma" pitchFamily="34" charset="0"/>
              </a:rPr>
              <a:t>      AHRDA </a:t>
            </a:r>
            <a:r>
              <a:rPr lang="th-TH" altLang="th-TH" b="1">
                <a:latin typeface="Tahoma" pitchFamily="34" charset="0"/>
                <a:cs typeface="Tahoma" pitchFamily="34" charset="0"/>
              </a:rPr>
              <a:t>ปี 2558-2562</a:t>
            </a:r>
          </a:p>
        </p:txBody>
      </p:sp>
      <p:sp>
        <p:nvSpPr>
          <p:cNvPr id="25" name="Oval 28"/>
          <p:cNvSpPr>
            <a:spLocks noChangeArrowheads="1"/>
          </p:cNvSpPr>
          <p:nvPr/>
        </p:nvSpPr>
        <p:spPr bwMode="gray">
          <a:xfrm>
            <a:off x="3252788" y="4759325"/>
            <a:ext cx="228600" cy="228600"/>
          </a:xfrm>
          <a:prstGeom prst="ellipse">
            <a:avLst/>
          </a:prstGeom>
          <a:gradFill rotWithShape="1">
            <a:gsLst>
              <a:gs pos="0">
                <a:srgbClr val="CCFF99"/>
              </a:gs>
              <a:gs pos="100000">
                <a:schemeClr val="folHlink"/>
              </a:gs>
            </a:gsLst>
            <a:path path="shape">
              <a:fillToRect l="50000" t="50000" r="50000" b="50000"/>
            </a:path>
          </a:gradFill>
          <a:ln w="19050" algn="ctr">
            <a:solidFill>
              <a:srgbClr val="FFFFFF"/>
            </a:solidFill>
            <a:round/>
            <a:headEnd/>
            <a:tailEnd/>
          </a:ln>
          <a:effectLst>
            <a:outerShdw dist="63500" dir="2212194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599649" y="3489264"/>
            <a:ext cx="203613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n-lt"/>
                <a:cs typeface="+mn-cs"/>
              </a:rPr>
              <a:t>AHRDA</a:t>
            </a:r>
          </a:p>
        </p:txBody>
      </p:sp>
      <p:sp>
        <p:nvSpPr>
          <p:cNvPr id="28" name="Rectangle 27"/>
          <p:cNvSpPr/>
          <p:nvPr/>
        </p:nvSpPr>
        <p:spPr>
          <a:xfrm>
            <a:off x="53720" y="555450"/>
            <a:ext cx="9036496" cy="6275117"/>
          </a:xfrm>
          <a:prstGeom prst="rect">
            <a:avLst/>
          </a:prstGeom>
          <a:noFill/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29" name="AutoShape 21"/>
          <p:cNvSpPr>
            <a:spLocks noChangeArrowheads="1"/>
          </p:cNvSpPr>
          <p:nvPr/>
        </p:nvSpPr>
        <p:spPr bwMode="gray">
          <a:xfrm>
            <a:off x="454025" y="852488"/>
            <a:ext cx="8221663" cy="488950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Automotive Human Resource Development Academy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385FB8E-D510-4C9C-932C-9D89D65B3216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4C78260-7273-4337-8275-9CBD80E7BD27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539552" y="332656"/>
            <a:ext cx="8064896" cy="864096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5400" b="1" dirty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วัตถุประสงค์ </a:t>
            </a:r>
            <a:endParaRPr lang="en-US" sz="5400" b="1" dirty="0">
              <a:solidFill>
                <a:schemeClr val="tx1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39750" y="1557338"/>
            <a:ext cx="8064500" cy="467995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marL="514350" indent="-514350">
              <a:buFontTx/>
              <a:buAutoNum type="arabicPeriod"/>
              <a:defRPr/>
            </a:pPr>
            <a:r>
              <a:rPr lang="th-TH" sz="3000" dirty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ฝึกอบรมพนักงานและช่างเทคนิค ในอุตสาหกรรมยานยนต์และชิ้นส่วน</a:t>
            </a:r>
          </a:p>
          <a:p>
            <a:pPr marL="514350" indent="-514350">
              <a:buFontTx/>
              <a:buAutoNum type="arabicPeriod"/>
              <a:defRPr/>
            </a:pPr>
            <a:r>
              <a:rPr lang="th-TH" sz="3000" dirty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ให้การสนับสนุนกับอาชีวศึกษาในการฝึกอบรมครูเพิ่มทักษะทางช่างระดับสูง</a:t>
            </a:r>
          </a:p>
          <a:p>
            <a:pPr marL="514350" indent="-514350">
              <a:buFontTx/>
              <a:buAutoNum type="arabicPeriod"/>
              <a:defRPr/>
            </a:pPr>
            <a:r>
              <a:rPr lang="th-TH" sz="3000" dirty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เป็นส่วนในการสนับสนุนในเกิด/ พัฒนาคุณภาพ ศูนย์ฝึกอบรมของแต่ละบริษัท</a:t>
            </a:r>
          </a:p>
          <a:p>
            <a:pPr marL="514350" indent="-514350">
              <a:buFontTx/>
              <a:buAutoNum type="arabicPeriod"/>
              <a:defRPr/>
            </a:pPr>
            <a:r>
              <a:rPr lang="th-TH" sz="3000" dirty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เป็นศูนย์ฝึกช่างส่งแข่งขันระดับ </a:t>
            </a:r>
            <a:r>
              <a:rPr lang="en-US" sz="3000" dirty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World Skill</a:t>
            </a:r>
          </a:p>
          <a:p>
            <a:pPr marL="514350" indent="-514350">
              <a:buFont typeface="Arial" charset="0"/>
              <a:buAutoNum type="arabicPeriod"/>
              <a:defRPr/>
            </a:pPr>
            <a:r>
              <a:rPr lang="th-TH" sz="3000" dirty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เป็นศูนย์ทดสอบมาตรฐานฝีมือแรงงานของอุตสาหกรรมยานยนต์และชิ้นส่วน</a:t>
            </a:r>
          </a:p>
          <a:p>
            <a:pPr>
              <a:defRPr/>
            </a:pPr>
            <a:endParaRPr lang="th-TH" sz="3000" dirty="0">
              <a:solidFill>
                <a:schemeClr val="tx1"/>
              </a:solidFill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4"/>
          <p:cNvSpPr/>
          <p:nvPr/>
        </p:nvSpPr>
        <p:spPr>
          <a:xfrm>
            <a:off x="1258888" y="5661025"/>
            <a:ext cx="7200900" cy="2889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th-TH">
              <a:solidFill>
                <a:srgbClr val="FFFFFF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3203575" y="5299075"/>
            <a:ext cx="5256213" cy="3587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th-TH">
              <a:solidFill>
                <a:srgbClr val="FFFFFF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5075238" y="4938713"/>
            <a:ext cx="3384550" cy="3603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th-TH">
              <a:solidFill>
                <a:srgbClr val="FFFFFF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6804025" y="4581525"/>
            <a:ext cx="1655763" cy="3587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th-TH">
              <a:solidFill>
                <a:srgbClr val="FFFFFF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9" name="สามเหลี่ยมหน้าจั่ว 8"/>
          <p:cNvSpPr/>
          <p:nvPr/>
        </p:nvSpPr>
        <p:spPr>
          <a:xfrm>
            <a:off x="1331913" y="5157788"/>
            <a:ext cx="647700" cy="431800"/>
          </a:xfrm>
          <a:prstGeom prst="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th-TH">
              <a:solidFill>
                <a:srgbClr val="FFFFFF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0" name="สามเหลี่ยมหน้าจั่ว 9"/>
          <p:cNvSpPr/>
          <p:nvPr/>
        </p:nvSpPr>
        <p:spPr>
          <a:xfrm>
            <a:off x="3346450" y="4797425"/>
            <a:ext cx="649288" cy="431800"/>
          </a:xfrm>
          <a:prstGeom prst="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th-TH">
              <a:solidFill>
                <a:srgbClr val="FFFFFF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1" name="สามเหลี่ยมหน้าจั่ว 10"/>
          <p:cNvSpPr/>
          <p:nvPr/>
        </p:nvSpPr>
        <p:spPr>
          <a:xfrm>
            <a:off x="5248275" y="4437063"/>
            <a:ext cx="647700" cy="431800"/>
          </a:xfrm>
          <a:prstGeom prst="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th-TH">
              <a:solidFill>
                <a:srgbClr val="FFFFFF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2" name="สามเหลี่ยมหน้าจั่ว 11"/>
          <p:cNvSpPr/>
          <p:nvPr/>
        </p:nvSpPr>
        <p:spPr>
          <a:xfrm>
            <a:off x="7237413" y="4076700"/>
            <a:ext cx="647700" cy="431800"/>
          </a:xfrm>
          <a:prstGeom prst="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th-TH">
              <a:solidFill>
                <a:srgbClr val="FFFFFF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9226" name="TextBox 12"/>
          <p:cNvSpPr txBox="1">
            <a:spLocks noChangeArrowheads="1"/>
          </p:cNvSpPr>
          <p:nvPr/>
        </p:nvSpPr>
        <p:spPr bwMode="auto">
          <a:xfrm>
            <a:off x="1001713" y="4421188"/>
            <a:ext cx="13763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th-TH" altLang="th-TH">
                <a:latin typeface="Tahoma" pitchFamily="34" charset="0"/>
                <a:cs typeface="Tahoma" pitchFamily="34" charset="0"/>
              </a:rPr>
              <a:t>พนักงานใหม่</a:t>
            </a:r>
          </a:p>
        </p:txBody>
      </p:sp>
      <p:sp>
        <p:nvSpPr>
          <p:cNvPr id="9227" name="TextBox 13"/>
          <p:cNvSpPr txBox="1">
            <a:spLocks noChangeArrowheads="1"/>
          </p:cNvSpPr>
          <p:nvPr/>
        </p:nvSpPr>
        <p:spPr bwMode="auto">
          <a:xfrm>
            <a:off x="2771775" y="4286250"/>
            <a:ext cx="20669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th-TH" altLang="th-TH">
                <a:latin typeface="Tahoma" pitchFamily="34" charset="0"/>
                <a:cs typeface="Tahoma" pitchFamily="34" charset="0"/>
              </a:rPr>
              <a:t> พนง</a:t>
            </a:r>
            <a:r>
              <a:rPr lang="en-US" altLang="th-TH">
                <a:latin typeface="Tahoma" pitchFamily="34" charset="0"/>
                <a:cs typeface="Tahoma" pitchFamily="34" charset="0"/>
              </a:rPr>
              <a:t>.</a:t>
            </a:r>
            <a:r>
              <a:rPr lang="th-TH" altLang="th-TH">
                <a:latin typeface="Tahoma" pitchFamily="34" charset="0"/>
                <a:cs typeface="Tahoma" pitchFamily="34" charset="0"/>
              </a:rPr>
              <a:t>มีประสบการณ์</a:t>
            </a:r>
          </a:p>
        </p:txBody>
      </p:sp>
      <p:sp>
        <p:nvSpPr>
          <p:cNvPr id="9228" name="TextBox 14"/>
          <p:cNvSpPr txBox="1">
            <a:spLocks noChangeArrowheads="1"/>
          </p:cNvSpPr>
          <p:nvPr/>
        </p:nvSpPr>
        <p:spPr bwMode="auto">
          <a:xfrm>
            <a:off x="4997450" y="4065588"/>
            <a:ext cx="12144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th-TH" altLang="th-TH">
                <a:latin typeface="Tahoma" pitchFamily="34" charset="0"/>
                <a:cs typeface="Tahoma" pitchFamily="34" charset="0"/>
              </a:rPr>
              <a:t>หัวหน้างาน</a:t>
            </a:r>
          </a:p>
        </p:txBody>
      </p:sp>
      <p:sp>
        <p:nvSpPr>
          <p:cNvPr id="9229" name="TextBox 16"/>
          <p:cNvSpPr txBox="1">
            <a:spLocks noChangeArrowheads="1"/>
          </p:cNvSpPr>
          <p:nvPr/>
        </p:nvSpPr>
        <p:spPr bwMode="auto">
          <a:xfrm>
            <a:off x="1042988" y="4005263"/>
            <a:ext cx="1617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th-TH" b="1" u="sng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Semi-Skilled</a:t>
            </a:r>
            <a:endParaRPr lang="th-TH" altLang="th-TH" b="1" u="sng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9230" name="TextBox 17"/>
          <p:cNvSpPr txBox="1">
            <a:spLocks noChangeArrowheads="1"/>
          </p:cNvSpPr>
          <p:nvPr/>
        </p:nvSpPr>
        <p:spPr bwMode="auto">
          <a:xfrm>
            <a:off x="3203575" y="3902075"/>
            <a:ext cx="9525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th-TH" b="1" u="sng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Skilled</a:t>
            </a:r>
            <a:endParaRPr lang="th-TH" altLang="th-TH" b="1" u="sng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9231" name="TextBox 18"/>
          <p:cNvSpPr txBox="1">
            <a:spLocks noChangeArrowheads="1"/>
          </p:cNvSpPr>
          <p:nvPr/>
        </p:nvSpPr>
        <p:spPr bwMode="auto">
          <a:xfrm>
            <a:off x="4887913" y="3708400"/>
            <a:ext cx="14112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th-TH" b="1" u="sng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Supervisor</a:t>
            </a:r>
            <a:endParaRPr lang="th-TH" altLang="th-TH" b="1" u="sng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9232" name="TextBox 19"/>
          <p:cNvSpPr txBox="1">
            <a:spLocks noChangeArrowheads="1"/>
          </p:cNvSpPr>
          <p:nvPr/>
        </p:nvSpPr>
        <p:spPr bwMode="auto">
          <a:xfrm>
            <a:off x="6969125" y="3275013"/>
            <a:ext cx="10588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th-TH">
                <a:latin typeface="Tahoma" pitchFamily="34" charset="0"/>
                <a:cs typeface="Tahoma" pitchFamily="34" charset="0"/>
              </a:rPr>
              <a:t>Manager</a:t>
            </a:r>
            <a:endParaRPr lang="th-TH" altLang="th-TH">
              <a:latin typeface="Tahoma" pitchFamily="34" charset="0"/>
              <a:cs typeface="Tahoma" pitchFamily="34" charset="0"/>
            </a:endParaRPr>
          </a:p>
        </p:txBody>
      </p:sp>
      <p:sp>
        <p:nvSpPr>
          <p:cNvPr id="25" name="สี่เหลี่ยมผืนผ้า 24"/>
          <p:cNvSpPr/>
          <p:nvPr/>
        </p:nvSpPr>
        <p:spPr>
          <a:xfrm>
            <a:off x="755650" y="1700213"/>
            <a:ext cx="1800225" cy="2016125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th-TH">
              <a:solidFill>
                <a:srgbClr val="FFFFFF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9234" name="TextBox 20"/>
          <p:cNvSpPr txBox="1">
            <a:spLocks noChangeArrowheads="1"/>
          </p:cNvSpPr>
          <p:nvPr/>
        </p:nvSpPr>
        <p:spPr bwMode="auto">
          <a:xfrm>
            <a:off x="738188" y="2060575"/>
            <a:ext cx="1781175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altLang="th-TH" b="1" i="1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Fundamental </a:t>
            </a:r>
          </a:p>
          <a:p>
            <a:pPr algn="ctr" eaLnBrk="0" hangingPunct="0"/>
            <a:r>
              <a:rPr lang="en-US" altLang="th-TH" b="1" i="1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&amp; </a:t>
            </a:r>
          </a:p>
          <a:p>
            <a:pPr algn="ctr" eaLnBrk="0" hangingPunct="0"/>
            <a:r>
              <a:rPr lang="en-US" altLang="th-TH" b="1" i="1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Basic</a:t>
            </a:r>
            <a:endParaRPr lang="th-TH" altLang="th-TH" b="1" i="1">
              <a:solidFill>
                <a:schemeClr val="accent2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6" name="สี่เหลี่ยมผืนผ้า 25"/>
          <p:cNvSpPr/>
          <p:nvPr/>
        </p:nvSpPr>
        <p:spPr>
          <a:xfrm>
            <a:off x="2862263" y="1676400"/>
            <a:ext cx="1727200" cy="2016125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th-TH">
              <a:solidFill>
                <a:srgbClr val="FFFFFF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9236" name="TextBox 22"/>
          <p:cNvSpPr txBox="1">
            <a:spLocks noChangeArrowheads="1"/>
          </p:cNvSpPr>
          <p:nvPr/>
        </p:nvSpPr>
        <p:spPr bwMode="auto">
          <a:xfrm>
            <a:off x="3041650" y="2133600"/>
            <a:ext cx="13858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th-TH" b="1" i="1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Functional</a:t>
            </a:r>
            <a:endParaRPr lang="th-TH" altLang="th-TH" b="1" i="1">
              <a:solidFill>
                <a:schemeClr val="accent2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7" name="สี่เหลี่ยมผืนผ้า 26"/>
          <p:cNvSpPr/>
          <p:nvPr/>
        </p:nvSpPr>
        <p:spPr>
          <a:xfrm>
            <a:off x="4857750" y="1670050"/>
            <a:ext cx="1657350" cy="2016125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th-TH">
              <a:solidFill>
                <a:srgbClr val="FFFFFF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9238" name="TextBox 23"/>
          <p:cNvSpPr txBox="1">
            <a:spLocks noChangeArrowheads="1"/>
          </p:cNvSpPr>
          <p:nvPr/>
        </p:nvSpPr>
        <p:spPr bwMode="auto">
          <a:xfrm>
            <a:off x="4943475" y="2133600"/>
            <a:ext cx="14287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th-TH" b="1" i="1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Super Blue</a:t>
            </a:r>
          </a:p>
          <a:p>
            <a:pPr eaLnBrk="0" hangingPunct="0"/>
            <a:r>
              <a:rPr lang="en-US" altLang="th-TH" b="1" i="1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Collar</a:t>
            </a:r>
            <a:endParaRPr lang="th-TH" altLang="th-TH" b="1" i="1">
              <a:solidFill>
                <a:schemeClr val="accent2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9" name="สี่เหลี่ยมมุมมน 28"/>
          <p:cNvSpPr/>
          <p:nvPr/>
        </p:nvSpPr>
        <p:spPr>
          <a:xfrm>
            <a:off x="611188" y="1196975"/>
            <a:ext cx="6048375" cy="489585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th-TH">
              <a:solidFill>
                <a:srgbClr val="FFFFFF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9240" name="สี่เหลี่ยมผืนผ้า 26"/>
          <p:cNvSpPr>
            <a:spLocks noChangeArrowheads="1"/>
          </p:cNvSpPr>
          <p:nvPr/>
        </p:nvSpPr>
        <p:spPr bwMode="auto">
          <a:xfrm>
            <a:off x="6802438" y="1700213"/>
            <a:ext cx="1657350" cy="2016125"/>
          </a:xfrm>
          <a:prstGeom prst="rect">
            <a:avLst/>
          </a:prstGeom>
          <a:solidFill>
            <a:srgbClr val="66FF33"/>
          </a:solidFill>
          <a:ln w="254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endParaRPr lang="th-TH" altLang="th-TH">
              <a:solidFill>
                <a:srgbClr val="FFFFFF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9241" name="TextBox 15"/>
          <p:cNvSpPr txBox="1">
            <a:spLocks noChangeArrowheads="1"/>
          </p:cNvSpPr>
          <p:nvPr/>
        </p:nvSpPr>
        <p:spPr bwMode="auto">
          <a:xfrm>
            <a:off x="6753225" y="2630488"/>
            <a:ext cx="17795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th-TH" altLang="th-TH" i="1">
                <a:latin typeface="Tahoma" pitchFamily="34" charset="0"/>
                <a:cs typeface="Tahoma" pitchFamily="34" charset="0"/>
              </a:rPr>
              <a:t>ผู้จัดการ</a:t>
            </a:r>
            <a:r>
              <a:rPr lang="en-US" altLang="th-TH" i="1">
                <a:latin typeface="Tahoma" pitchFamily="34" charset="0"/>
                <a:cs typeface="Tahoma" pitchFamily="34" charset="0"/>
              </a:rPr>
              <a:t>/</a:t>
            </a:r>
            <a:r>
              <a:rPr lang="th-TH" altLang="th-TH" i="1">
                <a:latin typeface="Tahoma" pitchFamily="34" charset="0"/>
                <a:cs typeface="Tahoma" pitchFamily="34" charset="0"/>
              </a:rPr>
              <a:t>ผู้บริหาร</a:t>
            </a:r>
          </a:p>
        </p:txBody>
      </p:sp>
      <p:sp>
        <p:nvSpPr>
          <p:cNvPr id="9242" name="Rectangle 28"/>
          <p:cNvSpPr>
            <a:spLocks noChangeArrowheads="1"/>
          </p:cNvSpPr>
          <p:nvPr/>
        </p:nvSpPr>
        <p:spPr bwMode="auto">
          <a:xfrm>
            <a:off x="755650" y="3284538"/>
            <a:ext cx="5761038" cy="431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th-TH" altLang="th-TH">
              <a:latin typeface="Calibri" pitchFamily="34" charset="0"/>
              <a:cs typeface="Cordia New" pitchFamily="34" charset="-34"/>
            </a:endParaRPr>
          </a:p>
        </p:txBody>
      </p:sp>
      <p:sp>
        <p:nvSpPr>
          <p:cNvPr id="9243" name="Text Box 29"/>
          <p:cNvSpPr txBox="1">
            <a:spLocks noChangeArrowheads="1"/>
          </p:cNvSpPr>
          <p:nvPr/>
        </p:nvSpPr>
        <p:spPr bwMode="auto">
          <a:xfrm>
            <a:off x="3059113" y="3357563"/>
            <a:ext cx="93662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th-TH" sz="1600" b="1">
                <a:latin typeface="Tahoma" pitchFamily="34" charset="0"/>
                <a:cs typeface="Tahoma" pitchFamily="34" charset="0"/>
              </a:rPr>
              <a:t>AHRDP</a:t>
            </a:r>
            <a:endParaRPr lang="th-TH" altLang="th-TH" sz="1600" b="1">
              <a:latin typeface="Tahoma" pitchFamily="34" charset="0"/>
              <a:cs typeface="Tahoma" pitchFamily="34" charset="0"/>
            </a:endParaRPr>
          </a:p>
        </p:txBody>
      </p:sp>
      <p:sp>
        <p:nvSpPr>
          <p:cNvPr id="9244" name="Rectangle 30"/>
          <p:cNvSpPr>
            <a:spLocks noChangeArrowheads="1"/>
          </p:cNvSpPr>
          <p:nvPr/>
        </p:nvSpPr>
        <p:spPr bwMode="auto">
          <a:xfrm>
            <a:off x="1398588" y="115888"/>
            <a:ext cx="461327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th-TH" altLang="th-TH" sz="2400" b="1" i="1">
                <a:solidFill>
                  <a:srgbClr val="000066"/>
                </a:solidFill>
                <a:latin typeface="Calibri" pitchFamily="34" charset="0"/>
                <a:cs typeface="Tahoma" pitchFamily="34" charset="0"/>
              </a:rPr>
              <a:t>   หลักสูตรการพัฒนาบุคลากรใน</a:t>
            </a:r>
          </a:p>
          <a:p>
            <a:pPr eaLnBrk="0" hangingPunct="0"/>
            <a:r>
              <a:rPr lang="th-TH" altLang="th-TH" sz="2400" b="1" i="1">
                <a:solidFill>
                  <a:srgbClr val="000066"/>
                </a:solidFill>
                <a:latin typeface="Calibri" pitchFamily="34" charset="0"/>
                <a:cs typeface="Tahoma" pitchFamily="34" charset="0"/>
              </a:rPr>
              <a:t>อุตสาหกรรมยานยนต์และชิ้นส่วน</a:t>
            </a:r>
          </a:p>
        </p:txBody>
      </p:sp>
      <p:sp>
        <p:nvSpPr>
          <p:cNvPr id="9245" name="TextBox 18"/>
          <p:cNvSpPr txBox="1">
            <a:spLocks noChangeArrowheads="1"/>
          </p:cNvSpPr>
          <p:nvPr/>
        </p:nvSpPr>
        <p:spPr bwMode="auto">
          <a:xfrm>
            <a:off x="6732588" y="3644900"/>
            <a:ext cx="16843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th-TH" b="1" u="sng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Managemant</a:t>
            </a:r>
            <a:endParaRPr lang="th-TH" altLang="th-TH" b="1" u="sng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21D6688-0889-4B15-8A9B-6E03DB907AEC}" type="slidenum">
              <a:rPr lang="en-US" altLang="en-US" smtClean="0"/>
              <a:pPr>
                <a:defRPr/>
              </a:pPr>
              <a:t>7</a:t>
            </a:fld>
            <a:endParaRPr lang="th-TH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3" descr="241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59663" y="3284538"/>
            <a:ext cx="1144587" cy="129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Rectangle 4"/>
          <p:cNvSpPr>
            <a:spLocks noChangeArrowheads="1"/>
          </p:cNvSpPr>
          <p:nvPr/>
        </p:nvSpPr>
        <p:spPr bwMode="auto">
          <a:xfrm>
            <a:off x="252413" y="644525"/>
            <a:ext cx="8640762" cy="6024563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th-TH" altLang="th-TH">
              <a:latin typeface="Calibri" pitchFamily="34" charset="0"/>
              <a:cs typeface="Cordia New" pitchFamily="34" charset="-34"/>
            </a:endParaRPr>
          </a:p>
        </p:txBody>
      </p:sp>
      <p:sp>
        <p:nvSpPr>
          <p:cNvPr id="10244" name="Line 6"/>
          <p:cNvSpPr>
            <a:spLocks noChangeShapeType="1"/>
          </p:cNvSpPr>
          <p:nvPr/>
        </p:nvSpPr>
        <p:spPr bwMode="auto">
          <a:xfrm>
            <a:off x="252413" y="950913"/>
            <a:ext cx="86407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0245" name="Line 7"/>
          <p:cNvSpPr>
            <a:spLocks noChangeShapeType="1"/>
          </p:cNvSpPr>
          <p:nvPr/>
        </p:nvSpPr>
        <p:spPr bwMode="auto">
          <a:xfrm flipH="1">
            <a:off x="6010275" y="644525"/>
            <a:ext cx="1588" cy="47291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0246" name="Line 8"/>
          <p:cNvSpPr>
            <a:spLocks noChangeShapeType="1"/>
          </p:cNvSpPr>
          <p:nvPr/>
        </p:nvSpPr>
        <p:spPr bwMode="auto">
          <a:xfrm>
            <a:off x="2916238" y="644525"/>
            <a:ext cx="0" cy="47291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0247" name="Text Box 9"/>
          <p:cNvSpPr txBox="1">
            <a:spLocks noChangeArrowheads="1"/>
          </p:cNvSpPr>
          <p:nvPr/>
        </p:nvSpPr>
        <p:spPr bwMode="auto">
          <a:xfrm>
            <a:off x="6229350" y="1323975"/>
            <a:ext cx="216058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altLang="th-TH" sz="1400" b="1">
                <a:solidFill>
                  <a:srgbClr val="0000FF"/>
                </a:solidFill>
                <a:latin typeface="Tahoma" pitchFamily="34" charset="0"/>
                <a:cs typeface="Tahoma" pitchFamily="34" charset="0"/>
              </a:rPr>
              <a:t>3.Super Blue Collar</a:t>
            </a:r>
            <a:endParaRPr lang="th-TH" altLang="th-TH" sz="1400" b="1">
              <a:solidFill>
                <a:srgbClr val="0000FF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0248" name="Text Box 10"/>
          <p:cNvSpPr txBox="1">
            <a:spLocks noChangeArrowheads="1"/>
          </p:cNvSpPr>
          <p:nvPr/>
        </p:nvSpPr>
        <p:spPr bwMode="auto">
          <a:xfrm>
            <a:off x="3133725" y="1281113"/>
            <a:ext cx="2593975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altLang="th-TH" sz="1400" b="1">
                <a:solidFill>
                  <a:srgbClr val="0000FF"/>
                </a:solidFill>
                <a:latin typeface="Tahoma" pitchFamily="34" charset="0"/>
                <a:cs typeface="Tahoma" pitchFamily="34" charset="0"/>
              </a:rPr>
              <a:t>2. DSD                         Functional Course</a:t>
            </a:r>
            <a:endParaRPr lang="th-TH" altLang="th-TH" sz="1400" b="1">
              <a:solidFill>
                <a:srgbClr val="0000FF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0249" name="Text Box 11"/>
          <p:cNvSpPr txBox="1">
            <a:spLocks noChangeArrowheads="1"/>
          </p:cNvSpPr>
          <p:nvPr/>
        </p:nvSpPr>
        <p:spPr bwMode="auto">
          <a:xfrm>
            <a:off x="252413" y="1196975"/>
            <a:ext cx="25939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altLang="th-TH" sz="1400" b="1">
                <a:solidFill>
                  <a:srgbClr val="0000FF"/>
                </a:solidFill>
                <a:latin typeface="Tahoma" pitchFamily="34" charset="0"/>
                <a:cs typeface="Tahoma" pitchFamily="34" charset="0"/>
              </a:rPr>
              <a:t>1. Fundamental</a:t>
            </a:r>
            <a:r>
              <a:rPr lang="en-US" altLang="th-TH" sz="1600" b="1">
                <a:solidFill>
                  <a:srgbClr val="0000FF"/>
                </a:solidFill>
                <a:latin typeface="Tahoma" pitchFamily="34" charset="0"/>
                <a:cs typeface="Tahoma" pitchFamily="34" charset="0"/>
              </a:rPr>
              <a:t>                 </a:t>
            </a:r>
            <a:r>
              <a:rPr lang="en-US" altLang="th-TH" sz="1400" b="1">
                <a:solidFill>
                  <a:srgbClr val="0000FF"/>
                </a:solidFill>
                <a:latin typeface="Tahoma" pitchFamily="34" charset="0"/>
                <a:cs typeface="Tahoma" pitchFamily="34" charset="0"/>
              </a:rPr>
              <a:t>(Safety &amp; Quality)</a:t>
            </a:r>
            <a:endParaRPr lang="th-TH" altLang="th-TH" sz="1400" b="1">
              <a:solidFill>
                <a:srgbClr val="0000FF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0250" name="Text Box 12"/>
          <p:cNvSpPr txBox="1">
            <a:spLocks noChangeArrowheads="1"/>
          </p:cNvSpPr>
          <p:nvPr/>
        </p:nvSpPr>
        <p:spPr bwMode="auto">
          <a:xfrm>
            <a:off x="900113" y="1628775"/>
            <a:ext cx="11525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th-TH" sz="1400">
                <a:latin typeface="Tahoma" pitchFamily="34" charset="0"/>
                <a:cs typeface="Tahoma" pitchFamily="34" charset="0"/>
              </a:rPr>
              <a:t>12 </a:t>
            </a:r>
            <a:r>
              <a:rPr lang="th-TH" altLang="th-TH" sz="1400">
                <a:latin typeface="Tahoma" pitchFamily="34" charset="0"/>
                <a:cs typeface="Tahoma" pitchFamily="34" charset="0"/>
              </a:rPr>
              <a:t>หลักสูตร</a:t>
            </a:r>
          </a:p>
        </p:txBody>
      </p:sp>
      <p:sp>
        <p:nvSpPr>
          <p:cNvPr id="10251" name="Rectangle 13"/>
          <p:cNvSpPr>
            <a:spLocks noChangeArrowheads="1"/>
          </p:cNvSpPr>
          <p:nvPr/>
        </p:nvSpPr>
        <p:spPr bwMode="auto">
          <a:xfrm>
            <a:off x="250825" y="3716338"/>
            <a:ext cx="2665413" cy="1604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>
              <a:lnSpc>
                <a:spcPct val="90000"/>
              </a:lnSpc>
            </a:pPr>
            <a:r>
              <a:rPr lang="en-US" altLang="ja-JP" sz="1400" b="1" u="sng">
                <a:latin typeface="Tahoma" pitchFamily="34" charset="0"/>
                <a:cs typeface="Tahoma" pitchFamily="34" charset="0"/>
              </a:rPr>
              <a:t>Quality</a:t>
            </a:r>
            <a:r>
              <a:rPr lang="en-US" altLang="ja-JP" sz="1400" b="1">
                <a:latin typeface="Tahoma" pitchFamily="34" charset="0"/>
                <a:cs typeface="Tahoma" pitchFamily="34" charset="0"/>
              </a:rPr>
              <a:t>  :</a:t>
            </a:r>
          </a:p>
          <a:p>
            <a:pPr eaLnBrk="0" hangingPunct="0">
              <a:lnSpc>
                <a:spcPct val="90000"/>
              </a:lnSpc>
            </a:pPr>
            <a:r>
              <a:rPr lang="en-US" altLang="ja-JP" sz="1200">
                <a:latin typeface="Tahoma" pitchFamily="34" charset="0"/>
                <a:cs typeface="Tahoma" pitchFamily="34" charset="0"/>
              </a:rPr>
              <a:t>1.</a:t>
            </a:r>
            <a:r>
              <a:rPr lang="th-TH" altLang="ja-JP" sz="1200">
                <a:latin typeface="Tahoma" pitchFamily="34" charset="0"/>
                <a:cs typeface="Tahoma" pitchFamily="34" charset="0"/>
              </a:rPr>
              <a:t>ความรู้พื้นฐานทางด้านตรรกะ                             </a:t>
            </a:r>
            <a:r>
              <a:rPr lang="en-US" altLang="ja-JP" sz="1200">
                <a:latin typeface="Tahoma" pitchFamily="34" charset="0"/>
                <a:cs typeface="Tahoma" pitchFamily="34" charset="0"/>
              </a:rPr>
              <a:t>                 </a:t>
            </a:r>
            <a:r>
              <a:rPr lang="en-US" altLang="ja-JP" sz="120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2. Quality Mind </a:t>
            </a:r>
          </a:p>
          <a:p>
            <a:pPr eaLnBrk="0" hangingPunct="0">
              <a:lnSpc>
                <a:spcPct val="90000"/>
              </a:lnSpc>
            </a:pPr>
            <a:r>
              <a:rPr lang="en-US" altLang="ja-JP" sz="1200">
                <a:latin typeface="Tahoma" pitchFamily="34" charset="0"/>
                <a:cs typeface="Tahoma" pitchFamily="34" charset="0"/>
              </a:rPr>
              <a:t>3. 5S </a:t>
            </a:r>
          </a:p>
          <a:p>
            <a:pPr eaLnBrk="0" hangingPunct="0">
              <a:lnSpc>
                <a:spcPct val="90000"/>
              </a:lnSpc>
            </a:pPr>
            <a:r>
              <a:rPr lang="en-US" altLang="ja-JP" sz="120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4. </a:t>
            </a:r>
            <a:r>
              <a:rPr lang="th-TH" altLang="ja-JP" sz="120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การใช้เครื่องมือวัดพื้นฐาน</a:t>
            </a:r>
            <a:endParaRPr lang="en-US" altLang="ja-JP" sz="1200">
              <a:solidFill>
                <a:schemeClr val="accent2"/>
              </a:solidFill>
              <a:latin typeface="Tahoma" pitchFamily="34" charset="0"/>
              <a:cs typeface="Tahoma" pitchFamily="34" charset="0"/>
            </a:endParaRPr>
          </a:p>
          <a:p>
            <a:pPr eaLnBrk="0" hangingPunct="0">
              <a:lnSpc>
                <a:spcPct val="90000"/>
              </a:lnSpc>
            </a:pPr>
            <a:r>
              <a:rPr lang="en-US" altLang="ja-JP" sz="1200">
                <a:latin typeface="Tahoma" pitchFamily="34" charset="0"/>
                <a:cs typeface="Tahoma" pitchFamily="34" charset="0"/>
              </a:rPr>
              <a:t>5. </a:t>
            </a:r>
            <a:r>
              <a:rPr lang="th-TH" altLang="ja-JP" sz="1200">
                <a:latin typeface="Tahoma" pitchFamily="34" charset="0"/>
                <a:cs typeface="Tahoma" pitchFamily="34" charset="0"/>
              </a:rPr>
              <a:t>การอ่านแบบพื้นฐาน</a:t>
            </a:r>
            <a:r>
              <a:rPr lang="en-US" altLang="ja-JP" sz="1200">
                <a:latin typeface="Tahoma" pitchFamily="34" charset="0"/>
                <a:cs typeface="Tahoma" pitchFamily="34" charset="0"/>
              </a:rPr>
              <a:t> </a:t>
            </a:r>
          </a:p>
          <a:p>
            <a:pPr eaLnBrk="0" hangingPunct="0">
              <a:lnSpc>
                <a:spcPct val="90000"/>
              </a:lnSpc>
            </a:pPr>
            <a:r>
              <a:rPr lang="en-US" altLang="ja-JP" sz="120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6. Basic QC. 7 Tools </a:t>
            </a:r>
          </a:p>
          <a:p>
            <a:pPr eaLnBrk="0" hangingPunct="0">
              <a:lnSpc>
                <a:spcPct val="90000"/>
              </a:lnSpc>
            </a:pPr>
            <a:r>
              <a:rPr lang="en-US" altLang="ja-JP" sz="1200">
                <a:latin typeface="Tahoma" pitchFamily="34" charset="0"/>
                <a:cs typeface="Tahoma" pitchFamily="34" charset="0"/>
              </a:rPr>
              <a:t>7. 5W2H</a:t>
            </a:r>
          </a:p>
          <a:p>
            <a:pPr eaLnBrk="0" hangingPunct="0">
              <a:lnSpc>
                <a:spcPct val="90000"/>
              </a:lnSpc>
            </a:pPr>
            <a:r>
              <a:rPr lang="en-US" altLang="ja-JP" sz="120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8. </a:t>
            </a:r>
            <a:r>
              <a:rPr lang="th-TH" altLang="ja-JP" sz="120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ทักษะการตรวจสอบพื้นฐาน</a:t>
            </a:r>
            <a:endParaRPr lang="en-US" altLang="ja-JP" sz="1200">
              <a:solidFill>
                <a:schemeClr val="accent2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0252" name="Rectangle 14"/>
          <p:cNvSpPr>
            <a:spLocks noChangeArrowheads="1"/>
          </p:cNvSpPr>
          <p:nvPr/>
        </p:nvSpPr>
        <p:spPr bwMode="auto">
          <a:xfrm>
            <a:off x="252413" y="1909763"/>
            <a:ext cx="2663825" cy="123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en-US" altLang="ja-JP" sz="1400" b="1" u="sng">
                <a:latin typeface="Tahoma" pitchFamily="34" charset="0"/>
                <a:cs typeface="Tahoma" pitchFamily="34" charset="0"/>
              </a:rPr>
              <a:t>Safety</a:t>
            </a:r>
            <a:r>
              <a:rPr lang="en-US" altLang="ja-JP" sz="1400" b="1">
                <a:latin typeface="Tahoma" pitchFamily="34" charset="0"/>
                <a:cs typeface="Tahoma" pitchFamily="34" charset="0"/>
              </a:rPr>
              <a:t>  :</a:t>
            </a:r>
          </a:p>
          <a:p>
            <a:pPr eaLnBrk="0" hangingPunct="0"/>
            <a:r>
              <a:rPr lang="en-US" altLang="ja-JP" sz="1200">
                <a:latin typeface="Tahoma" pitchFamily="34" charset="0"/>
                <a:cs typeface="Tahoma" pitchFamily="34" charset="0"/>
              </a:rPr>
              <a:t>1.</a:t>
            </a:r>
            <a:r>
              <a:rPr lang="th-TH" altLang="ja-JP" sz="1200">
                <a:latin typeface="Tahoma" pitchFamily="34" charset="0"/>
                <a:cs typeface="Tahoma" pitchFamily="34" charset="0"/>
              </a:rPr>
              <a:t> </a:t>
            </a:r>
            <a:r>
              <a:rPr lang="en-US" altLang="ja-JP" sz="1200">
                <a:latin typeface="Tahoma" pitchFamily="34" charset="0"/>
                <a:cs typeface="Tahoma" pitchFamily="34" charset="0"/>
              </a:rPr>
              <a:t>Safety for New comer</a:t>
            </a:r>
            <a:r>
              <a:rPr lang="th-TH" altLang="ja-JP" sz="1200">
                <a:latin typeface="Tahoma" pitchFamily="34" charset="0"/>
                <a:cs typeface="Tahoma" pitchFamily="34" charset="0"/>
              </a:rPr>
              <a:t>                           </a:t>
            </a:r>
            <a:r>
              <a:rPr lang="en-US" altLang="ja-JP" sz="1200">
                <a:latin typeface="Tahoma" pitchFamily="34" charset="0"/>
                <a:cs typeface="Tahoma" pitchFamily="34" charset="0"/>
              </a:rPr>
              <a:t>                        </a:t>
            </a:r>
            <a:r>
              <a:rPr lang="en-US" altLang="ja-JP" sz="120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2. Safety for Operator</a:t>
            </a:r>
          </a:p>
          <a:p>
            <a:pPr eaLnBrk="0" hangingPunct="0"/>
            <a:r>
              <a:rPr lang="en-US" altLang="ja-JP" sz="1200">
                <a:latin typeface="Tahoma" pitchFamily="34" charset="0"/>
                <a:cs typeface="Tahoma" pitchFamily="34" charset="0"/>
              </a:rPr>
              <a:t>3. Safety for Leader/Supervisor</a:t>
            </a:r>
          </a:p>
          <a:p>
            <a:pPr eaLnBrk="0" hangingPunct="0"/>
            <a:r>
              <a:rPr lang="en-US" altLang="ja-JP" sz="120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4. Safety for Trainer</a:t>
            </a:r>
          </a:p>
          <a:p>
            <a:pPr eaLnBrk="0" hangingPunct="0"/>
            <a:r>
              <a:rPr lang="en-US" altLang="ja-JP" sz="120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……………………………………………………</a:t>
            </a:r>
            <a:endParaRPr lang="en-US" altLang="ja-JP" sz="1200">
              <a:solidFill>
                <a:srgbClr val="FF330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41997" name="Rectangle 15"/>
          <p:cNvSpPr>
            <a:spLocks noChangeArrowheads="1"/>
          </p:cNvSpPr>
          <p:nvPr/>
        </p:nvSpPr>
        <p:spPr bwMode="auto">
          <a:xfrm>
            <a:off x="2916238" y="1941513"/>
            <a:ext cx="3024187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fontAlgn="auto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sz="1000" b="1" u="sng" dirty="0">
                <a:latin typeface="Tahoma" pitchFamily="34" charset="0"/>
                <a:cs typeface="Tahoma" pitchFamily="34" charset="0"/>
              </a:rPr>
              <a:t>Functional</a:t>
            </a:r>
            <a:r>
              <a:rPr lang="en-US" altLang="ja-JP" sz="1000" b="1" dirty="0">
                <a:latin typeface="Tahoma" pitchFamily="34" charset="0"/>
                <a:cs typeface="Tahoma" pitchFamily="34" charset="0"/>
              </a:rPr>
              <a:t> :</a:t>
            </a:r>
          </a:p>
          <a:p>
            <a:pPr eaLnBrk="0" fontAlgn="auto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sz="1000" dirty="0">
                <a:latin typeface="Tahoma" pitchFamily="34" charset="0"/>
                <a:cs typeface="Tahoma" pitchFamily="34" charset="0"/>
              </a:rPr>
              <a:t>1.</a:t>
            </a:r>
            <a:r>
              <a:rPr lang="th-TH" altLang="ja-JP" sz="1000" dirty="0">
                <a:latin typeface="Tahoma" pitchFamily="34" charset="0"/>
                <a:cs typeface="Tahoma" pitchFamily="34" charset="0"/>
              </a:rPr>
              <a:t> </a:t>
            </a:r>
            <a:r>
              <a:rPr lang="th-TH" altLang="ja-JP" sz="1000" dirty="0">
                <a:latin typeface="+mn-lt"/>
                <a:cs typeface="Tahoma" pitchFamily="34" charset="0"/>
              </a:rPr>
              <a:t>กลึงรูปพรรณเพื่อผลิตชิ้นส่วนยานยนต์</a:t>
            </a:r>
            <a:r>
              <a:rPr lang="en-US" altLang="ja-JP" sz="1000" dirty="0">
                <a:latin typeface="Tahoma" pitchFamily="34" charset="0"/>
                <a:cs typeface="Tahoma" pitchFamily="34" charset="0"/>
              </a:rPr>
              <a:t>                  </a:t>
            </a:r>
            <a:r>
              <a:rPr lang="en-US" altLang="ja-JP" sz="1000" dirty="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2. </a:t>
            </a:r>
            <a:r>
              <a:rPr lang="th-TH" altLang="ja-JP" sz="1000" dirty="0">
                <a:latin typeface="Tahoma" pitchFamily="34" charset="0"/>
                <a:cs typeface="Tahoma" pitchFamily="34" charset="0"/>
              </a:rPr>
              <a:t>กัดรูปพรรณเพื่อผลิตชิ้นส่วนยานยนต์</a:t>
            </a:r>
            <a:r>
              <a:rPr lang="en-US" altLang="ja-JP" sz="1000" dirty="0">
                <a:latin typeface="Tahoma" pitchFamily="34" charset="0"/>
                <a:cs typeface="Tahoma" pitchFamily="34" charset="0"/>
              </a:rPr>
              <a:t> </a:t>
            </a:r>
            <a:endParaRPr lang="en-US" altLang="ja-JP" sz="1000" dirty="0">
              <a:solidFill>
                <a:schemeClr val="accent2"/>
              </a:solidFill>
              <a:latin typeface="Tahoma" pitchFamily="34" charset="0"/>
              <a:cs typeface="Tahoma" pitchFamily="34" charset="0"/>
            </a:endParaRPr>
          </a:p>
          <a:p>
            <a:pPr eaLnBrk="0" fontAlgn="auto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sz="1000" dirty="0">
                <a:latin typeface="Tahoma" pitchFamily="34" charset="0"/>
                <a:cs typeface="Tahoma" pitchFamily="34" charset="0"/>
              </a:rPr>
              <a:t>3. </a:t>
            </a:r>
            <a:r>
              <a:rPr lang="th-TH" altLang="ja-JP" sz="1000" dirty="0">
                <a:latin typeface="Tahoma" pitchFamily="34" charset="0"/>
                <a:cs typeface="Tahoma" pitchFamily="34" charset="0"/>
              </a:rPr>
              <a:t>กลึง</a:t>
            </a:r>
            <a:r>
              <a:rPr lang="en-US" altLang="ja-JP" sz="1000" dirty="0">
                <a:latin typeface="Tahoma" pitchFamily="34" charset="0"/>
                <a:cs typeface="Tahoma" pitchFamily="34" charset="0"/>
              </a:rPr>
              <a:t>CNC </a:t>
            </a:r>
            <a:r>
              <a:rPr lang="th-TH" altLang="ja-JP" sz="1000" dirty="0">
                <a:latin typeface="Tahoma" pitchFamily="34" charset="0"/>
                <a:cs typeface="Tahoma" pitchFamily="34" charset="0"/>
              </a:rPr>
              <a:t>เพื่อผลิตชิ้นส่วนยานยนต์</a:t>
            </a:r>
            <a:r>
              <a:rPr lang="en-US" altLang="ja-JP" sz="1000" dirty="0">
                <a:latin typeface="Tahoma" pitchFamily="34" charset="0"/>
                <a:cs typeface="Tahoma" pitchFamily="34" charset="0"/>
              </a:rPr>
              <a:t> </a:t>
            </a:r>
          </a:p>
          <a:p>
            <a:pPr eaLnBrk="0" fontAlgn="auto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sz="1000" dirty="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4. </a:t>
            </a:r>
            <a:r>
              <a:rPr lang="th-TH" altLang="ja-JP" sz="1000" dirty="0">
                <a:latin typeface="Tahoma" pitchFamily="34" charset="0"/>
                <a:cs typeface="Tahoma" pitchFamily="34" charset="0"/>
              </a:rPr>
              <a:t>กัด</a:t>
            </a:r>
            <a:r>
              <a:rPr lang="en-US" altLang="ja-JP" sz="1000" dirty="0">
                <a:latin typeface="Tahoma" pitchFamily="34" charset="0"/>
                <a:cs typeface="Tahoma" pitchFamily="34" charset="0"/>
              </a:rPr>
              <a:t>CNC </a:t>
            </a:r>
            <a:r>
              <a:rPr lang="th-TH" altLang="ja-JP" sz="1000" dirty="0">
                <a:latin typeface="Tahoma" pitchFamily="34" charset="0"/>
                <a:cs typeface="Tahoma" pitchFamily="34" charset="0"/>
              </a:rPr>
              <a:t>เพื่อผลิตแม่พิมพ์</a:t>
            </a:r>
            <a:r>
              <a:rPr lang="en-US" altLang="ja-JP" sz="1000" dirty="0">
                <a:latin typeface="Tahoma" pitchFamily="34" charset="0"/>
                <a:cs typeface="Tahoma" pitchFamily="34" charset="0"/>
              </a:rPr>
              <a:t> </a:t>
            </a:r>
            <a:endParaRPr lang="en-US" altLang="ja-JP" sz="1000" dirty="0">
              <a:solidFill>
                <a:schemeClr val="accent2"/>
              </a:solidFill>
              <a:latin typeface="Tahoma" pitchFamily="34" charset="0"/>
              <a:cs typeface="Tahoma" pitchFamily="34" charset="0"/>
            </a:endParaRPr>
          </a:p>
          <a:p>
            <a:pPr eaLnBrk="0" fontAlgn="auto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sz="1000" dirty="0">
                <a:latin typeface="Tahoma" pitchFamily="34" charset="0"/>
                <a:cs typeface="Tahoma" pitchFamily="34" charset="0"/>
              </a:rPr>
              <a:t>5. </a:t>
            </a:r>
            <a:r>
              <a:rPr lang="th-TH" altLang="ja-JP" sz="1000" dirty="0">
                <a:latin typeface="Tahoma" pitchFamily="34" charset="0"/>
                <a:cs typeface="Tahoma" pitchFamily="34" charset="0"/>
              </a:rPr>
              <a:t>การใช้เครื่อง</a:t>
            </a:r>
            <a:r>
              <a:rPr lang="en-US" altLang="ja-JP" sz="1000" dirty="0">
                <a:latin typeface="Tahoma" pitchFamily="34" charset="0"/>
                <a:cs typeface="Tahoma" pitchFamily="34" charset="0"/>
              </a:rPr>
              <a:t>Wire Cut </a:t>
            </a:r>
            <a:r>
              <a:rPr lang="th-TH" altLang="ja-JP" sz="1000" dirty="0">
                <a:latin typeface="Tahoma" pitchFamily="34" charset="0"/>
                <a:cs typeface="Tahoma" pitchFamily="34" charset="0"/>
              </a:rPr>
              <a:t>เพื่อผลิตแม่พิมพ์ </a:t>
            </a:r>
            <a:r>
              <a:rPr lang="en-US" altLang="ja-JP" sz="1000" dirty="0">
                <a:latin typeface="Tahoma" pitchFamily="34" charset="0"/>
                <a:cs typeface="Tahoma" pitchFamily="34" charset="0"/>
              </a:rPr>
              <a:t>    </a:t>
            </a:r>
          </a:p>
          <a:p>
            <a:pPr eaLnBrk="0" fontAlgn="auto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sz="1000" dirty="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6. </a:t>
            </a:r>
            <a:r>
              <a:rPr lang="th-TH" altLang="ja-JP" sz="1000" dirty="0">
                <a:latin typeface="Tahoma" pitchFamily="34" charset="0"/>
                <a:cs typeface="Tahoma" pitchFamily="34" charset="0"/>
              </a:rPr>
              <a:t>การใช้เครื่อง</a:t>
            </a:r>
            <a:r>
              <a:rPr lang="en-US" altLang="ja-JP" sz="1000" dirty="0">
                <a:latin typeface="Tahoma" pitchFamily="34" charset="0"/>
                <a:cs typeface="Tahoma" pitchFamily="34" charset="0"/>
              </a:rPr>
              <a:t>EDM </a:t>
            </a:r>
            <a:r>
              <a:rPr lang="th-TH" altLang="ja-JP" sz="1000" dirty="0">
                <a:latin typeface="Tahoma" pitchFamily="34" charset="0"/>
                <a:cs typeface="Tahoma" pitchFamily="34" charset="0"/>
              </a:rPr>
              <a:t>เพื่อผลิตแม่พิมพ์</a:t>
            </a:r>
            <a:endParaRPr lang="en-US" altLang="ja-JP" sz="1000" dirty="0">
              <a:solidFill>
                <a:schemeClr val="accent2"/>
              </a:solidFill>
              <a:latin typeface="Tahoma" pitchFamily="34" charset="0"/>
              <a:cs typeface="Tahoma" pitchFamily="34" charset="0"/>
            </a:endParaRPr>
          </a:p>
          <a:p>
            <a:pPr eaLnBrk="0" fontAlgn="auto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sz="1000" dirty="0">
                <a:latin typeface="Tahoma" pitchFamily="34" charset="0"/>
                <a:cs typeface="Tahoma" pitchFamily="34" charset="0"/>
              </a:rPr>
              <a:t>7. </a:t>
            </a:r>
            <a:r>
              <a:rPr lang="th-TH" altLang="ja-JP" sz="1000" dirty="0">
                <a:latin typeface="Tahoma" pitchFamily="34" charset="0"/>
                <a:cs typeface="Tahoma" pitchFamily="34" charset="0"/>
              </a:rPr>
              <a:t>เครื่องมือวัดละเอียดด้านมิติ</a:t>
            </a:r>
            <a:r>
              <a:rPr lang="en-US" altLang="ja-JP" sz="1000" dirty="0">
                <a:latin typeface="Tahoma" pitchFamily="34" charset="0"/>
                <a:cs typeface="Tahoma" pitchFamily="34" charset="0"/>
              </a:rPr>
              <a:t> </a:t>
            </a:r>
          </a:p>
          <a:p>
            <a:pPr eaLnBrk="0" fontAlgn="auto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sz="1000" dirty="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8. </a:t>
            </a:r>
            <a:r>
              <a:rPr lang="th-TH" altLang="ja-JP" sz="1000" dirty="0">
                <a:latin typeface="Tahoma" pitchFamily="34" charset="0"/>
                <a:cs typeface="Tahoma" pitchFamily="34" charset="0"/>
              </a:rPr>
              <a:t>การใช้เครื่อง</a:t>
            </a:r>
            <a:r>
              <a:rPr lang="en-US" altLang="ja-JP" sz="1000" dirty="0">
                <a:latin typeface="Tahoma" pitchFamily="34" charset="0"/>
                <a:cs typeface="Tahoma" pitchFamily="34" charset="0"/>
              </a:rPr>
              <a:t>CMM</a:t>
            </a:r>
            <a:r>
              <a:rPr lang="th-TH" altLang="ja-JP" sz="1000" dirty="0">
                <a:latin typeface="Tahoma" pitchFamily="34" charset="0"/>
                <a:cs typeface="Tahoma" pitchFamily="34" charset="0"/>
              </a:rPr>
              <a:t>เพื่อการตรวจสอบชิ้นส่วนยานยนต์ </a:t>
            </a:r>
            <a:endParaRPr lang="en-US" altLang="ja-JP" sz="1000" dirty="0">
              <a:solidFill>
                <a:schemeClr val="accent2"/>
              </a:solidFill>
              <a:latin typeface="Tahoma" pitchFamily="34" charset="0"/>
              <a:cs typeface="Tahoma" pitchFamily="34" charset="0"/>
            </a:endParaRPr>
          </a:p>
          <a:p>
            <a:pPr eaLnBrk="0" fontAlgn="auto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sz="1000" dirty="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9. </a:t>
            </a:r>
            <a:r>
              <a:rPr lang="th-TH" altLang="ja-JP" sz="1000" dirty="0">
                <a:latin typeface="Tahoma" pitchFamily="34" charset="0"/>
                <a:cs typeface="Tahoma" pitchFamily="34" charset="0"/>
              </a:rPr>
              <a:t>การออกแบบ </a:t>
            </a:r>
            <a:r>
              <a:rPr lang="en-US" altLang="ja-JP" sz="1000" dirty="0">
                <a:latin typeface="Tahoma" pitchFamily="34" charset="0"/>
                <a:cs typeface="Tahoma" pitchFamily="34" charset="0"/>
              </a:rPr>
              <a:t>Jig &amp; Figure</a:t>
            </a:r>
            <a:r>
              <a:rPr lang="th-TH" altLang="ja-JP" sz="1000" dirty="0">
                <a:latin typeface="Tahoma" pitchFamily="34" charset="0"/>
                <a:cs typeface="Tahoma" pitchFamily="34" charset="0"/>
              </a:rPr>
              <a:t>ด้วยโปรแกรมคอมพิวเตอร์</a:t>
            </a:r>
            <a:r>
              <a:rPr lang="en-US" altLang="ja-JP" sz="1000" dirty="0">
                <a:latin typeface="Tahoma" pitchFamily="34" charset="0"/>
                <a:cs typeface="Tahoma" pitchFamily="34" charset="0"/>
              </a:rPr>
              <a:t> </a:t>
            </a:r>
            <a:endParaRPr lang="en-US" altLang="ja-JP" sz="1000" dirty="0">
              <a:solidFill>
                <a:schemeClr val="accent2"/>
              </a:solidFill>
              <a:latin typeface="Tahoma" pitchFamily="34" charset="0"/>
              <a:cs typeface="Tahoma" pitchFamily="34" charset="0"/>
            </a:endParaRPr>
          </a:p>
          <a:p>
            <a:pPr eaLnBrk="0" fontAlgn="auto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sz="1000" dirty="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10. </a:t>
            </a:r>
            <a:r>
              <a:rPr lang="th-TH" altLang="ja-JP" sz="1000" dirty="0">
                <a:latin typeface="Tahoma" pitchFamily="34" charset="0"/>
                <a:cs typeface="Tahoma" pitchFamily="34" charset="0"/>
              </a:rPr>
              <a:t>การอ่านแบบตามมาตรฐานสากล</a:t>
            </a:r>
            <a:r>
              <a:rPr lang="en-US" altLang="ja-JP" sz="1000" dirty="0">
                <a:latin typeface="Tahoma" pitchFamily="34" charset="0"/>
                <a:cs typeface="Tahoma" pitchFamily="34" charset="0"/>
              </a:rPr>
              <a:t> </a:t>
            </a:r>
            <a:endParaRPr lang="en-US" altLang="ja-JP" sz="1000" dirty="0">
              <a:solidFill>
                <a:schemeClr val="accent2"/>
              </a:solidFill>
              <a:latin typeface="Tahoma" pitchFamily="34" charset="0"/>
              <a:cs typeface="Tahoma" pitchFamily="34" charset="0"/>
            </a:endParaRPr>
          </a:p>
          <a:p>
            <a:pPr eaLnBrk="0" fontAlgn="auto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sz="1000" dirty="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11. </a:t>
            </a:r>
            <a:r>
              <a:rPr lang="th-TH" altLang="ja-JP" sz="1000" dirty="0">
                <a:latin typeface="Tahoma" pitchFamily="34" charset="0"/>
                <a:cs typeface="Tahoma" pitchFamily="34" charset="0"/>
              </a:rPr>
              <a:t>การกำหนดค่าพิกัดความเผื่ออิสระ </a:t>
            </a:r>
            <a:r>
              <a:rPr lang="en-US" altLang="ja-JP" sz="1000" dirty="0">
                <a:latin typeface="Tahoma" pitchFamily="34" charset="0"/>
                <a:cs typeface="Tahoma" pitchFamily="34" charset="0"/>
              </a:rPr>
              <a:t>GD&amp;T </a:t>
            </a:r>
            <a:endParaRPr lang="en-US" altLang="ja-JP" sz="1000" dirty="0">
              <a:solidFill>
                <a:schemeClr val="accent2"/>
              </a:solidFill>
              <a:latin typeface="Tahoma" pitchFamily="34" charset="0"/>
              <a:cs typeface="Tahoma" pitchFamily="34" charset="0"/>
            </a:endParaRPr>
          </a:p>
          <a:p>
            <a:pPr eaLnBrk="0" fontAlgn="auto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sz="1000" dirty="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12. </a:t>
            </a:r>
            <a:r>
              <a:rPr lang="th-TH" altLang="ja-JP" sz="1000" dirty="0">
                <a:latin typeface="Tahoma" pitchFamily="34" charset="0"/>
                <a:cs typeface="Tahoma" pitchFamily="34" charset="0"/>
              </a:rPr>
              <a:t>การตรวจสอบงานเชื่อมชิ้นส่วนยานยนต์</a:t>
            </a:r>
            <a:r>
              <a:rPr lang="en-US" altLang="ja-JP" sz="1000" dirty="0">
                <a:latin typeface="Tahoma" pitchFamily="34" charset="0"/>
                <a:cs typeface="Tahoma" pitchFamily="34" charset="0"/>
              </a:rPr>
              <a:t> </a:t>
            </a:r>
            <a:endParaRPr lang="en-US" altLang="ja-JP" sz="1000" dirty="0">
              <a:solidFill>
                <a:schemeClr val="accent2"/>
              </a:solidFill>
              <a:latin typeface="Tahoma" pitchFamily="34" charset="0"/>
              <a:cs typeface="Tahoma" pitchFamily="34" charset="0"/>
            </a:endParaRPr>
          </a:p>
          <a:p>
            <a:pPr eaLnBrk="0" fontAlgn="auto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sz="1000" dirty="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13.</a:t>
            </a:r>
            <a:r>
              <a:rPr lang="th-TH" altLang="ja-JP" sz="1000" dirty="0">
                <a:latin typeface="Tahoma" pitchFamily="34" charset="0"/>
                <a:cs typeface="Tahoma" pitchFamily="34" charset="0"/>
              </a:rPr>
              <a:t>เชื่อม</a:t>
            </a:r>
            <a:r>
              <a:rPr lang="th-TH" altLang="ja-JP" sz="1000" dirty="0" err="1">
                <a:latin typeface="Tahoma" pitchFamily="34" charset="0"/>
                <a:cs typeface="Tahoma" pitchFamily="34" charset="0"/>
              </a:rPr>
              <a:t>แม็ก</a:t>
            </a:r>
            <a:r>
              <a:rPr lang="th-TH" altLang="ja-JP" sz="1000" dirty="0">
                <a:latin typeface="Tahoma" pitchFamily="34" charset="0"/>
                <a:cs typeface="Tahoma" pitchFamily="34" charset="0"/>
              </a:rPr>
              <a:t>สำหรับการผลิตชิ้นส่วนยานยนต์</a:t>
            </a:r>
            <a:r>
              <a:rPr lang="en-US" altLang="ja-JP" sz="1000" dirty="0">
                <a:latin typeface="Tahoma" pitchFamily="34" charset="0"/>
                <a:cs typeface="Tahoma" pitchFamily="34" charset="0"/>
              </a:rPr>
              <a:t> </a:t>
            </a:r>
            <a:endParaRPr lang="en-US" altLang="ja-JP" sz="1000" dirty="0">
              <a:solidFill>
                <a:schemeClr val="accent2"/>
              </a:solidFill>
              <a:latin typeface="Tahoma" pitchFamily="34" charset="0"/>
              <a:cs typeface="Tahoma" pitchFamily="34" charset="0"/>
            </a:endParaRPr>
          </a:p>
          <a:p>
            <a:pPr eaLnBrk="0" fontAlgn="auto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sz="1000" dirty="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14. </a:t>
            </a:r>
            <a:r>
              <a:rPr lang="th-TH" altLang="ja-JP" sz="1000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การเชื่อมจุดด้วยความต้านทานในการผลิตชิ้นส่วน</a:t>
            </a:r>
            <a:r>
              <a:rPr lang="en-US" altLang="ja-JP" sz="1000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 </a:t>
            </a:r>
          </a:p>
          <a:p>
            <a:pPr eaLnBrk="0" fontAlgn="auto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sz="1000" dirty="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1</a:t>
            </a:r>
            <a:r>
              <a:rPr lang="en-US" altLang="ja-JP" sz="1000" strike="sngStrike" dirty="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5. </a:t>
            </a:r>
            <a:r>
              <a:rPr lang="th-TH" altLang="ja-JP" sz="1000" strike="sngStrike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พนักงานควบคุมการเชื่อมชิ้นส่วนยานยนต์ด้วยหุ่นยนต์</a:t>
            </a:r>
            <a:r>
              <a:rPr lang="en-US" altLang="ja-JP" sz="1000" strike="sngStrike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 </a:t>
            </a:r>
          </a:p>
          <a:p>
            <a:pPr eaLnBrk="0" fontAlgn="auto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sz="1000" dirty="0">
                <a:latin typeface="Tahoma" pitchFamily="34" charset="0"/>
                <a:cs typeface="Tahoma" pitchFamily="34" charset="0"/>
              </a:rPr>
              <a:t>16. Modeling Drafting Assembly</a:t>
            </a:r>
          </a:p>
          <a:p>
            <a:pPr eaLnBrk="0" fontAlgn="auto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sz="1000" dirty="0">
                <a:latin typeface="Tahoma" pitchFamily="34" charset="0"/>
                <a:cs typeface="Tahoma" pitchFamily="34" charset="0"/>
              </a:rPr>
              <a:t>17. Mold  Design Process</a:t>
            </a:r>
          </a:p>
          <a:p>
            <a:pPr eaLnBrk="0" fontAlgn="auto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sz="1000" dirty="0">
                <a:latin typeface="Tahoma" pitchFamily="34" charset="0"/>
                <a:cs typeface="Tahoma" pitchFamily="34" charset="0"/>
              </a:rPr>
              <a:t>18.Reverse Engineering</a:t>
            </a:r>
          </a:p>
          <a:p>
            <a:pPr eaLnBrk="0" fontAlgn="auto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sz="1000" dirty="0">
                <a:latin typeface="Tahoma" pitchFamily="34" charset="0"/>
                <a:cs typeface="Tahoma" pitchFamily="34" charset="0"/>
              </a:rPr>
              <a:t>19. Free Form Modeling</a:t>
            </a:r>
          </a:p>
          <a:p>
            <a:pPr eaLnBrk="0" fontAlgn="auto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sz="1000" dirty="0">
                <a:latin typeface="Tahoma" pitchFamily="34" charset="0"/>
                <a:cs typeface="Tahoma" pitchFamily="34" charset="0"/>
              </a:rPr>
              <a:t>20. Mill Manufacturing Process</a:t>
            </a:r>
          </a:p>
        </p:txBody>
      </p:sp>
      <p:pic>
        <p:nvPicPr>
          <p:cNvPr id="10254" name="Picture 16" descr="2407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85925" y="2924175"/>
            <a:ext cx="941388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55" name="Text Box 18"/>
          <p:cNvSpPr txBox="1">
            <a:spLocks noChangeArrowheads="1"/>
          </p:cNvSpPr>
          <p:nvPr/>
        </p:nvSpPr>
        <p:spPr bwMode="auto">
          <a:xfrm>
            <a:off x="3781425" y="1628775"/>
            <a:ext cx="11525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th-TH" sz="1400">
                <a:latin typeface="Tahoma" pitchFamily="34" charset="0"/>
                <a:cs typeface="Tahoma" pitchFamily="34" charset="0"/>
              </a:rPr>
              <a:t>20 </a:t>
            </a:r>
            <a:r>
              <a:rPr lang="th-TH" altLang="th-TH" sz="1400">
                <a:latin typeface="Tahoma" pitchFamily="34" charset="0"/>
                <a:cs typeface="Tahoma" pitchFamily="34" charset="0"/>
              </a:rPr>
              <a:t>หลักสูตร</a:t>
            </a:r>
          </a:p>
        </p:txBody>
      </p:sp>
      <p:sp>
        <p:nvSpPr>
          <p:cNvPr id="10256" name="Line 19"/>
          <p:cNvSpPr>
            <a:spLocks noChangeShapeType="1"/>
          </p:cNvSpPr>
          <p:nvPr/>
        </p:nvSpPr>
        <p:spPr bwMode="auto">
          <a:xfrm>
            <a:off x="250825" y="1225550"/>
            <a:ext cx="86423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0257" name="Line 20"/>
          <p:cNvSpPr>
            <a:spLocks noChangeShapeType="1"/>
          </p:cNvSpPr>
          <p:nvPr/>
        </p:nvSpPr>
        <p:spPr bwMode="auto">
          <a:xfrm flipV="1">
            <a:off x="250825" y="5373688"/>
            <a:ext cx="86423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0258" name="Rectangle 23"/>
          <p:cNvSpPr>
            <a:spLocks noChangeArrowheads="1"/>
          </p:cNvSpPr>
          <p:nvPr/>
        </p:nvSpPr>
        <p:spPr bwMode="auto">
          <a:xfrm>
            <a:off x="323850" y="5770563"/>
            <a:ext cx="1368425" cy="89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>
              <a:lnSpc>
                <a:spcPct val="110000"/>
              </a:lnSpc>
            </a:pPr>
            <a:r>
              <a:rPr lang="en-US" altLang="ja-JP" sz="120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1.</a:t>
            </a:r>
            <a:r>
              <a:rPr lang="th-TH" altLang="ja-JP" sz="120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 งานขึ้นรูปโลหะ                           </a:t>
            </a:r>
            <a:r>
              <a:rPr lang="en-US" altLang="ja-JP" sz="120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                        </a:t>
            </a:r>
            <a:r>
              <a:rPr lang="en-US" altLang="ja-JP" sz="120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2. </a:t>
            </a:r>
            <a:r>
              <a:rPr lang="th-TH" altLang="ja-JP" sz="1200">
                <a:latin typeface="Tahoma" pitchFamily="34" charset="0"/>
                <a:cs typeface="Tahoma" pitchFamily="34" charset="0"/>
              </a:rPr>
              <a:t>งานฉีดพลาสติก</a:t>
            </a:r>
            <a:endParaRPr lang="en-US" altLang="ja-JP" sz="1200">
              <a:solidFill>
                <a:schemeClr val="accent2"/>
              </a:solidFill>
              <a:latin typeface="Tahoma" pitchFamily="34" charset="0"/>
              <a:cs typeface="Tahoma" pitchFamily="34" charset="0"/>
            </a:endParaRPr>
          </a:p>
          <a:p>
            <a:pPr eaLnBrk="0" hangingPunct="0">
              <a:lnSpc>
                <a:spcPct val="110000"/>
              </a:lnSpc>
            </a:pPr>
            <a:r>
              <a:rPr lang="en-US" altLang="ja-JP" sz="1200">
                <a:latin typeface="Tahoma" pitchFamily="34" charset="0"/>
                <a:cs typeface="Tahoma" pitchFamily="34" charset="0"/>
              </a:rPr>
              <a:t>3. </a:t>
            </a:r>
            <a:r>
              <a:rPr lang="th-TH" altLang="ja-JP" sz="1200">
                <a:latin typeface="Calibri" pitchFamily="34" charset="0"/>
                <a:cs typeface="Tahoma" pitchFamily="34" charset="0"/>
              </a:rPr>
              <a:t>งานหล่อเหล็ก</a:t>
            </a:r>
            <a:endParaRPr lang="en-US" altLang="ja-JP" sz="1200">
              <a:latin typeface="Tahoma" pitchFamily="34" charset="0"/>
              <a:cs typeface="Tahoma" pitchFamily="34" charset="0"/>
            </a:endParaRPr>
          </a:p>
          <a:p>
            <a:pPr eaLnBrk="0" hangingPunct="0">
              <a:lnSpc>
                <a:spcPct val="110000"/>
              </a:lnSpc>
            </a:pPr>
            <a:r>
              <a:rPr lang="en-US" altLang="ja-JP" sz="120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4. </a:t>
            </a:r>
            <a:r>
              <a:rPr lang="th-TH" altLang="ja-JP" sz="1200">
                <a:solidFill>
                  <a:srgbClr val="FF0000"/>
                </a:solidFill>
                <a:latin typeface="Calibri" pitchFamily="34" charset="0"/>
                <a:cs typeface="Tahoma" pitchFamily="34" charset="0"/>
              </a:rPr>
              <a:t>งานกลึง</a:t>
            </a:r>
            <a:endParaRPr lang="en-US" altLang="ja-JP" sz="120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0259" name="Rectangle 24"/>
          <p:cNvSpPr>
            <a:spLocks noChangeArrowheads="1"/>
          </p:cNvSpPr>
          <p:nvPr/>
        </p:nvSpPr>
        <p:spPr bwMode="auto">
          <a:xfrm>
            <a:off x="1690688" y="5786438"/>
            <a:ext cx="2160587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en-US" altLang="ja-JP" sz="120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5. </a:t>
            </a:r>
            <a:r>
              <a:rPr lang="th-TH" altLang="ja-JP" sz="120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งานกัด</a:t>
            </a:r>
            <a:endParaRPr lang="en-US" altLang="ja-JP" sz="80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  <a:p>
            <a:pPr eaLnBrk="0" hangingPunct="0"/>
            <a:r>
              <a:rPr lang="en-US" altLang="ja-JP" sz="120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6.</a:t>
            </a:r>
            <a:r>
              <a:rPr lang="th-TH" altLang="ja-JP" sz="1200">
                <a:solidFill>
                  <a:srgbClr val="FF0000"/>
                </a:solidFill>
                <a:latin typeface="Calibri" pitchFamily="34" charset="0"/>
                <a:cs typeface="Tahoma" pitchFamily="34" charset="0"/>
              </a:rPr>
              <a:t> งานปรับแต่งแม่พิมพ์</a:t>
            </a:r>
            <a:endParaRPr lang="en-US" altLang="ja-JP" sz="120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  <a:p>
            <a:pPr eaLnBrk="0" hangingPunct="0"/>
            <a:r>
              <a:rPr lang="en-US" altLang="ja-JP" sz="1200">
                <a:latin typeface="Tahoma" pitchFamily="34" charset="0"/>
                <a:cs typeface="Tahoma" pitchFamily="34" charset="0"/>
              </a:rPr>
              <a:t>7. </a:t>
            </a:r>
            <a:r>
              <a:rPr lang="th-TH" altLang="ja-JP" sz="1200">
                <a:solidFill>
                  <a:srgbClr val="FF0000"/>
                </a:solidFill>
                <a:latin typeface="Calibri" pitchFamily="34" charset="0"/>
                <a:cs typeface="Tahoma" pitchFamily="34" charset="0"/>
              </a:rPr>
              <a:t>งานปรับ</a:t>
            </a:r>
            <a:r>
              <a:rPr lang="en-US" altLang="ja-JP" sz="1200">
                <a:solidFill>
                  <a:srgbClr val="FF0000"/>
                </a:solidFill>
                <a:latin typeface="Calibri" pitchFamily="34" charset="0"/>
                <a:cs typeface="Tahoma" pitchFamily="34" charset="0"/>
              </a:rPr>
              <a:t>/</a:t>
            </a:r>
            <a:r>
              <a:rPr lang="th-TH" altLang="ja-JP" sz="1200">
                <a:solidFill>
                  <a:srgbClr val="FF0000"/>
                </a:solidFill>
                <a:latin typeface="Calibri" pitchFamily="34" charset="0"/>
                <a:cs typeface="Tahoma" pitchFamily="34" charset="0"/>
              </a:rPr>
              <a:t>ประกอบเครื่องกล</a:t>
            </a:r>
            <a:endParaRPr lang="en-US" altLang="ja-JP" sz="120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  <a:p>
            <a:pPr eaLnBrk="0" hangingPunct="0"/>
            <a:r>
              <a:rPr lang="en-US" altLang="ja-JP" sz="120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8. </a:t>
            </a:r>
            <a:r>
              <a:rPr lang="th-TH" altLang="ja-JP" sz="120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งานกลึงด้วยโปรแกรม </a:t>
            </a:r>
            <a:endParaRPr lang="en-US" altLang="ja-JP" sz="120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0260" name="Rectangle 25"/>
          <p:cNvSpPr>
            <a:spLocks noChangeArrowheads="1"/>
          </p:cNvSpPr>
          <p:nvPr/>
        </p:nvSpPr>
        <p:spPr bwMode="auto">
          <a:xfrm>
            <a:off x="3492500" y="5715000"/>
            <a:ext cx="26638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>
              <a:lnSpc>
                <a:spcPct val="90000"/>
              </a:lnSpc>
            </a:pPr>
            <a:r>
              <a:rPr lang="en-US" altLang="ja-JP" sz="120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9</a:t>
            </a:r>
            <a:r>
              <a:rPr lang="en-US" altLang="ja-JP" sz="240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.</a:t>
            </a:r>
            <a:r>
              <a:rPr lang="th-TH" altLang="ja-JP" sz="240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altLang="ja-JP" sz="1200">
                <a:solidFill>
                  <a:srgbClr val="FF0000"/>
                </a:solidFill>
                <a:latin typeface="Calibri" pitchFamily="34" charset="0"/>
                <a:cs typeface="Tahoma" pitchFamily="34" charset="0"/>
              </a:rPr>
              <a:t>งานกัดด้วยโปรแกรม</a:t>
            </a:r>
            <a:endParaRPr lang="en-US" altLang="ja-JP" sz="80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  <a:p>
            <a:pPr eaLnBrk="0" hangingPunct="0">
              <a:lnSpc>
                <a:spcPct val="90000"/>
              </a:lnSpc>
            </a:pPr>
            <a:r>
              <a:rPr lang="en-US" altLang="ja-JP" sz="120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10.</a:t>
            </a:r>
            <a:r>
              <a:rPr lang="th-TH" altLang="ja-JP" sz="120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altLang="ja-JP" sz="1200">
                <a:solidFill>
                  <a:srgbClr val="FF0000"/>
                </a:solidFill>
                <a:latin typeface="Calibri" pitchFamily="34" charset="0"/>
                <a:cs typeface="Tahoma" pitchFamily="34" charset="0"/>
              </a:rPr>
              <a:t>งานเขียนแบบเครื่องกลด้วยมือ</a:t>
            </a:r>
            <a:endParaRPr lang="en-US" altLang="ja-JP" sz="120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  <a:p>
            <a:pPr eaLnBrk="0" hangingPunct="0">
              <a:lnSpc>
                <a:spcPct val="90000"/>
              </a:lnSpc>
            </a:pPr>
            <a:r>
              <a:rPr lang="en-US" altLang="ja-JP" sz="120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11. </a:t>
            </a:r>
            <a:r>
              <a:rPr lang="th-TH" altLang="ja-JP" sz="1200">
                <a:solidFill>
                  <a:srgbClr val="FF0000"/>
                </a:solidFill>
                <a:latin typeface="Calibri" pitchFamily="34" charset="0"/>
                <a:cs typeface="Tahoma" pitchFamily="34" charset="0"/>
              </a:rPr>
              <a:t>งานเขียนแบบเครื่องกลด้วย</a:t>
            </a:r>
            <a:r>
              <a:rPr lang="en-US" altLang="ja-JP" sz="1200">
                <a:solidFill>
                  <a:srgbClr val="FF0000"/>
                </a:solidFill>
                <a:latin typeface="Calibri" pitchFamily="34" charset="0"/>
                <a:cs typeface="Tahoma" pitchFamily="34" charset="0"/>
              </a:rPr>
              <a:t>CAD</a:t>
            </a:r>
            <a:endParaRPr lang="en-US" altLang="ja-JP" sz="120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  <a:p>
            <a:pPr eaLnBrk="0" hangingPunct="0">
              <a:lnSpc>
                <a:spcPct val="90000"/>
              </a:lnSpc>
            </a:pPr>
            <a:r>
              <a:rPr lang="en-US" altLang="ja-JP" sz="120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12. </a:t>
            </a:r>
            <a:r>
              <a:rPr lang="th-TH" altLang="ja-JP" sz="1200">
                <a:solidFill>
                  <a:srgbClr val="FF0000"/>
                </a:solidFill>
                <a:latin typeface="Calibri" pitchFamily="34" charset="0"/>
                <a:cs typeface="Tahoma" pitchFamily="34" charset="0"/>
              </a:rPr>
              <a:t>งานประกอบอุปกรณ์อิเล็กทรอนิกส์</a:t>
            </a:r>
            <a:endParaRPr lang="en-US" altLang="ja-JP" sz="120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0261" name="Rectangle 26"/>
          <p:cNvSpPr>
            <a:spLocks noChangeArrowheads="1"/>
          </p:cNvSpPr>
          <p:nvPr/>
        </p:nvSpPr>
        <p:spPr bwMode="auto">
          <a:xfrm>
            <a:off x="6156325" y="5715000"/>
            <a:ext cx="26638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>
              <a:lnSpc>
                <a:spcPct val="90000"/>
              </a:lnSpc>
            </a:pPr>
            <a:r>
              <a:rPr lang="en-US" altLang="ja-JP" sz="120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13.</a:t>
            </a:r>
            <a:r>
              <a:rPr lang="th-TH" altLang="ja-JP" sz="120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altLang="ja-JP" sz="120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งานประกอบอุปกรณ์ไฟฟ้า</a:t>
            </a:r>
            <a:endParaRPr lang="en-US" altLang="ja-JP" sz="120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  <a:p>
            <a:pPr eaLnBrk="0" hangingPunct="0">
              <a:lnSpc>
                <a:spcPct val="90000"/>
              </a:lnSpc>
            </a:pPr>
            <a:r>
              <a:rPr lang="en-US" altLang="ja-JP" sz="120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14.</a:t>
            </a:r>
            <a:r>
              <a:rPr lang="th-TH" altLang="ja-JP" sz="120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altLang="ja-JP" sz="1200">
                <a:solidFill>
                  <a:srgbClr val="FF0000"/>
                </a:solidFill>
                <a:latin typeface="Calibri" pitchFamily="34" charset="0"/>
                <a:cs typeface="Tahoma" pitchFamily="34" charset="0"/>
              </a:rPr>
              <a:t>งานออกแบบและประกอบนิวแมติก</a:t>
            </a:r>
            <a:endParaRPr lang="en-US" altLang="ja-JP" sz="120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  <a:p>
            <a:pPr eaLnBrk="0" hangingPunct="0">
              <a:lnSpc>
                <a:spcPct val="90000"/>
              </a:lnSpc>
            </a:pPr>
            <a:r>
              <a:rPr lang="en-US" altLang="ja-JP" sz="120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15. </a:t>
            </a:r>
            <a:r>
              <a:rPr lang="th-TH" altLang="ja-JP" sz="1200">
                <a:solidFill>
                  <a:srgbClr val="FF0000"/>
                </a:solidFill>
                <a:latin typeface="Calibri" pitchFamily="34" charset="0"/>
                <a:cs typeface="Tahoma" pitchFamily="34" charset="0"/>
              </a:rPr>
              <a:t>งานปรับแต่งระบบไฮดรอลิก</a:t>
            </a:r>
            <a:endParaRPr lang="en-US" altLang="ja-JP" sz="120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  <a:p>
            <a:pPr eaLnBrk="0" hangingPunct="0">
              <a:lnSpc>
                <a:spcPct val="90000"/>
              </a:lnSpc>
            </a:pPr>
            <a:r>
              <a:rPr lang="en-US" altLang="ja-JP" sz="120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16.</a:t>
            </a:r>
            <a:r>
              <a:rPr lang="th-TH" altLang="ja-JP" sz="120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altLang="ja-JP" sz="1200">
                <a:solidFill>
                  <a:srgbClr val="FF0000"/>
                </a:solidFill>
                <a:latin typeface="Calibri" pitchFamily="34" charset="0"/>
                <a:cs typeface="Tahoma" pitchFamily="34" charset="0"/>
              </a:rPr>
              <a:t>งานซ่อมบำรุงเครื่องจักรกล</a:t>
            </a:r>
          </a:p>
          <a:p>
            <a:pPr eaLnBrk="0" hangingPunct="0">
              <a:lnSpc>
                <a:spcPct val="90000"/>
              </a:lnSpc>
            </a:pPr>
            <a:r>
              <a:rPr lang="th-TH" altLang="ja-JP" sz="120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17.</a:t>
            </a:r>
            <a:r>
              <a:rPr lang="th-TH" altLang="ja-JP" sz="1200">
                <a:latin typeface="Calibri" pitchFamily="34" charset="0"/>
                <a:cs typeface="Tahoma" pitchFamily="34" charset="0"/>
              </a:rPr>
              <a:t> </a:t>
            </a:r>
            <a:r>
              <a:rPr lang="th-TH" altLang="ja-JP" sz="1200">
                <a:solidFill>
                  <a:srgbClr val="FF0000"/>
                </a:solidFill>
                <a:latin typeface="Calibri" pitchFamily="34" charset="0"/>
                <a:cs typeface="Tahoma" pitchFamily="34" charset="0"/>
              </a:rPr>
              <a:t>งานซ่อมบำรุงระบบไฟฟ้า</a:t>
            </a:r>
            <a:endParaRPr lang="en-US" altLang="ja-JP" sz="120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0262" name="Line 27"/>
          <p:cNvSpPr>
            <a:spLocks noChangeShapeType="1"/>
          </p:cNvSpPr>
          <p:nvPr/>
        </p:nvSpPr>
        <p:spPr bwMode="auto">
          <a:xfrm>
            <a:off x="250825" y="1916113"/>
            <a:ext cx="86423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0263" name="Line 28"/>
          <p:cNvSpPr>
            <a:spLocks noChangeShapeType="1"/>
          </p:cNvSpPr>
          <p:nvPr/>
        </p:nvSpPr>
        <p:spPr bwMode="auto">
          <a:xfrm>
            <a:off x="250825" y="1628775"/>
            <a:ext cx="86423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0264" name="Text Box 29"/>
          <p:cNvSpPr txBox="1">
            <a:spLocks noChangeArrowheads="1"/>
          </p:cNvSpPr>
          <p:nvPr/>
        </p:nvSpPr>
        <p:spPr bwMode="auto">
          <a:xfrm>
            <a:off x="827088" y="676275"/>
            <a:ext cx="151288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altLang="th-TH" sz="1400" b="1">
                <a:solidFill>
                  <a:srgbClr val="0000FF"/>
                </a:solidFill>
                <a:latin typeface="Tahoma" pitchFamily="34" charset="0"/>
                <a:cs typeface="Tahoma" pitchFamily="34" charset="0"/>
              </a:rPr>
              <a:t>Semi-Skill</a:t>
            </a:r>
            <a:endParaRPr lang="th-TH" altLang="th-TH" sz="1400" b="1">
              <a:solidFill>
                <a:srgbClr val="0000FF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0265" name="Text Box 30"/>
          <p:cNvSpPr txBox="1">
            <a:spLocks noChangeArrowheads="1"/>
          </p:cNvSpPr>
          <p:nvPr/>
        </p:nvSpPr>
        <p:spPr bwMode="auto">
          <a:xfrm>
            <a:off x="3635375" y="676275"/>
            <a:ext cx="151288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altLang="th-TH" sz="1400" b="1">
                <a:solidFill>
                  <a:srgbClr val="0000FF"/>
                </a:solidFill>
                <a:latin typeface="Tahoma" pitchFamily="34" charset="0"/>
                <a:cs typeface="Tahoma" pitchFamily="34" charset="0"/>
              </a:rPr>
              <a:t>Skilled</a:t>
            </a:r>
            <a:endParaRPr lang="th-TH" altLang="th-TH" sz="1400" b="1">
              <a:solidFill>
                <a:srgbClr val="0000FF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0266" name="Text Box 31"/>
          <p:cNvSpPr txBox="1">
            <a:spLocks noChangeArrowheads="1"/>
          </p:cNvSpPr>
          <p:nvPr/>
        </p:nvSpPr>
        <p:spPr bwMode="auto">
          <a:xfrm>
            <a:off x="6659563" y="676275"/>
            <a:ext cx="151288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altLang="th-TH" sz="1400" b="1">
                <a:solidFill>
                  <a:srgbClr val="0000FF"/>
                </a:solidFill>
                <a:latin typeface="Tahoma" pitchFamily="34" charset="0"/>
                <a:cs typeface="Tahoma" pitchFamily="34" charset="0"/>
              </a:rPr>
              <a:t>Supervisors</a:t>
            </a:r>
            <a:endParaRPr lang="th-TH" altLang="th-TH" sz="1400" b="1">
              <a:solidFill>
                <a:srgbClr val="0000FF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0267" name="Text Box 32"/>
          <p:cNvSpPr txBox="1">
            <a:spLocks noChangeArrowheads="1"/>
          </p:cNvSpPr>
          <p:nvPr/>
        </p:nvSpPr>
        <p:spPr bwMode="auto">
          <a:xfrm>
            <a:off x="6372225" y="936625"/>
            <a:ext cx="23034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altLang="th-TH" sz="1400" b="1">
                <a:latin typeface="Tahoma" pitchFamily="34" charset="0"/>
                <a:cs typeface="Tahoma" pitchFamily="34" charset="0"/>
              </a:rPr>
              <a:t>for Leader/Foreman</a:t>
            </a:r>
            <a:endParaRPr lang="th-TH" altLang="th-TH" sz="1400" b="1">
              <a:latin typeface="Tahoma" pitchFamily="34" charset="0"/>
              <a:cs typeface="Tahoma" pitchFamily="34" charset="0"/>
            </a:endParaRPr>
          </a:p>
        </p:txBody>
      </p:sp>
      <p:sp>
        <p:nvSpPr>
          <p:cNvPr id="10268" name="Text Box 33"/>
          <p:cNvSpPr txBox="1">
            <a:spLocks noChangeArrowheads="1"/>
          </p:cNvSpPr>
          <p:nvPr/>
        </p:nvSpPr>
        <p:spPr bwMode="auto">
          <a:xfrm>
            <a:off x="827088" y="935038"/>
            <a:ext cx="18002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altLang="th-TH" sz="1400" b="1">
                <a:latin typeface="Tahoma" pitchFamily="34" charset="0"/>
                <a:cs typeface="Tahoma" pitchFamily="34" charset="0"/>
              </a:rPr>
              <a:t>for New Comer</a:t>
            </a:r>
            <a:endParaRPr lang="th-TH" altLang="th-TH" sz="1400" b="1">
              <a:latin typeface="Tahoma" pitchFamily="34" charset="0"/>
              <a:cs typeface="Tahoma" pitchFamily="34" charset="0"/>
            </a:endParaRPr>
          </a:p>
        </p:txBody>
      </p:sp>
      <p:sp>
        <p:nvSpPr>
          <p:cNvPr id="10269" name="Text Box 34"/>
          <p:cNvSpPr txBox="1">
            <a:spLocks noChangeArrowheads="1"/>
          </p:cNvSpPr>
          <p:nvPr/>
        </p:nvSpPr>
        <p:spPr bwMode="auto">
          <a:xfrm>
            <a:off x="3305175" y="935038"/>
            <a:ext cx="237648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altLang="th-TH" sz="1400" b="1">
                <a:latin typeface="Tahoma" pitchFamily="34" charset="0"/>
                <a:cs typeface="Tahoma" pitchFamily="34" charset="0"/>
              </a:rPr>
              <a:t>for Experience Operator</a:t>
            </a:r>
            <a:endParaRPr lang="th-TH" altLang="th-TH" sz="1400" b="1">
              <a:latin typeface="Tahoma" pitchFamily="34" charset="0"/>
              <a:cs typeface="Tahoma" pitchFamily="34" charset="0"/>
            </a:endParaRPr>
          </a:p>
        </p:txBody>
      </p:sp>
      <p:sp>
        <p:nvSpPr>
          <p:cNvPr id="10270" name="Rectangle 35"/>
          <p:cNvSpPr>
            <a:spLocks noChangeArrowheads="1"/>
          </p:cNvSpPr>
          <p:nvPr/>
        </p:nvSpPr>
        <p:spPr bwMode="auto">
          <a:xfrm>
            <a:off x="6084888" y="2014538"/>
            <a:ext cx="2735262" cy="323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en-US" altLang="ja-JP" sz="120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1. </a:t>
            </a:r>
            <a:r>
              <a:rPr lang="th-TH" altLang="ja-JP" sz="1200">
                <a:latin typeface="Calibri" pitchFamily="34" charset="0"/>
                <a:cs typeface="Tahoma" pitchFamily="34" charset="0"/>
              </a:rPr>
              <a:t>กิจกรรมกลุ่มสัมพันธ์</a:t>
            </a:r>
            <a:endParaRPr lang="en-US" altLang="ja-JP" sz="1200">
              <a:solidFill>
                <a:schemeClr val="accent2"/>
              </a:solidFill>
              <a:latin typeface="Tahoma" pitchFamily="34" charset="0"/>
              <a:cs typeface="Tahoma" pitchFamily="34" charset="0"/>
            </a:endParaRPr>
          </a:p>
          <a:p>
            <a:pPr eaLnBrk="0" hangingPunct="0"/>
            <a:r>
              <a:rPr lang="en-US" altLang="ja-JP" sz="120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2. </a:t>
            </a:r>
            <a:r>
              <a:rPr lang="en-US" altLang="ja-JP" sz="1200">
                <a:latin typeface="Tahoma" pitchFamily="34" charset="0"/>
                <a:cs typeface="Tahoma" pitchFamily="34" charset="0"/>
              </a:rPr>
              <a:t>Workmanship Training Course</a:t>
            </a:r>
            <a:endParaRPr lang="en-US" altLang="ja-JP" sz="1200">
              <a:solidFill>
                <a:schemeClr val="accent2"/>
              </a:solidFill>
              <a:latin typeface="Tahoma" pitchFamily="34" charset="0"/>
              <a:cs typeface="Tahoma" pitchFamily="34" charset="0"/>
            </a:endParaRPr>
          </a:p>
          <a:p>
            <a:pPr eaLnBrk="0" hangingPunct="0"/>
            <a:r>
              <a:rPr lang="en-US" altLang="ja-JP" sz="120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3. </a:t>
            </a:r>
            <a:r>
              <a:rPr lang="th-TH" altLang="ja-JP" sz="1200">
                <a:latin typeface="Calibri" pitchFamily="34" charset="0"/>
                <a:cs typeface="Tahoma" pitchFamily="34" charset="0"/>
              </a:rPr>
              <a:t>การเรียนรู้การทำงานแบบญี่ปุ่น</a:t>
            </a:r>
            <a:endParaRPr lang="en-US" altLang="ja-JP" sz="1200">
              <a:solidFill>
                <a:schemeClr val="accent2"/>
              </a:solidFill>
              <a:latin typeface="Tahoma" pitchFamily="34" charset="0"/>
              <a:cs typeface="Tahoma" pitchFamily="34" charset="0"/>
            </a:endParaRPr>
          </a:p>
          <a:p>
            <a:pPr eaLnBrk="0" hangingPunct="0"/>
            <a:r>
              <a:rPr lang="en-US" altLang="ja-JP" sz="1200">
                <a:solidFill>
                  <a:schemeClr val="accent2"/>
                </a:solidFill>
                <a:latin typeface="Tahoma" pitchFamily="34" charset="0"/>
                <a:cs typeface="Tahoma" pitchFamily="34" charset="0"/>
              </a:rPr>
              <a:t>4. </a:t>
            </a:r>
            <a:r>
              <a:rPr lang="en-US" altLang="ja-JP" sz="1200">
                <a:latin typeface="Tahoma" pitchFamily="34" charset="0"/>
                <a:cs typeface="Tahoma" pitchFamily="34" charset="0"/>
              </a:rPr>
              <a:t>Daily Management</a:t>
            </a:r>
            <a:endParaRPr lang="en-US" altLang="ja-JP" sz="1200">
              <a:solidFill>
                <a:schemeClr val="accent2"/>
              </a:solidFill>
              <a:latin typeface="Tahoma" pitchFamily="34" charset="0"/>
              <a:cs typeface="Arial" pitchFamily="34" charset="0"/>
            </a:endParaRPr>
          </a:p>
          <a:p>
            <a:pPr eaLnBrk="0" hangingPunct="0"/>
            <a:r>
              <a:rPr lang="en-US" altLang="ja-JP" sz="1200">
                <a:solidFill>
                  <a:schemeClr val="accent2"/>
                </a:solidFill>
                <a:latin typeface="Tahoma" pitchFamily="34" charset="0"/>
                <a:cs typeface="Arial" pitchFamily="34" charset="0"/>
              </a:rPr>
              <a:t>5. </a:t>
            </a:r>
            <a:r>
              <a:rPr lang="en-US" altLang="ja-JP" sz="1200">
                <a:latin typeface="Tahoma" pitchFamily="34" charset="0"/>
                <a:cs typeface="Arial" pitchFamily="34" charset="0"/>
              </a:rPr>
              <a:t>Safety for Management</a:t>
            </a:r>
          </a:p>
          <a:p>
            <a:pPr eaLnBrk="0" hangingPunct="0"/>
            <a:r>
              <a:rPr lang="en-US" altLang="ja-JP" sz="1200">
                <a:latin typeface="Tahoma" pitchFamily="34" charset="0"/>
                <a:cs typeface="Arial" pitchFamily="34" charset="0"/>
              </a:rPr>
              <a:t>6. 5S for Management</a:t>
            </a:r>
          </a:p>
          <a:p>
            <a:pPr eaLnBrk="0" hangingPunct="0"/>
            <a:r>
              <a:rPr lang="en-US" altLang="ja-JP" sz="1200">
                <a:latin typeface="Tahoma" pitchFamily="34" charset="0"/>
                <a:cs typeface="Arial" pitchFamily="34" charset="0"/>
              </a:rPr>
              <a:t>7. Problem Solving</a:t>
            </a:r>
          </a:p>
          <a:p>
            <a:pPr eaLnBrk="0" hangingPunct="0"/>
            <a:r>
              <a:rPr lang="en-US" altLang="ja-JP" sz="1200">
                <a:latin typeface="Tahoma" pitchFamily="34" charset="0"/>
                <a:cs typeface="Arial" pitchFamily="34" charset="0"/>
              </a:rPr>
              <a:t>8. TPS </a:t>
            </a:r>
            <a:endParaRPr lang="en-US" altLang="ja-JP" sz="800">
              <a:latin typeface="Tahoma" pitchFamily="34" charset="0"/>
              <a:cs typeface="Arial" pitchFamily="34" charset="0"/>
            </a:endParaRPr>
          </a:p>
          <a:p>
            <a:pPr eaLnBrk="0" hangingPunct="0"/>
            <a:r>
              <a:rPr lang="en-US" altLang="ja-JP" sz="1200">
                <a:latin typeface="Tahoma" pitchFamily="34" charset="0"/>
                <a:cs typeface="Arial" pitchFamily="34" charset="0"/>
              </a:rPr>
              <a:t>9. TQM</a:t>
            </a:r>
          </a:p>
          <a:p>
            <a:pPr eaLnBrk="0" hangingPunct="0"/>
            <a:r>
              <a:rPr lang="en-US" altLang="ja-JP" sz="1200">
                <a:latin typeface="Tahoma" pitchFamily="34" charset="0"/>
                <a:cs typeface="Arial" pitchFamily="34" charset="0"/>
              </a:rPr>
              <a:t>10. TPM</a:t>
            </a:r>
          </a:p>
          <a:p>
            <a:pPr eaLnBrk="0" hangingPunct="0"/>
            <a:r>
              <a:rPr lang="en-US" altLang="ja-JP" sz="1200">
                <a:latin typeface="Tahoma" pitchFamily="34" charset="0"/>
                <a:cs typeface="Arial" pitchFamily="34" charset="0"/>
              </a:rPr>
              <a:t>11. ISO/TS16949</a:t>
            </a:r>
          </a:p>
          <a:p>
            <a:pPr eaLnBrk="0" hangingPunct="0"/>
            <a:r>
              <a:rPr lang="en-US" altLang="ja-JP" sz="1200">
                <a:latin typeface="Tahoma" pitchFamily="34" charset="0"/>
                <a:cs typeface="Arial" pitchFamily="34" charset="0"/>
              </a:rPr>
              <a:t>12. Competency</a:t>
            </a:r>
          </a:p>
          <a:p>
            <a:pPr eaLnBrk="0" hangingPunct="0"/>
            <a:r>
              <a:rPr lang="en-US" altLang="ja-JP" sz="1200">
                <a:latin typeface="Tahoma" pitchFamily="34" charset="0"/>
                <a:cs typeface="Arial" pitchFamily="34" charset="0"/>
              </a:rPr>
              <a:t>13. Leadership</a:t>
            </a:r>
          </a:p>
          <a:p>
            <a:pPr eaLnBrk="0" hangingPunct="0"/>
            <a:r>
              <a:rPr lang="en-US" altLang="ja-JP" sz="1200">
                <a:latin typeface="Tahoma" pitchFamily="34" charset="0"/>
                <a:cs typeface="Arial" pitchFamily="34" charset="0"/>
              </a:rPr>
              <a:t>14. TWI-JI</a:t>
            </a:r>
          </a:p>
          <a:p>
            <a:pPr eaLnBrk="0" hangingPunct="0"/>
            <a:r>
              <a:rPr lang="en-US" altLang="ja-JP" sz="1200">
                <a:latin typeface="Tahoma" pitchFamily="34" charset="0"/>
                <a:cs typeface="Arial" pitchFamily="34" charset="0"/>
              </a:rPr>
              <a:t>15. TWI-JR</a:t>
            </a:r>
          </a:p>
          <a:p>
            <a:pPr eaLnBrk="0" hangingPunct="0"/>
            <a:r>
              <a:rPr lang="en-US" altLang="ja-JP" sz="1200">
                <a:latin typeface="Tahoma" pitchFamily="34" charset="0"/>
                <a:cs typeface="Arial" pitchFamily="34" charset="0"/>
              </a:rPr>
              <a:t>16. </a:t>
            </a:r>
            <a:r>
              <a:rPr lang="th-TH" altLang="ja-JP" sz="1200">
                <a:latin typeface="Tahoma" pitchFamily="34" charset="0"/>
                <a:cs typeface="Tahoma" pitchFamily="34" charset="0"/>
              </a:rPr>
              <a:t>การดูงานจากสถานประกอบการ</a:t>
            </a:r>
            <a:r>
              <a:rPr lang="en-US" altLang="ja-JP" sz="1200">
                <a:latin typeface="Tahoma" pitchFamily="34" charset="0"/>
              </a:rPr>
              <a:t> </a:t>
            </a:r>
          </a:p>
          <a:p>
            <a:pPr eaLnBrk="0" hangingPunct="0"/>
            <a:r>
              <a:rPr lang="en-US" altLang="ja-JP" sz="1200">
                <a:latin typeface="Tahoma" pitchFamily="34" charset="0"/>
              </a:rPr>
              <a:t>17. </a:t>
            </a:r>
            <a:r>
              <a:rPr lang="th-TH" altLang="ja-JP" sz="1200">
                <a:latin typeface="Calibri" pitchFamily="34" charset="0"/>
                <a:cs typeface="Tahoma" pitchFamily="34" charset="0"/>
              </a:rPr>
              <a:t>เทคนิคการนำเสนอผลงาน</a:t>
            </a:r>
            <a:endParaRPr lang="en-US" altLang="ja-JP" sz="1200">
              <a:latin typeface="Calibri" pitchFamily="34" charset="0"/>
            </a:endParaRPr>
          </a:p>
        </p:txBody>
      </p:sp>
      <p:sp>
        <p:nvSpPr>
          <p:cNvPr id="10271" name="Text Box 36"/>
          <p:cNvSpPr txBox="1">
            <a:spLocks noChangeArrowheads="1"/>
          </p:cNvSpPr>
          <p:nvPr/>
        </p:nvSpPr>
        <p:spPr bwMode="auto">
          <a:xfrm>
            <a:off x="6804025" y="1628775"/>
            <a:ext cx="11525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th-TH" sz="1400">
                <a:latin typeface="Tahoma" pitchFamily="34" charset="0"/>
                <a:cs typeface="Tahoma" pitchFamily="34" charset="0"/>
              </a:rPr>
              <a:t>17 </a:t>
            </a:r>
            <a:r>
              <a:rPr lang="th-TH" altLang="th-TH" sz="1400">
                <a:latin typeface="Tahoma" pitchFamily="34" charset="0"/>
                <a:cs typeface="Tahoma" pitchFamily="34" charset="0"/>
              </a:rPr>
              <a:t>หลักสูตร</a:t>
            </a:r>
          </a:p>
        </p:txBody>
      </p:sp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-36513" y="188913"/>
            <a:ext cx="8929688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>
            <a:spAutoFit/>
          </a:bodyPr>
          <a:lstStyle/>
          <a:p>
            <a:pPr algn="ctr" eaLnBrk="0" fontAlgn="auto" hangingPunct="0">
              <a:spcBef>
                <a:spcPct val="50000"/>
              </a:spcBef>
              <a:spcAft>
                <a:spcPts val="0"/>
              </a:spcAft>
              <a:defRPr/>
            </a:pPr>
            <a:r>
              <a:rPr lang="th-TH" altLang="ja-JP" sz="2400" b="1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cs typeface="Tahoma" pitchFamily="34" charset="0"/>
              </a:rPr>
              <a:t>หลักสูตรสำหรับสถาบันพัฒนาบุคลากร</a:t>
            </a:r>
            <a:r>
              <a:rPr lang="en-US" altLang="ja-JP" sz="2400" b="1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cs typeface="Tahoma" pitchFamily="34" charset="0"/>
              </a:rPr>
              <a:t> (Phase #1)</a:t>
            </a:r>
            <a:endParaRPr lang="th-TH" altLang="ja-JP" sz="2400" b="1">
              <a:solidFill>
                <a:srgbClr val="0033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10273" name="Line 43"/>
          <p:cNvSpPr>
            <a:spLocks noChangeShapeType="1"/>
          </p:cNvSpPr>
          <p:nvPr/>
        </p:nvSpPr>
        <p:spPr bwMode="auto">
          <a:xfrm>
            <a:off x="250825" y="5734050"/>
            <a:ext cx="86423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0274" name="Text Box 44"/>
          <p:cNvSpPr txBox="1">
            <a:spLocks noChangeArrowheads="1"/>
          </p:cNvSpPr>
          <p:nvPr/>
        </p:nvSpPr>
        <p:spPr bwMode="auto">
          <a:xfrm>
            <a:off x="2124075" y="5373688"/>
            <a:ext cx="51847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th-TH" altLang="th-TH" b="1">
                <a:latin typeface="Tahoma" pitchFamily="34" charset="0"/>
                <a:cs typeface="Tahoma" pitchFamily="34" charset="0"/>
              </a:rPr>
              <a:t>หลักสูตรเพิ่มเติมด้าน </a:t>
            </a:r>
            <a:r>
              <a:rPr lang="en-US" altLang="th-TH" b="1">
                <a:latin typeface="Tahoma" pitchFamily="34" charset="0"/>
                <a:cs typeface="Tahoma" pitchFamily="34" charset="0"/>
              </a:rPr>
              <a:t>Engineering (AHRDP)</a:t>
            </a:r>
            <a:endParaRPr lang="th-TH" altLang="th-TH" b="1">
              <a:latin typeface="Tahoma" pitchFamily="34" charset="0"/>
              <a:cs typeface="Tahoma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D114D2A-4367-46EA-92F5-CF7FF19CFD50}" type="slidenum">
              <a:rPr lang="en-US" altLang="en-US" smtClean="0"/>
              <a:pPr>
                <a:defRPr/>
              </a:pPr>
              <a:t>8</a:t>
            </a:fld>
            <a:endParaRPr lang="th-TH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332" name="Group 164"/>
          <p:cNvGraphicFramePr>
            <a:graphicFrameLocks noGrp="1"/>
          </p:cNvGraphicFramePr>
          <p:nvPr/>
        </p:nvGraphicFramePr>
        <p:xfrm>
          <a:off x="179388" y="784225"/>
          <a:ext cx="8797924" cy="5881689"/>
        </p:xfrm>
        <a:graphic>
          <a:graphicData uri="http://schemas.openxmlformats.org/drawingml/2006/table">
            <a:tbl>
              <a:tblPr/>
              <a:tblGrid>
                <a:gridCol w="3068765"/>
                <a:gridCol w="963808"/>
                <a:gridCol w="491002"/>
                <a:gridCol w="435392"/>
                <a:gridCol w="454910"/>
                <a:gridCol w="433890"/>
                <a:gridCol w="478932"/>
                <a:gridCol w="465419"/>
                <a:gridCol w="544990"/>
                <a:gridCol w="505956"/>
                <a:gridCol w="477430"/>
                <a:gridCol w="477430"/>
              </a:tblGrid>
              <a:tr h="630197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กิจกรรม/โครงการ</a:t>
                      </a:r>
                      <a:endParaRPr kumimoji="0" lang="th-TH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DAD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ผู้รับผิดชอบ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DAD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Jan 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DAD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Feb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DAD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Mar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DAD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Apr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DAD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May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DAD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Jun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DAD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Jul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DAD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Aug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DAD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Sep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DAD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Oct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DADEB"/>
                    </a:solidFill>
                  </a:tcPr>
                </a:tc>
              </a:tr>
              <a:tr h="414311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B9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- จัดตั้งองค์กร,สำนักงาน, ระบบทะเบียนครุภัณฑ์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AHRDA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  <a:endParaRPr kumimoji="0" lang="th-TH" sz="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B9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- จัดทำแผนงาน งบประมาณ 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B9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LongTerm pLan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34446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B9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- AHRDA KICK OFF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103180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B9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- โครงการฝึกอบรมนักบริหารระดับต้นในอุตสาหกรรมชิ้นส่วนยานยนต์ไทย (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B9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SBC)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สอศ, 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AHRDA,</a:t>
                      </a:r>
                      <a:r>
                        <a:rPr kumimoji="0" lang="th-TH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สอท,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TAPMA, </a:t>
                      </a:r>
                      <a:r>
                        <a:rPr kumimoji="0" lang="th-TH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สปก.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2</a:t>
                      </a: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รุ่นๆ ละ 30 คน รวม 60 คน              </a:t>
                      </a:r>
                      <a:endParaRPr kumimoji="0" lang="th-TH" sz="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</a:t>
                      </a:r>
                      <a:r>
                        <a:rPr kumimoji="0" lang="th-TH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รุ่นๆ ละ 30 คน รวม 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3</a:t>
                      </a:r>
                      <a:r>
                        <a:rPr kumimoji="0" lang="th-TH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0 คน              </a:t>
                      </a:r>
                      <a:endParaRPr kumimoji="0" lang="th-TH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103180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D2DB9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- พัฒนาทักษะฝีมือแรงงานในอุตสาหกรรมในอุตสาหกรรมยานยนต์และชิ้นส่วนอะไหล่        ยานยนต์ </a:t>
                      </a:r>
                      <a:r>
                        <a:rPr kumimoji="0" lang="th-TH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(งบประมาณจาก กลุ่มจังหวัดภาคกลางตอนกลาง)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AHRDA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200 คน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200 คน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200 คน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200 คน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212 คน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57305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B9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- การปรับปรุงและพัฒนาหลักสูตรฝึกอบรมของ 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B9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AHRDA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AHRDA, </a:t>
                      </a:r>
                      <a:endParaRPr kumimoji="0" lang="th-TH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สมฐ. 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TAI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  <a:endParaRPr kumimoji="0" lang="th-TH" sz="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 ครั้ง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  <a:endParaRPr kumimoji="0" lang="th-TH" sz="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34446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B9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- กำหนด 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B9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KPI </a:t>
                      </a:r>
                      <a:r>
                        <a:rPr kumimoji="0" lang="th-TH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B9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บุคลากร 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B9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AHRDA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14311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B9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- การทบทวนแผนกลยุทธ์ของ (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B9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AHRDA)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AHRDA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  1ครั้ง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73152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D2DB9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- โครงการสัมมนาเชิงปฏิบัติการความต้องการแรงงานและการพัฒนาบุคลากรในอุตสาหกรรมยานยนต์และชิ้นส่วนอะไหล่ยานยนต์ 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AHRDA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 ครั้ง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</a:tbl>
          </a:graphicData>
        </a:graphic>
      </p:graphicFrame>
      <p:cxnSp>
        <p:nvCxnSpPr>
          <p:cNvPr id="31" name="ลูกศรเชื่อมต่อแบบตรง 30"/>
          <p:cNvCxnSpPr/>
          <p:nvPr/>
        </p:nvCxnSpPr>
        <p:spPr>
          <a:xfrm flipV="1">
            <a:off x="4683125" y="1700213"/>
            <a:ext cx="2906713" cy="0"/>
          </a:xfrm>
          <a:prstGeom prst="straightConnector1">
            <a:avLst/>
          </a:prstGeom>
          <a:ln>
            <a:solidFill>
              <a:srgbClr val="FF0000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กล่องข้อความ 12"/>
          <p:cNvSpPr txBox="1"/>
          <p:nvPr/>
        </p:nvSpPr>
        <p:spPr>
          <a:xfrm>
            <a:off x="6794500" y="2420938"/>
            <a:ext cx="2386013" cy="261937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wrap="none">
            <a:spAutoFit/>
          </a:bodyPr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smtClean="0"/>
              <a:t>Grand opening  2</a:t>
            </a:r>
            <a:r>
              <a:rPr lang="en-US" baseline="30000" dirty="0" smtClean="0"/>
              <a:t>nd</a:t>
            </a:r>
            <a:r>
              <a:rPr lang="en-US" dirty="0" smtClean="0"/>
              <a:t> </a:t>
            </a:r>
            <a:r>
              <a:rPr lang="th-TH" dirty="0" smtClean="0"/>
              <a:t> </a:t>
            </a:r>
            <a:r>
              <a:rPr lang="en-US" dirty="0" smtClean="0"/>
              <a:t>September 2015 </a:t>
            </a:r>
            <a:endParaRPr lang="th-TH" dirty="0"/>
          </a:p>
        </p:txBody>
      </p:sp>
      <p:sp>
        <p:nvSpPr>
          <p:cNvPr id="38" name="กล่องข้อความ 13"/>
          <p:cNvSpPr txBox="1"/>
          <p:nvPr/>
        </p:nvSpPr>
        <p:spPr>
          <a:xfrm>
            <a:off x="7380288" y="2079625"/>
            <a:ext cx="1541462" cy="269875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wrap="none">
            <a:spAutoFit/>
          </a:bodyPr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2016 Fiscal Year Budget</a:t>
            </a:r>
            <a:endParaRPr lang="th-TH" dirty="0"/>
          </a:p>
        </p:txBody>
      </p:sp>
      <p:sp>
        <p:nvSpPr>
          <p:cNvPr id="41" name="กล่องข้อความ 18"/>
          <p:cNvSpPr txBox="1"/>
          <p:nvPr/>
        </p:nvSpPr>
        <p:spPr>
          <a:xfrm>
            <a:off x="7667625" y="4941888"/>
            <a:ext cx="977900" cy="260350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100" dirty="0">
                <a:latin typeface="Tahoma" pitchFamily="34" charset="0"/>
                <a:cs typeface="Tahoma" pitchFamily="34" charset="0"/>
              </a:rPr>
              <a:t>ครั้งที่ </a:t>
            </a:r>
            <a:r>
              <a:rPr lang="en-US" sz="1100" dirty="0">
                <a:latin typeface="Tahoma" pitchFamily="34" charset="0"/>
                <a:cs typeface="Tahoma" pitchFamily="34" charset="0"/>
              </a:rPr>
              <a:t>2/2015</a:t>
            </a:r>
            <a:endParaRPr lang="th-TH" sz="11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42" name="กล่องข้อความ 19"/>
          <p:cNvSpPr txBox="1"/>
          <p:nvPr/>
        </p:nvSpPr>
        <p:spPr>
          <a:xfrm>
            <a:off x="5713413" y="5313363"/>
            <a:ext cx="989012" cy="260350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100">
                <a:latin typeface="Tahoma" pitchFamily="34" charset="0"/>
                <a:cs typeface="Tahoma" pitchFamily="34" charset="0"/>
              </a:rPr>
              <a:t>ครั้งที่ </a:t>
            </a:r>
            <a:r>
              <a:rPr lang="en-US" sz="1100">
                <a:latin typeface="Tahoma" pitchFamily="34" charset="0"/>
                <a:cs typeface="Tahoma" pitchFamily="34" charset="0"/>
              </a:rPr>
              <a:t>1/2015</a:t>
            </a:r>
            <a:endParaRPr lang="th-TH" sz="110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1416" name="สี่เหลี่ยมผืนผ้า 45"/>
          <p:cNvSpPr>
            <a:spLocks noChangeArrowheads="1"/>
          </p:cNvSpPr>
          <p:nvPr/>
        </p:nvSpPr>
        <p:spPr bwMode="auto">
          <a:xfrm>
            <a:off x="179388" y="188913"/>
            <a:ext cx="8797925" cy="369887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th-TH">
                <a:latin typeface="Tahoma" pitchFamily="34" charset="0"/>
                <a:cs typeface="Tahoma" pitchFamily="34" charset="0"/>
              </a:rPr>
              <a:t>AHRDA Year Plan 2558</a:t>
            </a:r>
          </a:p>
        </p:txBody>
      </p:sp>
      <p:sp>
        <p:nvSpPr>
          <p:cNvPr id="49" name="สามเหลี่ยมหน้าจั่ว 48"/>
          <p:cNvSpPr/>
          <p:nvPr/>
        </p:nvSpPr>
        <p:spPr>
          <a:xfrm>
            <a:off x="4578350" y="1484313"/>
            <a:ext cx="215900" cy="142875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/>
          </a:p>
        </p:txBody>
      </p:sp>
      <p:sp>
        <p:nvSpPr>
          <p:cNvPr id="51" name="สามเหลี่ยมหน้าจั่ว 50"/>
          <p:cNvSpPr/>
          <p:nvPr/>
        </p:nvSpPr>
        <p:spPr>
          <a:xfrm>
            <a:off x="7451725" y="1484313"/>
            <a:ext cx="215900" cy="142875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/>
          </a:p>
        </p:txBody>
      </p:sp>
      <p:sp>
        <p:nvSpPr>
          <p:cNvPr id="53" name="ดาว 5 แฉก 52"/>
          <p:cNvSpPr/>
          <p:nvPr/>
        </p:nvSpPr>
        <p:spPr>
          <a:xfrm>
            <a:off x="6516688" y="4568825"/>
            <a:ext cx="165100" cy="15557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th-TH"/>
          </a:p>
        </p:txBody>
      </p:sp>
      <p:sp>
        <p:nvSpPr>
          <p:cNvPr id="54" name="ดาว 5 แฉก 53"/>
          <p:cNvSpPr/>
          <p:nvPr/>
        </p:nvSpPr>
        <p:spPr>
          <a:xfrm>
            <a:off x="7596188" y="6010275"/>
            <a:ext cx="165100" cy="15557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th-TH"/>
          </a:p>
        </p:txBody>
      </p:sp>
      <p:sp>
        <p:nvSpPr>
          <p:cNvPr id="56" name="ดาว 5 แฉก 55"/>
          <p:cNvSpPr/>
          <p:nvPr/>
        </p:nvSpPr>
        <p:spPr>
          <a:xfrm>
            <a:off x="6084888" y="5145088"/>
            <a:ext cx="165100" cy="15557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th-TH"/>
          </a:p>
        </p:txBody>
      </p:sp>
      <p:sp>
        <p:nvSpPr>
          <p:cNvPr id="57" name="ดาว 5 แฉก 56"/>
          <p:cNvSpPr/>
          <p:nvPr/>
        </p:nvSpPr>
        <p:spPr>
          <a:xfrm>
            <a:off x="8316913" y="4652963"/>
            <a:ext cx="165100" cy="15557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th-TH"/>
          </a:p>
        </p:txBody>
      </p:sp>
      <p:sp>
        <p:nvSpPr>
          <p:cNvPr id="58" name="ดาว 5 แฉก 57"/>
          <p:cNvSpPr/>
          <p:nvPr/>
        </p:nvSpPr>
        <p:spPr>
          <a:xfrm>
            <a:off x="8027988" y="5505450"/>
            <a:ext cx="165100" cy="15557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100" dirty="0">
                <a:solidFill>
                  <a:srgbClr val="FFFFFF"/>
                </a:solidFill>
                <a:latin typeface="Tahoma" pitchFamily="34" charset="0"/>
                <a:cs typeface="Tahoma" pitchFamily="34" charset="0"/>
              </a:rPr>
              <a:t>0</a:t>
            </a:r>
          </a:p>
        </p:txBody>
      </p:sp>
      <p:sp>
        <p:nvSpPr>
          <p:cNvPr id="59" name="สามเหลี่ยมหน้าจั่ว 58"/>
          <p:cNvSpPr/>
          <p:nvPr/>
        </p:nvSpPr>
        <p:spPr>
          <a:xfrm>
            <a:off x="5724525" y="2708275"/>
            <a:ext cx="217488" cy="144463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/>
          </a:p>
        </p:txBody>
      </p:sp>
      <p:sp>
        <p:nvSpPr>
          <p:cNvPr id="60" name="สามเหลี่ยมหน้าจั่ว 59"/>
          <p:cNvSpPr/>
          <p:nvPr/>
        </p:nvSpPr>
        <p:spPr>
          <a:xfrm>
            <a:off x="7164388" y="2708275"/>
            <a:ext cx="215900" cy="144463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/>
          </a:p>
        </p:txBody>
      </p:sp>
      <p:sp>
        <p:nvSpPr>
          <p:cNvPr id="61" name="สามเหลี่ยมหน้าจั่ว 60"/>
          <p:cNvSpPr/>
          <p:nvPr/>
        </p:nvSpPr>
        <p:spPr>
          <a:xfrm>
            <a:off x="7596188" y="1844675"/>
            <a:ext cx="215900" cy="144463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/>
          </a:p>
        </p:txBody>
      </p:sp>
      <p:sp>
        <p:nvSpPr>
          <p:cNvPr id="62" name="สามเหลี่ยมหน้าจั่ว 61"/>
          <p:cNvSpPr/>
          <p:nvPr/>
        </p:nvSpPr>
        <p:spPr>
          <a:xfrm>
            <a:off x="8316913" y="1844675"/>
            <a:ext cx="215900" cy="144463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/>
          </a:p>
        </p:txBody>
      </p:sp>
      <p:sp>
        <p:nvSpPr>
          <p:cNvPr id="64" name="สามเหลี่ยมหน้าจั่ว 63"/>
          <p:cNvSpPr/>
          <p:nvPr/>
        </p:nvSpPr>
        <p:spPr>
          <a:xfrm>
            <a:off x="8724900" y="2708275"/>
            <a:ext cx="215900" cy="144463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/>
          </a:p>
        </p:txBody>
      </p:sp>
      <p:cxnSp>
        <p:nvCxnSpPr>
          <p:cNvPr id="65" name="ลูกศรเชื่อมต่อแบบตรง 64"/>
          <p:cNvCxnSpPr/>
          <p:nvPr/>
        </p:nvCxnSpPr>
        <p:spPr>
          <a:xfrm>
            <a:off x="4787900" y="3860800"/>
            <a:ext cx="1893888" cy="0"/>
          </a:xfrm>
          <a:prstGeom prst="straightConnector1">
            <a:avLst/>
          </a:prstGeom>
          <a:ln>
            <a:solidFill>
              <a:srgbClr val="FF0000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สามเหลี่ยมหน้าจั่ว 66"/>
          <p:cNvSpPr/>
          <p:nvPr/>
        </p:nvSpPr>
        <p:spPr>
          <a:xfrm>
            <a:off x="6588125" y="3644900"/>
            <a:ext cx="215900" cy="144463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/>
          </a:p>
        </p:txBody>
      </p:sp>
      <p:sp>
        <p:nvSpPr>
          <p:cNvPr id="68" name="สามเหลี่ยมหน้าจั่ว 67"/>
          <p:cNvSpPr/>
          <p:nvPr/>
        </p:nvSpPr>
        <p:spPr>
          <a:xfrm>
            <a:off x="4643438" y="3644900"/>
            <a:ext cx="215900" cy="144463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/>
          </a:p>
        </p:txBody>
      </p:sp>
      <p:cxnSp>
        <p:nvCxnSpPr>
          <p:cNvPr id="71" name="ลูกศรเชื่อมต่อแบบตรง 70"/>
          <p:cNvCxnSpPr/>
          <p:nvPr/>
        </p:nvCxnSpPr>
        <p:spPr>
          <a:xfrm>
            <a:off x="4643438" y="2060575"/>
            <a:ext cx="215900" cy="19050"/>
          </a:xfrm>
          <a:prstGeom prst="straightConnector1">
            <a:avLst/>
          </a:prstGeom>
          <a:ln>
            <a:solidFill>
              <a:srgbClr val="FF0000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33" name="Line 165"/>
          <p:cNvSpPr>
            <a:spLocks noChangeShapeType="1"/>
          </p:cNvSpPr>
          <p:nvPr/>
        </p:nvSpPr>
        <p:spPr bwMode="auto">
          <a:xfrm>
            <a:off x="8496300" y="2924175"/>
            <a:ext cx="468313" cy="0"/>
          </a:xfrm>
          <a:prstGeom prst="line">
            <a:avLst/>
          </a:prstGeom>
          <a:noFill/>
          <a:ln w="9525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1434" name="Line 166"/>
          <p:cNvSpPr>
            <a:spLocks noChangeShapeType="1"/>
          </p:cNvSpPr>
          <p:nvPr/>
        </p:nvSpPr>
        <p:spPr bwMode="auto">
          <a:xfrm>
            <a:off x="5795963" y="2924175"/>
            <a:ext cx="1584325" cy="0"/>
          </a:xfrm>
          <a:prstGeom prst="line">
            <a:avLst/>
          </a:prstGeom>
          <a:noFill/>
          <a:ln w="9525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1435" name="Line 167"/>
          <p:cNvSpPr>
            <a:spLocks noChangeShapeType="1"/>
          </p:cNvSpPr>
          <p:nvPr/>
        </p:nvSpPr>
        <p:spPr bwMode="auto">
          <a:xfrm>
            <a:off x="7739063" y="2060575"/>
            <a:ext cx="720725" cy="0"/>
          </a:xfrm>
          <a:prstGeom prst="line">
            <a:avLst/>
          </a:prstGeom>
          <a:noFill/>
          <a:ln w="9525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29" name="ดาว 5 แฉก 28"/>
          <p:cNvSpPr/>
          <p:nvPr/>
        </p:nvSpPr>
        <p:spPr>
          <a:xfrm>
            <a:off x="8172450" y="2265363"/>
            <a:ext cx="165100" cy="15557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th-TH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902450" y="6524625"/>
            <a:ext cx="2133600" cy="365125"/>
          </a:xfrm>
        </p:spPr>
        <p:txBody>
          <a:bodyPr/>
          <a:lstStyle/>
          <a:p>
            <a:pPr>
              <a:defRPr/>
            </a:pPr>
            <a:fld id="{DDA908F0-FE29-49E3-86EA-627078817B50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16"/>
          <p:cNvSpPr txBox="1">
            <a:spLocks noChangeArrowheads="1"/>
          </p:cNvSpPr>
          <p:nvPr/>
        </p:nvSpPr>
        <p:spPr bwMode="auto">
          <a:xfrm>
            <a:off x="323850" y="838200"/>
            <a:ext cx="2655888" cy="304800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th-TH" altLang="th-TH" sz="140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กิจกรรม/โครงการ</a:t>
            </a:r>
            <a:endParaRPr lang="en-US" altLang="th-TH" sz="1400">
              <a:solidFill>
                <a:srgbClr val="00000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2291" name="Text Box 16"/>
          <p:cNvSpPr txBox="1">
            <a:spLocks noChangeArrowheads="1"/>
          </p:cNvSpPr>
          <p:nvPr/>
        </p:nvSpPr>
        <p:spPr bwMode="auto">
          <a:xfrm>
            <a:off x="323850" y="1412875"/>
            <a:ext cx="2655888" cy="396875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th-TH" altLang="th-TH" sz="1000">
                <a:solidFill>
                  <a:srgbClr val="0033CC"/>
                </a:solidFill>
                <a:latin typeface="Calibri" pitchFamily="34" charset="0"/>
                <a:cs typeface="Tahoma" pitchFamily="34" charset="0"/>
              </a:rPr>
              <a:t>1. จัดตั้ง </a:t>
            </a:r>
            <a:r>
              <a:rPr lang="en-US" altLang="th-TH" sz="1000">
                <a:solidFill>
                  <a:srgbClr val="0033CC"/>
                </a:solidFill>
                <a:latin typeface="Calibri" pitchFamily="34" charset="0"/>
                <a:cs typeface="Tahoma" pitchFamily="34" charset="0"/>
              </a:rPr>
              <a:t>AHRDA  </a:t>
            </a:r>
            <a:r>
              <a:rPr lang="th-TH" altLang="th-TH" sz="1000">
                <a:solidFill>
                  <a:srgbClr val="0033CC"/>
                </a:solidFill>
                <a:latin typeface="Calibri" pitchFamily="34" charset="0"/>
                <a:cs typeface="Tahoma" pitchFamily="34" charset="0"/>
              </a:rPr>
              <a:t>และสร้างแผนกลยุทธ์ระยะยาวของ </a:t>
            </a:r>
            <a:r>
              <a:rPr lang="en-US" altLang="th-TH" sz="1000">
                <a:solidFill>
                  <a:srgbClr val="0033CC"/>
                </a:solidFill>
                <a:latin typeface="Calibri" pitchFamily="34" charset="0"/>
                <a:cs typeface="Tahoma" pitchFamily="34" charset="0"/>
              </a:rPr>
              <a:t>AHRDA</a:t>
            </a:r>
          </a:p>
        </p:txBody>
      </p:sp>
      <p:sp>
        <p:nvSpPr>
          <p:cNvPr id="12292" name="Text Box 16"/>
          <p:cNvSpPr txBox="1">
            <a:spLocks noChangeArrowheads="1"/>
          </p:cNvSpPr>
          <p:nvPr/>
        </p:nvSpPr>
        <p:spPr bwMode="auto">
          <a:xfrm>
            <a:off x="323850" y="1982788"/>
            <a:ext cx="2655888" cy="1158875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ctr" hangingPunct="0"/>
            <a:r>
              <a:rPr lang="en-US" altLang="th-TH" sz="1000">
                <a:solidFill>
                  <a:srgbClr val="161645"/>
                </a:solidFill>
                <a:latin typeface="Calibri" pitchFamily="34" charset="0"/>
                <a:cs typeface="Tahoma" pitchFamily="34" charset="0"/>
              </a:rPr>
              <a:t>2.</a:t>
            </a:r>
            <a:r>
              <a:rPr lang="th-TH" altLang="th-TH" sz="1000">
                <a:solidFill>
                  <a:srgbClr val="161645"/>
                </a:solidFill>
                <a:latin typeface="Calibri" pitchFamily="34" charset="0"/>
                <a:cs typeface="Tahoma" pitchFamily="34" charset="0"/>
              </a:rPr>
              <a:t> การฝึกพัฒนาฝีมือแรงงานในอุตสาหกรรมยานยนต์และชิ้นส่วนอะไหล่ยานยนต์</a:t>
            </a:r>
          </a:p>
          <a:p>
            <a:pPr eaLnBrk="0" fontAlgn="ctr" hangingPunct="0"/>
            <a:r>
              <a:rPr lang="en-US" altLang="th-TH" sz="100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2.1</a:t>
            </a:r>
            <a:r>
              <a:rPr lang="th-TH" altLang="th-TH" sz="100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โครงการฝึกอบรมครูอาชีวะและผู้บริหารในอุตสาหกรรมชิ้นส่วนยานยนต์ไทย (</a:t>
            </a:r>
            <a:r>
              <a:rPr lang="en-US" altLang="th-TH" sz="100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SBC)</a:t>
            </a:r>
          </a:p>
          <a:p>
            <a:pPr eaLnBrk="0" fontAlgn="ctr" hangingPunct="0"/>
            <a:r>
              <a:rPr lang="en-US" altLang="th-TH" sz="100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2.2</a:t>
            </a:r>
            <a:r>
              <a:rPr lang="th-TH" altLang="th-TH" sz="100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 พัฒนาทักษะฝีมือแรงงานในอุตสาหกรรมในอุตสาหกรรมยานยนต์และชิ้นส่วนอะไหล่ยานยนต์ (เน้นเชิงคุณภาพของทักษะฝีมือแรงงาน) </a:t>
            </a:r>
            <a:endParaRPr lang="en-US" altLang="th-TH" sz="300">
              <a:solidFill>
                <a:srgbClr val="2D2DB9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2293" name="Text Box 16"/>
          <p:cNvSpPr txBox="1">
            <a:spLocks noChangeArrowheads="1"/>
          </p:cNvSpPr>
          <p:nvPr/>
        </p:nvSpPr>
        <p:spPr bwMode="auto">
          <a:xfrm>
            <a:off x="3008313" y="1455738"/>
            <a:ext cx="1079500" cy="461962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altLang="th-TH" sz="1200">
                <a:latin typeface="Tahoma" pitchFamily="34" charset="0"/>
                <a:cs typeface="Tahoma" pitchFamily="34" charset="0"/>
              </a:rPr>
              <a:t>Board &amp; AHRDA</a:t>
            </a:r>
            <a:endParaRPr lang="th-TH" altLang="th-TH" sz="120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2294" name="Text Box 16"/>
          <p:cNvSpPr txBox="1">
            <a:spLocks noChangeArrowheads="1"/>
          </p:cNvSpPr>
          <p:nvPr/>
        </p:nvSpPr>
        <p:spPr bwMode="auto">
          <a:xfrm>
            <a:off x="323850" y="3754438"/>
            <a:ext cx="2655888" cy="466725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ctr" hangingPunct="0"/>
            <a:r>
              <a:rPr lang="en-US" altLang="th-TH" sz="1000">
                <a:latin typeface="Tahoma" pitchFamily="34" charset="0"/>
                <a:cs typeface="Tahoma" pitchFamily="34" charset="0"/>
              </a:rPr>
              <a:t>4.</a:t>
            </a:r>
            <a:r>
              <a:rPr lang="th-TH" altLang="th-TH" sz="1000">
                <a:latin typeface="Tahoma" pitchFamily="34" charset="0"/>
                <a:cs typeface="Tahoma" pitchFamily="34" charset="0"/>
              </a:rPr>
              <a:t> การปรับปรุงและพัฒนามาตรฐานและหลักสูตรฝึกอบรมของ </a:t>
            </a:r>
            <a:r>
              <a:rPr lang="en-US" altLang="th-TH" sz="1000">
                <a:latin typeface="Tahoma" pitchFamily="34" charset="0"/>
                <a:cs typeface="Tahoma" pitchFamily="34" charset="0"/>
              </a:rPr>
              <a:t>AHRDA</a:t>
            </a:r>
          </a:p>
          <a:p>
            <a:pPr algn="ctr" eaLnBrk="0" hangingPunct="0">
              <a:spcBef>
                <a:spcPct val="50000"/>
              </a:spcBef>
            </a:pPr>
            <a:endParaRPr lang="en-US" altLang="th-TH" sz="30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2295" name="Text Box 16"/>
          <p:cNvSpPr txBox="1">
            <a:spLocks noChangeArrowheads="1"/>
          </p:cNvSpPr>
          <p:nvPr/>
        </p:nvSpPr>
        <p:spPr bwMode="auto">
          <a:xfrm>
            <a:off x="331788" y="5483225"/>
            <a:ext cx="2655887" cy="244475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th-TH" sz="1000">
                <a:solidFill>
                  <a:srgbClr val="2D2DB9"/>
                </a:solidFill>
                <a:latin typeface="Tahoma" pitchFamily="34" charset="0"/>
                <a:cs typeface="Tahoma" pitchFamily="34" charset="0"/>
              </a:rPr>
              <a:t>7. </a:t>
            </a:r>
            <a:r>
              <a:rPr lang="th-TH" altLang="th-TH" sz="1000">
                <a:solidFill>
                  <a:srgbClr val="2D2DB9"/>
                </a:solidFill>
                <a:latin typeface="Tahoma" pitchFamily="34" charset="0"/>
                <a:cs typeface="Tahoma" pitchFamily="34" charset="0"/>
              </a:rPr>
              <a:t>การนำมาตรฐานฝีมือแรงงานมาทดสอบ</a:t>
            </a:r>
            <a:r>
              <a:rPr lang="en-US" altLang="th-TH" sz="1000">
                <a:solidFill>
                  <a:srgbClr val="2D2DB9"/>
                </a:solidFill>
                <a:latin typeface="Tahoma" pitchFamily="34" charset="0"/>
                <a:cs typeface="Tahoma" pitchFamily="34" charset="0"/>
              </a:rPr>
              <a:t> </a:t>
            </a:r>
          </a:p>
        </p:txBody>
      </p:sp>
      <p:sp>
        <p:nvSpPr>
          <p:cNvPr id="12296" name="Text Box 16"/>
          <p:cNvSpPr txBox="1">
            <a:spLocks noChangeArrowheads="1"/>
          </p:cNvSpPr>
          <p:nvPr/>
        </p:nvSpPr>
        <p:spPr bwMode="auto">
          <a:xfrm>
            <a:off x="323850" y="6092825"/>
            <a:ext cx="2655888" cy="619125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ctr" hangingPunct="0"/>
            <a:r>
              <a:rPr lang="en-US" altLang="th-TH" sz="1000">
                <a:solidFill>
                  <a:srgbClr val="0033CC"/>
                </a:solidFill>
                <a:latin typeface="Tahoma" pitchFamily="34" charset="0"/>
                <a:cs typeface="Tahoma" pitchFamily="34" charset="0"/>
              </a:rPr>
              <a:t>9.</a:t>
            </a:r>
            <a:r>
              <a:rPr lang="th-TH" altLang="th-TH" sz="1000">
                <a:solidFill>
                  <a:srgbClr val="0033CC"/>
                </a:solidFill>
                <a:latin typeface="Tahoma" pitchFamily="34" charset="0"/>
                <a:cs typeface="Tahoma" pitchFamily="34" charset="0"/>
              </a:rPr>
              <a:t> โครงการสัมมนาเชิงปฏิบัติการความต้องการแรงงานและการพัฒนาบุคลากรในอุตสาหกรรมยานยนต์และชิ้นส่วนอะไหล่ยานยนต์ </a:t>
            </a:r>
          </a:p>
          <a:p>
            <a:pPr algn="ctr" eaLnBrk="0" hangingPunct="0">
              <a:spcBef>
                <a:spcPct val="50000"/>
              </a:spcBef>
            </a:pPr>
            <a:endParaRPr lang="en-US" altLang="th-TH" sz="300">
              <a:solidFill>
                <a:srgbClr val="0033CC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2297" name="Text Box 16"/>
          <p:cNvSpPr txBox="1">
            <a:spLocks noChangeArrowheads="1"/>
          </p:cNvSpPr>
          <p:nvPr/>
        </p:nvSpPr>
        <p:spPr bwMode="auto">
          <a:xfrm>
            <a:off x="323850" y="5807075"/>
            <a:ext cx="2655888" cy="228600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th-TH" sz="900">
                <a:latin typeface="Tahoma" pitchFamily="34" charset="0"/>
                <a:cs typeface="Tahoma" pitchFamily="34" charset="0"/>
              </a:rPr>
              <a:t>8. </a:t>
            </a:r>
            <a:r>
              <a:rPr lang="th-TH" altLang="th-TH" sz="900">
                <a:latin typeface="Tahoma" pitchFamily="34" charset="0"/>
                <a:cs typeface="Tahoma" pitchFamily="34" charset="0"/>
              </a:rPr>
              <a:t>การทบทวนผนกลยุทธ์ของ </a:t>
            </a:r>
            <a:r>
              <a:rPr lang="en-US" altLang="th-TH" sz="900">
                <a:latin typeface="Tahoma" pitchFamily="34" charset="0"/>
                <a:cs typeface="Tahoma" pitchFamily="34" charset="0"/>
              </a:rPr>
              <a:t>AHRDA</a:t>
            </a:r>
          </a:p>
        </p:txBody>
      </p:sp>
      <p:sp>
        <p:nvSpPr>
          <p:cNvPr id="12298" name="Text Box 16"/>
          <p:cNvSpPr txBox="1">
            <a:spLocks noChangeArrowheads="1"/>
          </p:cNvSpPr>
          <p:nvPr/>
        </p:nvSpPr>
        <p:spPr bwMode="auto">
          <a:xfrm>
            <a:off x="4211638" y="908050"/>
            <a:ext cx="655637" cy="30480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altLang="th-TH" sz="1400" b="1">
                <a:latin typeface="Tahoma" pitchFamily="34" charset="0"/>
                <a:cs typeface="Tahoma" pitchFamily="34" charset="0"/>
              </a:rPr>
              <a:t>2558</a:t>
            </a:r>
          </a:p>
        </p:txBody>
      </p:sp>
      <p:sp>
        <p:nvSpPr>
          <p:cNvPr id="12299" name="Text Box 16"/>
          <p:cNvSpPr txBox="1">
            <a:spLocks noChangeArrowheads="1"/>
          </p:cNvSpPr>
          <p:nvPr/>
        </p:nvSpPr>
        <p:spPr bwMode="auto">
          <a:xfrm>
            <a:off x="8126413" y="836613"/>
            <a:ext cx="720725" cy="501650"/>
          </a:xfrm>
          <a:prstGeom prst="rect">
            <a:avLst/>
          </a:prstGeom>
          <a:solidFill>
            <a:srgbClr val="CCFF33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th-TH" altLang="th-TH" sz="1000">
                <a:latin typeface="Tahoma" pitchFamily="34" charset="0"/>
                <a:cs typeface="Tahoma" pitchFamily="34" charset="0"/>
              </a:rPr>
              <a:t>แผน    กลยุทธ์ กพร</a:t>
            </a:r>
            <a:r>
              <a:rPr lang="en-US" altLang="th-TH" sz="1000">
                <a:latin typeface="Tahoma" pitchFamily="34" charset="0"/>
                <a:cs typeface="Tahoma" pitchFamily="34" charset="0"/>
              </a:rPr>
              <a:t>.</a:t>
            </a:r>
            <a:r>
              <a:rPr lang="th-TH" altLang="th-TH" sz="1000">
                <a:latin typeface="Tahoma" pitchFamily="34" charset="0"/>
                <a:cs typeface="Tahoma" pitchFamily="34" charset="0"/>
              </a:rPr>
              <a:t>ปช</a:t>
            </a:r>
            <a:r>
              <a:rPr lang="en-US" altLang="th-TH" sz="1000">
                <a:latin typeface="Tahoma" pitchFamily="34" charset="0"/>
                <a:cs typeface="Tahoma" pitchFamily="34" charset="0"/>
              </a:rPr>
              <a:t>.</a:t>
            </a:r>
          </a:p>
        </p:txBody>
      </p:sp>
      <p:sp>
        <p:nvSpPr>
          <p:cNvPr id="12300" name="Text Box 16"/>
          <p:cNvSpPr txBox="1">
            <a:spLocks noChangeArrowheads="1"/>
          </p:cNvSpPr>
          <p:nvPr/>
        </p:nvSpPr>
        <p:spPr bwMode="auto">
          <a:xfrm>
            <a:off x="3009900" y="2276475"/>
            <a:ext cx="1079500" cy="549275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th-TH" sz="1000">
                <a:latin typeface="Tahoma" pitchFamily="34" charset="0"/>
                <a:cs typeface="Tahoma" pitchFamily="34" charset="0"/>
              </a:rPr>
              <a:t>AHRDA , </a:t>
            </a:r>
            <a:r>
              <a:rPr lang="th-TH" altLang="th-TH" sz="1000">
                <a:latin typeface="Tahoma" pitchFamily="34" charset="0"/>
                <a:cs typeface="Tahoma" pitchFamily="34" charset="0"/>
              </a:rPr>
              <a:t>สอศ</a:t>
            </a:r>
            <a:r>
              <a:rPr lang="en-US" altLang="th-TH" sz="1000">
                <a:latin typeface="Tahoma" pitchFamily="34" charset="0"/>
                <a:cs typeface="Tahoma" pitchFamily="34" charset="0"/>
              </a:rPr>
              <a:t>./</a:t>
            </a:r>
            <a:r>
              <a:rPr lang="th-TH" altLang="th-TH" sz="1000">
                <a:latin typeface="Tahoma" pitchFamily="34" charset="0"/>
                <a:cs typeface="Tahoma" pitchFamily="34" charset="0"/>
              </a:rPr>
              <a:t>สอท</a:t>
            </a:r>
            <a:r>
              <a:rPr lang="en-US" altLang="th-TH" sz="1000">
                <a:latin typeface="Tahoma" pitchFamily="34" charset="0"/>
                <a:cs typeface="Tahoma" pitchFamily="34" charset="0"/>
              </a:rPr>
              <a:t>., TAPMA , </a:t>
            </a:r>
            <a:r>
              <a:rPr lang="th-TH" altLang="th-TH" sz="1000">
                <a:latin typeface="Tahoma" pitchFamily="34" charset="0"/>
                <a:cs typeface="Tahoma" pitchFamily="34" charset="0"/>
              </a:rPr>
              <a:t>กพร</a:t>
            </a:r>
            <a:r>
              <a:rPr lang="en-US" altLang="th-TH" sz="1000">
                <a:latin typeface="Tahoma" pitchFamily="34" charset="0"/>
                <a:cs typeface="Tahoma" pitchFamily="34" charset="0"/>
              </a:rPr>
              <a:t>.</a:t>
            </a:r>
            <a:endParaRPr lang="th-TH" altLang="th-TH" sz="100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2301" name="Text Box 16"/>
          <p:cNvSpPr txBox="1">
            <a:spLocks noChangeArrowheads="1"/>
          </p:cNvSpPr>
          <p:nvPr/>
        </p:nvSpPr>
        <p:spPr bwMode="auto">
          <a:xfrm>
            <a:off x="3008313" y="3789363"/>
            <a:ext cx="1079500" cy="396875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altLang="th-TH" sz="1000">
                <a:latin typeface="Tahoma" pitchFamily="34" charset="0"/>
                <a:cs typeface="Tahoma" pitchFamily="34" charset="0"/>
              </a:rPr>
              <a:t>AHRDA , </a:t>
            </a:r>
            <a:r>
              <a:rPr lang="th-TH" altLang="th-TH" sz="1000">
                <a:latin typeface="Tahoma" pitchFamily="34" charset="0"/>
                <a:cs typeface="Tahoma" pitchFamily="34" charset="0"/>
              </a:rPr>
              <a:t>กพร</a:t>
            </a:r>
            <a:r>
              <a:rPr lang="en-US" altLang="th-TH" sz="1000">
                <a:latin typeface="Tahoma" pitchFamily="34" charset="0"/>
                <a:cs typeface="Tahoma" pitchFamily="34" charset="0"/>
              </a:rPr>
              <a:t>. , TAI</a:t>
            </a:r>
            <a:endParaRPr lang="th-TH" altLang="th-TH" sz="100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2302" name="Text Box 16"/>
          <p:cNvSpPr txBox="1">
            <a:spLocks noChangeArrowheads="1"/>
          </p:cNvSpPr>
          <p:nvPr/>
        </p:nvSpPr>
        <p:spPr bwMode="auto">
          <a:xfrm>
            <a:off x="3008313" y="5013325"/>
            <a:ext cx="1079500" cy="396875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th-TH" altLang="th-TH" sz="1000">
                <a:latin typeface="Tahoma" pitchFamily="34" charset="0"/>
                <a:cs typeface="Tahoma" pitchFamily="34" charset="0"/>
              </a:rPr>
              <a:t>ภาค </a:t>
            </a:r>
            <a:r>
              <a:rPr lang="en-US" altLang="th-TH" sz="1000">
                <a:latin typeface="Tahoma" pitchFamily="34" charset="0"/>
                <a:cs typeface="Tahoma" pitchFamily="34" charset="0"/>
              </a:rPr>
              <a:t>1 &amp; AHRDA</a:t>
            </a:r>
            <a:endParaRPr lang="th-TH" altLang="th-TH" sz="100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2303" name="Text Box 16"/>
          <p:cNvSpPr txBox="1">
            <a:spLocks noChangeArrowheads="1"/>
          </p:cNvSpPr>
          <p:nvPr/>
        </p:nvSpPr>
        <p:spPr bwMode="auto">
          <a:xfrm>
            <a:off x="3009900" y="5516563"/>
            <a:ext cx="1079500" cy="244475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altLang="th-TH" sz="1000">
                <a:latin typeface="Tahoma" pitchFamily="34" charset="0"/>
                <a:cs typeface="Tahoma" pitchFamily="34" charset="0"/>
              </a:rPr>
              <a:t>AHRDA</a:t>
            </a:r>
            <a:endParaRPr lang="th-TH" altLang="th-TH" sz="100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2304" name="Text Box 16"/>
          <p:cNvSpPr txBox="1">
            <a:spLocks noChangeArrowheads="1"/>
          </p:cNvSpPr>
          <p:nvPr/>
        </p:nvSpPr>
        <p:spPr bwMode="auto">
          <a:xfrm>
            <a:off x="3008313" y="5921375"/>
            <a:ext cx="1079500" cy="396875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altLang="th-TH" sz="1000">
                <a:latin typeface="Tahoma" pitchFamily="34" charset="0"/>
                <a:cs typeface="Tahoma" pitchFamily="34" charset="0"/>
              </a:rPr>
              <a:t>Board &amp; </a:t>
            </a:r>
            <a:r>
              <a:rPr lang="th-TH" altLang="th-TH" sz="1000">
                <a:latin typeface="Tahoma" pitchFamily="34" charset="0"/>
                <a:cs typeface="Tahoma" pitchFamily="34" charset="0"/>
              </a:rPr>
              <a:t>วางแผน</a:t>
            </a:r>
          </a:p>
        </p:txBody>
      </p:sp>
      <p:sp>
        <p:nvSpPr>
          <p:cNvPr id="12305" name="Text Box 16"/>
          <p:cNvSpPr txBox="1">
            <a:spLocks noChangeArrowheads="1"/>
          </p:cNvSpPr>
          <p:nvPr/>
        </p:nvSpPr>
        <p:spPr bwMode="auto">
          <a:xfrm>
            <a:off x="3008313" y="6381750"/>
            <a:ext cx="1079500" cy="244475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altLang="th-TH" sz="1000">
                <a:latin typeface="Tahoma" pitchFamily="34" charset="0"/>
                <a:cs typeface="Tahoma" pitchFamily="34" charset="0"/>
              </a:rPr>
              <a:t>AHRDA</a:t>
            </a:r>
            <a:endParaRPr lang="th-TH" altLang="th-TH" sz="100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2306" name="Rectangle 18"/>
          <p:cNvSpPr>
            <a:spLocks noChangeArrowheads="1"/>
          </p:cNvSpPr>
          <p:nvPr/>
        </p:nvSpPr>
        <p:spPr bwMode="auto">
          <a:xfrm>
            <a:off x="4140200" y="1330325"/>
            <a:ext cx="3960813" cy="803275"/>
          </a:xfrm>
          <a:prstGeom prst="rect">
            <a:avLst/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th-TH" altLang="th-TH">
              <a:latin typeface="Calibri" pitchFamily="34" charset="0"/>
              <a:cs typeface="Cordia New" pitchFamily="34" charset="-34"/>
            </a:endParaRPr>
          </a:p>
        </p:txBody>
      </p:sp>
      <p:sp>
        <p:nvSpPr>
          <p:cNvPr id="12307" name="Rectangle 19"/>
          <p:cNvSpPr>
            <a:spLocks noChangeArrowheads="1"/>
          </p:cNvSpPr>
          <p:nvPr/>
        </p:nvSpPr>
        <p:spPr bwMode="auto">
          <a:xfrm>
            <a:off x="4140200" y="2276475"/>
            <a:ext cx="3960813" cy="585788"/>
          </a:xfrm>
          <a:prstGeom prst="rect">
            <a:avLst/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th-TH" altLang="th-TH">
              <a:latin typeface="Calibri" pitchFamily="34" charset="0"/>
              <a:cs typeface="Cordia New" pitchFamily="34" charset="-34"/>
            </a:endParaRPr>
          </a:p>
        </p:txBody>
      </p:sp>
      <p:sp>
        <p:nvSpPr>
          <p:cNvPr id="12308" name="Rectangle 20"/>
          <p:cNvSpPr>
            <a:spLocks noChangeArrowheads="1"/>
          </p:cNvSpPr>
          <p:nvPr/>
        </p:nvSpPr>
        <p:spPr bwMode="auto">
          <a:xfrm>
            <a:off x="4140200" y="2916238"/>
            <a:ext cx="3960813" cy="296862"/>
          </a:xfrm>
          <a:prstGeom prst="rect">
            <a:avLst/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th-TH" altLang="th-TH">
              <a:latin typeface="Calibri" pitchFamily="34" charset="0"/>
              <a:cs typeface="Cordia New" pitchFamily="34" charset="-34"/>
            </a:endParaRPr>
          </a:p>
        </p:txBody>
      </p:sp>
      <p:sp>
        <p:nvSpPr>
          <p:cNvPr id="12309" name="Rectangle 21"/>
          <p:cNvSpPr>
            <a:spLocks noChangeArrowheads="1"/>
          </p:cNvSpPr>
          <p:nvPr/>
        </p:nvSpPr>
        <p:spPr bwMode="auto">
          <a:xfrm>
            <a:off x="4140200" y="3744913"/>
            <a:ext cx="3960813" cy="431800"/>
          </a:xfrm>
          <a:prstGeom prst="rect">
            <a:avLst/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th-TH" altLang="th-TH">
              <a:latin typeface="Calibri" pitchFamily="34" charset="0"/>
              <a:cs typeface="Cordia New" pitchFamily="34" charset="-34"/>
            </a:endParaRPr>
          </a:p>
        </p:txBody>
      </p:sp>
      <p:sp>
        <p:nvSpPr>
          <p:cNvPr id="12310" name="Rectangle 22"/>
          <p:cNvSpPr>
            <a:spLocks noChangeArrowheads="1"/>
          </p:cNvSpPr>
          <p:nvPr/>
        </p:nvSpPr>
        <p:spPr bwMode="auto">
          <a:xfrm>
            <a:off x="4140200" y="4854575"/>
            <a:ext cx="3960813" cy="431800"/>
          </a:xfrm>
          <a:prstGeom prst="rect">
            <a:avLst/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th-TH" altLang="th-TH">
              <a:latin typeface="Calibri" pitchFamily="34" charset="0"/>
              <a:cs typeface="Cordia New" pitchFamily="34" charset="-34"/>
            </a:endParaRPr>
          </a:p>
        </p:txBody>
      </p:sp>
      <p:sp>
        <p:nvSpPr>
          <p:cNvPr id="12311" name="Rectangle 23"/>
          <p:cNvSpPr>
            <a:spLocks noChangeArrowheads="1"/>
          </p:cNvSpPr>
          <p:nvPr/>
        </p:nvSpPr>
        <p:spPr bwMode="auto">
          <a:xfrm>
            <a:off x="4140200" y="5837238"/>
            <a:ext cx="3960813" cy="431800"/>
          </a:xfrm>
          <a:prstGeom prst="rect">
            <a:avLst/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th-TH" altLang="th-TH">
              <a:latin typeface="Calibri" pitchFamily="34" charset="0"/>
              <a:cs typeface="Cordia New" pitchFamily="34" charset="-34"/>
            </a:endParaRPr>
          </a:p>
        </p:txBody>
      </p:sp>
      <p:sp>
        <p:nvSpPr>
          <p:cNvPr id="12312" name="Rectangle 24"/>
          <p:cNvSpPr>
            <a:spLocks noChangeArrowheads="1"/>
          </p:cNvSpPr>
          <p:nvPr/>
        </p:nvSpPr>
        <p:spPr bwMode="auto">
          <a:xfrm>
            <a:off x="4140200" y="6330950"/>
            <a:ext cx="3960813" cy="431800"/>
          </a:xfrm>
          <a:prstGeom prst="rect">
            <a:avLst/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th-TH" altLang="th-TH">
              <a:latin typeface="Calibri" pitchFamily="34" charset="0"/>
              <a:cs typeface="Cordia New" pitchFamily="34" charset="-34"/>
            </a:endParaRPr>
          </a:p>
        </p:txBody>
      </p:sp>
      <p:sp>
        <p:nvSpPr>
          <p:cNvPr id="12313" name="Rectangle 25"/>
          <p:cNvSpPr>
            <a:spLocks noChangeArrowheads="1"/>
          </p:cNvSpPr>
          <p:nvPr/>
        </p:nvSpPr>
        <p:spPr bwMode="auto">
          <a:xfrm>
            <a:off x="4140200" y="5340350"/>
            <a:ext cx="3960813" cy="431800"/>
          </a:xfrm>
          <a:prstGeom prst="rect">
            <a:avLst/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th-TH" altLang="th-TH">
              <a:latin typeface="Calibri" pitchFamily="34" charset="0"/>
              <a:cs typeface="Cordia New" pitchFamily="34" charset="-34"/>
            </a:endParaRPr>
          </a:p>
        </p:txBody>
      </p:sp>
      <p:sp>
        <p:nvSpPr>
          <p:cNvPr id="12314" name="Text Box 16"/>
          <p:cNvSpPr txBox="1">
            <a:spLocks noChangeArrowheads="1"/>
          </p:cNvSpPr>
          <p:nvPr/>
        </p:nvSpPr>
        <p:spPr bwMode="auto">
          <a:xfrm>
            <a:off x="3025775" y="882650"/>
            <a:ext cx="1058863" cy="304800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th-TH" altLang="th-TH" sz="1400">
                <a:latin typeface="Tahoma" pitchFamily="34" charset="0"/>
                <a:cs typeface="Tahoma" pitchFamily="34" charset="0"/>
              </a:rPr>
              <a:t>ผู้รับผิดชอบ</a:t>
            </a:r>
            <a:endParaRPr lang="en-US" altLang="th-TH" sz="140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2315" name="Text Box 16"/>
          <p:cNvSpPr txBox="1">
            <a:spLocks noChangeArrowheads="1"/>
          </p:cNvSpPr>
          <p:nvPr/>
        </p:nvSpPr>
        <p:spPr bwMode="auto">
          <a:xfrm>
            <a:off x="306388" y="3213100"/>
            <a:ext cx="2655887" cy="466725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ctr" hangingPunct="0"/>
            <a:r>
              <a:rPr lang="en-US" altLang="th-TH" sz="1000">
                <a:solidFill>
                  <a:srgbClr val="0033CC"/>
                </a:solidFill>
                <a:latin typeface="Tahoma" pitchFamily="34" charset="0"/>
                <a:cs typeface="Tahoma" pitchFamily="34" charset="0"/>
              </a:rPr>
              <a:t>3.</a:t>
            </a:r>
            <a:r>
              <a:rPr lang="th-TH" altLang="th-TH" sz="1000">
                <a:solidFill>
                  <a:srgbClr val="0033CC"/>
                </a:solidFill>
                <a:latin typeface="Tahoma" pitchFamily="34" charset="0"/>
                <a:cs typeface="Tahoma" pitchFamily="34" charset="0"/>
              </a:rPr>
              <a:t> การพัฒนาสมรรถนะของ </a:t>
            </a:r>
            <a:r>
              <a:rPr lang="en-US" altLang="th-TH" sz="1000">
                <a:solidFill>
                  <a:srgbClr val="0033CC"/>
                </a:solidFill>
                <a:latin typeface="Tahoma" pitchFamily="34" charset="0"/>
                <a:cs typeface="Tahoma" pitchFamily="34" charset="0"/>
              </a:rPr>
              <a:t>Master Trainer (Re-training  &amp; Re-testing)</a:t>
            </a:r>
          </a:p>
          <a:p>
            <a:pPr algn="ctr" eaLnBrk="0" hangingPunct="0">
              <a:spcBef>
                <a:spcPct val="50000"/>
              </a:spcBef>
            </a:pPr>
            <a:endParaRPr lang="en-US" altLang="th-TH" sz="300">
              <a:solidFill>
                <a:srgbClr val="0033CC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2316" name="Text Box 16"/>
          <p:cNvSpPr txBox="1">
            <a:spLocks noChangeArrowheads="1"/>
          </p:cNvSpPr>
          <p:nvPr/>
        </p:nvSpPr>
        <p:spPr bwMode="auto">
          <a:xfrm>
            <a:off x="3013075" y="3328988"/>
            <a:ext cx="1079500" cy="244475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altLang="th-TH" sz="1000">
                <a:latin typeface="Tahoma" pitchFamily="34" charset="0"/>
                <a:cs typeface="Tahoma" pitchFamily="34" charset="0"/>
              </a:rPr>
              <a:t>AHRDA</a:t>
            </a:r>
            <a:endParaRPr lang="th-TH" altLang="th-TH" sz="100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2317" name="Rectangle 29"/>
          <p:cNvSpPr>
            <a:spLocks noChangeArrowheads="1"/>
          </p:cNvSpPr>
          <p:nvPr/>
        </p:nvSpPr>
        <p:spPr bwMode="auto">
          <a:xfrm>
            <a:off x="4133850" y="3252788"/>
            <a:ext cx="3967163" cy="431800"/>
          </a:xfrm>
          <a:prstGeom prst="rect">
            <a:avLst/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th-TH" altLang="th-TH">
              <a:latin typeface="Calibri" pitchFamily="34" charset="0"/>
              <a:cs typeface="Cordia New" pitchFamily="34" charset="-34"/>
            </a:endParaRPr>
          </a:p>
        </p:txBody>
      </p:sp>
      <p:sp>
        <p:nvSpPr>
          <p:cNvPr id="12318" name="Rectangle 30"/>
          <p:cNvSpPr>
            <a:spLocks noChangeArrowheads="1"/>
          </p:cNvSpPr>
          <p:nvPr/>
        </p:nvSpPr>
        <p:spPr bwMode="auto">
          <a:xfrm>
            <a:off x="4135438" y="4302125"/>
            <a:ext cx="3965575" cy="431800"/>
          </a:xfrm>
          <a:prstGeom prst="rect">
            <a:avLst/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th-TH" altLang="th-TH">
              <a:latin typeface="Calibri" pitchFamily="34" charset="0"/>
              <a:cs typeface="Cordia New" pitchFamily="34" charset="-34"/>
            </a:endParaRPr>
          </a:p>
        </p:txBody>
      </p:sp>
      <p:sp>
        <p:nvSpPr>
          <p:cNvPr id="12319" name="Text Box 16"/>
          <p:cNvSpPr txBox="1">
            <a:spLocks noChangeArrowheads="1"/>
          </p:cNvSpPr>
          <p:nvPr/>
        </p:nvSpPr>
        <p:spPr bwMode="auto">
          <a:xfrm>
            <a:off x="344488" y="4292600"/>
            <a:ext cx="2655887" cy="701675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ctr" hangingPunct="0"/>
            <a:r>
              <a:rPr lang="en-US" altLang="th-TH" sz="1000">
                <a:solidFill>
                  <a:srgbClr val="0033CC"/>
                </a:solidFill>
                <a:latin typeface="Tahoma" pitchFamily="34" charset="0"/>
                <a:cs typeface="Tahoma" pitchFamily="34" charset="0"/>
              </a:rPr>
              <a:t>5.</a:t>
            </a:r>
            <a:r>
              <a:rPr lang="th-TH" altLang="th-TH" sz="1000">
                <a:solidFill>
                  <a:srgbClr val="0033CC"/>
                </a:solidFill>
                <a:latin typeface="Tahoma" pitchFamily="34" charset="0"/>
                <a:cs typeface="Tahoma" pitchFamily="34" charset="0"/>
              </a:rPr>
              <a:t> การปรับปรุงและพัฒนามาตรฐานฝีมือแรงงานและระบบการรับรองความสามารถของฝีมือแรงงานในอุตสาหกรรมยานยนต์และชิ้นส่วนอะไหล่ยานยนต์</a:t>
            </a:r>
            <a:endParaRPr lang="en-US" altLang="th-TH" sz="300">
              <a:solidFill>
                <a:srgbClr val="0033CC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2320" name="Text Box 16"/>
          <p:cNvSpPr txBox="1">
            <a:spLocks noChangeArrowheads="1"/>
          </p:cNvSpPr>
          <p:nvPr/>
        </p:nvSpPr>
        <p:spPr bwMode="auto">
          <a:xfrm>
            <a:off x="344488" y="5056188"/>
            <a:ext cx="2655887" cy="396875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th-TH" sz="1000">
                <a:solidFill>
                  <a:srgbClr val="161645"/>
                </a:solidFill>
                <a:latin typeface="Tahoma" pitchFamily="34" charset="0"/>
                <a:cs typeface="Tahoma" pitchFamily="34" charset="0"/>
              </a:rPr>
              <a:t>6.</a:t>
            </a:r>
            <a:r>
              <a:rPr lang="th-TH" altLang="th-TH" sz="1000">
                <a:solidFill>
                  <a:srgbClr val="161645"/>
                </a:solidFill>
                <a:latin typeface="Tahoma" pitchFamily="34" charset="0"/>
                <a:cs typeface="Tahoma" pitchFamily="34" charset="0"/>
              </a:rPr>
              <a:t> เป็นศูนย์ทดสอบฝีมือแรงงานตามมาตรฐานแรงงานแห่งชาติ</a:t>
            </a:r>
            <a:r>
              <a:rPr lang="en-US" altLang="th-TH" sz="1000">
                <a:solidFill>
                  <a:srgbClr val="161645"/>
                </a:solidFill>
                <a:latin typeface="Tahoma" pitchFamily="34" charset="0"/>
                <a:cs typeface="Tahoma" pitchFamily="34" charset="0"/>
              </a:rPr>
              <a:t>(</a:t>
            </a:r>
            <a:r>
              <a:rPr lang="th-TH" altLang="th-TH" sz="1000">
                <a:solidFill>
                  <a:srgbClr val="161645"/>
                </a:solidFill>
                <a:latin typeface="Tahoma" pitchFamily="34" charset="0"/>
                <a:cs typeface="Tahoma" pitchFamily="34" charset="0"/>
              </a:rPr>
              <a:t>เริ่มที่ชิ้นส่วนยานยนต์</a:t>
            </a:r>
            <a:r>
              <a:rPr lang="en-US" altLang="th-TH" sz="1000">
                <a:solidFill>
                  <a:srgbClr val="161645"/>
                </a:solidFill>
                <a:latin typeface="Tahoma" pitchFamily="34" charset="0"/>
                <a:cs typeface="Tahoma" pitchFamily="34" charset="0"/>
              </a:rPr>
              <a:t>)</a:t>
            </a:r>
          </a:p>
        </p:txBody>
      </p:sp>
      <p:sp>
        <p:nvSpPr>
          <p:cNvPr id="12321" name="Line 33"/>
          <p:cNvSpPr>
            <a:spLocks noChangeShapeType="1"/>
          </p:cNvSpPr>
          <p:nvPr/>
        </p:nvSpPr>
        <p:spPr bwMode="auto">
          <a:xfrm>
            <a:off x="4932363" y="908050"/>
            <a:ext cx="0" cy="58340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2322" name="Line 34"/>
          <p:cNvSpPr>
            <a:spLocks noChangeShapeType="1"/>
          </p:cNvSpPr>
          <p:nvPr/>
        </p:nvSpPr>
        <p:spPr bwMode="auto">
          <a:xfrm>
            <a:off x="5724525" y="908050"/>
            <a:ext cx="0" cy="58340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2323" name="Line 35"/>
          <p:cNvSpPr>
            <a:spLocks noChangeShapeType="1"/>
          </p:cNvSpPr>
          <p:nvPr/>
        </p:nvSpPr>
        <p:spPr bwMode="auto">
          <a:xfrm>
            <a:off x="6516688" y="908050"/>
            <a:ext cx="0" cy="58340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2324" name="Line 36"/>
          <p:cNvSpPr>
            <a:spLocks noChangeShapeType="1"/>
          </p:cNvSpPr>
          <p:nvPr/>
        </p:nvSpPr>
        <p:spPr bwMode="auto">
          <a:xfrm>
            <a:off x="7308850" y="908050"/>
            <a:ext cx="0" cy="58340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2325" name="สี่เหลี่ยมผืนผ้า 1"/>
          <p:cNvSpPr>
            <a:spLocks noChangeArrowheads="1"/>
          </p:cNvSpPr>
          <p:nvPr/>
        </p:nvSpPr>
        <p:spPr bwMode="auto">
          <a:xfrm>
            <a:off x="0" y="173038"/>
            <a:ext cx="9144000" cy="528637"/>
          </a:xfrm>
          <a:prstGeom prst="rect">
            <a:avLst/>
          </a:prstGeom>
          <a:solidFill>
            <a:srgbClr val="66FF33"/>
          </a:solidFill>
          <a:ln w="9525">
            <a:solidFill>
              <a:srgbClr val="66FF33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altLang="th-TH" b="1">
                <a:latin typeface="Tahoma" pitchFamily="34" charset="0"/>
                <a:cs typeface="Tahoma" pitchFamily="34" charset="0"/>
              </a:rPr>
              <a:t>AHRDA Long Term Plan 2558 - 2562</a:t>
            </a:r>
          </a:p>
        </p:txBody>
      </p:sp>
      <p:sp>
        <p:nvSpPr>
          <p:cNvPr id="12326" name="Line 38"/>
          <p:cNvSpPr>
            <a:spLocks noChangeShapeType="1"/>
          </p:cNvSpPr>
          <p:nvPr/>
        </p:nvSpPr>
        <p:spPr bwMode="auto">
          <a:xfrm>
            <a:off x="8101013" y="908050"/>
            <a:ext cx="0" cy="58340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2327" name="Rectangle 39"/>
          <p:cNvSpPr>
            <a:spLocks noChangeArrowheads="1"/>
          </p:cNvSpPr>
          <p:nvPr/>
        </p:nvSpPr>
        <p:spPr bwMode="auto">
          <a:xfrm>
            <a:off x="8101013" y="1412875"/>
            <a:ext cx="719137" cy="5762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th-TH" altLang="th-TH">
              <a:latin typeface="Calibri" pitchFamily="34" charset="0"/>
              <a:cs typeface="Cordia New" pitchFamily="34" charset="-34"/>
            </a:endParaRPr>
          </a:p>
        </p:txBody>
      </p:sp>
      <p:sp>
        <p:nvSpPr>
          <p:cNvPr id="12328" name="Rectangle 40"/>
          <p:cNvSpPr>
            <a:spLocks noChangeArrowheads="1"/>
          </p:cNvSpPr>
          <p:nvPr/>
        </p:nvSpPr>
        <p:spPr bwMode="auto">
          <a:xfrm>
            <a:off x="8101013" y="2349500"/>
            <a:ext cx="719137" cy="431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th-TH" altLang="th-TH">
              <a:latin typeface="Calibri" pitchFamily="34" charset="0"/>
              <a:cs typeface="Cordia New" pitchFamily="34" charset="-34"/>
            </a:endParaRPr>
          </a:p>
        </p:txBody>
      </p:sp>
      <p:sp>
        <p:nvSpPr>
          <p:cNvPr id="12329" name="Rectangle 41"/>
          <p:cNvSpPr>
            <a:spLocks noChangeArrowheads="1"/>
          </p:cNvSpPr>
          <p:nvPr/>
        </p:nvSpPr>
        <p:spPr bwMode="auto">
          <a:xfrm>
            <a:off x="8101013" y="3259138"/>
            <a:ext cx="719137" cy="431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th-TH" altLang="th-TH">
              <a:latin typeface="Calibri" pitchFamily="34" charset="0"/>
              <a:cs typeface="Cordia New" pitchFamily="34" charset="-34"/>
            </a:endParaRPr>
          </a:p>
        </p:txBody>
      </p:sp>
      <p:sp>
        <p:nvSpPr>
          <p:cNvPr id="12330" name="Rectangle 42"/>
          <p:cNvSpPr>
            <a:spLocks noChangeArrowheads="1"/>
          </p:cNvSpPr>
          <p:nvPr/>
        </p:nvSpPr>
        <p:spPr bwMode="auto">
          <a:xfrm>
            <a:off x="8101013" y="3743325"/>
            <a:ext cx="719137" cy="431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th-TH" altLang="th-TH">
              <a:latin typeface="Calibri" pitchFamily="34" charset="0"/>
              <a:cs typeface="Cordia New" pitchFamily="34" charset="-34"/>
            </a:endParaRPr>
          </a:p>
        </p:txBody>
      </p:sp>
      <p:sp>
        <p:nvSpPr>
          <p:cNvPr id="12331" name="Rectangle 43"/>
          <p:cNvSpPr>
            <a:spLocks noChangeArrowheads="1"/>
          </p:cNvSpPr>
          <p:nvPr/>
        </p:nvSpPr>
        <p:spPr bwMode="auto">
          <a:xfrm>
            <a:off x="8101013" y="4292600"/>
            <a:ext cx="719137" cy="431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th-TH" altLang="th-TH">
              <a:latin typeface="Calibri" pitchFamily="34" charset="0"/>
              <a:cs typeface="Cordia New" pitchFamily="34" charset="-34"/>
            </a:endParaRPr>
          </a:p>
        </p:txBody>
      </p:sp>
      <p:sp>
        <p:nvSpPr>
          <p:cNvPr id="12332" name="Rectangle 44"/>
          <p:cNvSpPr>
            <a:spLocks noChangeArrowheads="1"/>
          </p:cNvSpPr>
          <p:nvPr/>
        </p:nvSpPr>
        <p:spPr bwMode="auto">
          <a:xfrm>
            <a:off x="8101013" y="4856163"/>
            <a:ext cx="719137" cy="431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th-TH" altLang="th-TH">
              <a:latin typeface="Calibri" pitchFamily="34" charset="0"/>
              <a:cs typeface="Cordia New" pitchFamily="34" charset="-34"/>
            </a:endParaRPr>
          </a:p>
        </p:txBody>
      </p:sp>
      <p:sp>
        <p:nvSpPr>
          <p:cNvPr id="12333" name="Rectangle 45"/>
          <p:cNvSpPr>
            <a:spLocks noChangeArrowheads="1"/>
          </p:cNvSpPr>
          <p:nvPr/>
        </p:nvSpPr>
        <p:spPr bwMode="auto">
          <a:xfrm>
            <a:off x="8101013" y="5335588"/>
            <a:ext cx="719137" cy="431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th-TH" altLang="th-TH">
              <a:latin typeface="Calibri" pitchFamily="34" charset="0"/>
              <a:cs typeface="Cordia New" pitchFamily="34" charset="-34"/>
            </a:endParaRPr>
          </a:p>
        </p:txBody>
      </p:sp>
      <p:sp>
        <p:nvSpPr>
          <p:cNvPr id="12334" name="Rectangle 46"/>
          <p:cNvSpPr>
            <a:spLocks noChangeArrowheads="1"/>
          </p:cNvSpPr>
          <p:nvPr/>
        </p:nvSpPr>
        <p:spPr bwMode="auto">
          <a:xfrm>
            <a:off x="8101013" y="5838825"/>
            <a:ext cx="719137" cy="431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th-TH" altLang="th-TH">
              <a:latin typeface="Calibri" pitchFamily="34" charset="0"/>
              <a:cs typeface="Cordia New" pitchFamily="34" charset="-34"/>
            </a:endParaRPr>
          </a:p>
        </p:txBody>
      </p:sp>
      <p:sp>
        <p:nvSpPr>
          <p:cNvPr id="12335" name="Rectangle 47"/>
          <p:cNvSpPr>
            <a:spLocks noChangeArrowheads="1"/>
          </p:cNvSpPr>
          <p:nvPr/>
        </p:nvSpPr>
        <p:spPr bwMode="auto">
          <a:xfrm>
            <a:off x="8101013" y="6308725"/>
            <a:ext cx="719137" cy="431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th-TH" altLang="th-TH">
              <a:latin typeface="Calibri" pitchFamily="34" charset="0"/>
              <a:cs typeface="Cordia New" pitchFamily="34" charset="-34"/>
            </a:endParaRPr>
          </a:p>
        </p:txBody>
      </p:sp>
      <p:sp>
        <p:nvSpPr>
          <p:cNvPr id="12336" name="Text Box 16"/>
          <p:cNvSpPr txBox="1">
            <a:spLocks noChangeArrowheads="1"/>
          </p:cNvSpPr>
          <p:nvPr/>
        </p:nvSpPr>
        <p:spPr bwMode="auto">
          <a:xfrm>
            <a:off x="4995863" y="908050"/>
            <a:ext cx="655637" cy="30480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altLang="th-TH" sz="1400" b="1">
                <a:latin typeface="Tahoma" pitchFamily="34" charset="0"/>
                <a:cs typeface="Tahoma" pitchFamily="34" charset="0"/>
              </a:rPr>
              <a:t>2559</a:t>
            </a:r>
          </a:p>
        </p:txBody>
      </p:sp>
      <p:sp>
        <p:nvSpPr>
          <p:cNvPr id="12337" name="Text Box 16"/>
          <p:cNvSpPr txBox="1">
            <a:spLocks noChangeArrowheads="1"/>
          </p:cNvSpPr>
          <p:nvPr/>
        </p:nvSpPr>
        <p:spPr bwMode="auto">
          <a:xfrm>
            <a:off x="5795963" y="908050"/>
            <a:ext cx="655637" cy="30480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altLang="th-TH" sz="1400" b="1">
                <a:latin typeface="Tahoma" pitchFamily="34" charset="0"/>
                <a:cs typeface="Tahoma" pitchFamily="34" charset="0"/>
              </a:rPr>
              <a:t>2560</a:t>
            </a:r>
          </a:p>
        </p:txBody>
      </p:sp>
      <p:sp>
        <p:nvSpPr>
          <p:cNvPr id="12338" name="Text Box 16"/>
          <p:cNvSpPr txBox="1">
            <a:spLocks noChangeArrowheads="1"/>
          </p:cNvSpPr>
          <p:nvPr/>
        </p:nvSpPr>
        <p:spPr bwMode="auto">
          <a:xfrm>
            <a:off x="6588125" y="892175"/>
            <a:ext cx="655638" cy="30480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altLang="th-TH" sz="1400" b="1">
                <a:latin typeface="Tahoma" pitchFamily="34" charset="0"/>
                <a:cs typeface="Tahoma" pitchFamily="34" charset="0"/>
              </a:rPr>
              <a:t>2561</a:t>
            </a:r>
          </a:p>
        </p:txBody>
      </p:sp>
      <p:sp>
        <p:nvSpPr>
          <p:cNvPr id="12339" name="Text Box 16"/>
          <p:cNvSpPr txBox="1">
            <a:spLocks noChangeArrowheads="1"/>
          </p:cNvSpPr>
          <p:nvPr/>
        </p:nvSpPr>
        <p:spPr bwMode="auto">
          <a:xfrm>
            <a:off x="7372350" y="892175"/>
            <a:ext cx="655638" cy="30480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altLang="th-TH" sz="1400" b="1">
                <a:latin typeface="Tahoma" pitchFamily="34" charset="0"/>
                <a:cs typeface="Tahoma" pitchFamily="34" charset="0"/>
              </a:rPr>
              <a:t>2562</a:t>
            </a:r>
          </a:p>
        </p:txBody>
      </p:sp>
      <p:sp>
        <p:nvSpPr>
          <p:cNvPr id="12340" name="Text Box 52"/>
          <p:cNvSpPr txBox="1">
            <a:spLocks noChangeArrowheads="1"/>
          </p:cNvSpPr>
          <p:nvPr/>
        </p:nvSpPr>
        <p:spPr bwMode="auto">
          <a:xfrm>
            <a:off x="8316913" y="1549400"/>
            <a:ext cx="431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th-TH" b="1">
                <a:latin typeface="Tahoma" pitchFamily="34" charset="0"/>
                <a:cs typeface="Tahoma" pitchFamily="34" charset="0"/>
              </a:rPr>
              <a:t>4</a:t>
            </a:r>
            <a:endParaRPr lang="th-TH" altLang="th-TH" b="1">
              <a:latin typeface="Tahoma" pitchFamily="34" charset="0"/>
              <a:cs typeface="Tahoma" pitchFamily="34" charset="0"/>
            </a:endParaRPr>
          </a:p>
        </p:txBody>
      </p:sp>
      <p:sp>
        <p:nvSpPr>
          <p:cNvPr id="12341" name="Text Box 53"/>
          <p:cNvSpPr txBox="1">
            <a:spLocks noChangeArrowheads="1"/>
          </p:cNvSpPr>
          <p:nvPr/>
        </p:nvSpPr>
        <p:spPr bwMode="auto">
          <a:xfrm>
            <a:off x="8316913" y="2414588"/>
            <a:ext cx="4318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th-TH" b="1">
                <a:latin typeface="Tahoma" pitchFamily="34" charset="0"/>
                <a:cs typeface="Tahoma" pitchFamily="34" charset="0"/>
              </a:rPr>
              <a:t>1</a:t>
            </a:r>
            <a:endParaRPr lang="th-TH" altLang="th-TH" b="1">
              <a:latin typeface="Tahoma" pitchFamily="34" charset="0"/>
              <a:cs typeface="Tahoma" pitchFamily="34" charset="0"/>
            </a:endParaRPr>
          </a:p>
        </p:txBody>
      </p:sp>
      <p:sp>
        <p:nvSpPr>
          <p:cNvPr id="12342" name="Text Box 54"/>
          <p:cNvSpPr txBox="1">
            <a:spLocks noChangeArrowheads="1"/>
          </p:cNvSpPr>
          <p:nvPr/>
        </p:nvSpPr>
        <p:spPr bwMode="auto">
          <a:xfrm>
            <a:off x="8316913" y="3284538"/>
            <a:ext cx="4318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th-TH" b="1">
                <a:latin typeface="Tahoma" pitchFamily="34" charset="0"/>
                <a:cs typeface="Tahoma" pitchFamily="34" charset="0"/>
              </a:rPr>
              <a:t>1</a:t>
            </a:r>
            <a:endParaRPr lang="th-TH" altLang="th-TH" b="1">
              <a:latin typeface="Tahoma" pitchFamily="34" charset="0"/>
              <a:cs typeface="Tahoma" pitchFamily="34" charset="0"/>
            </a:endParaRPr>
          </a:p>
        </p:txBody>
      </p:sp>
      <p:sp>
        <p:nvSpPr>
          <p:cNvPr id="12343" name="Text Box 55"/>
          <p:cNvSpPr txBox="1">
            <a:spLocks noChangeArrowheads="1"/>
          </p:cNvSpPr>
          <p:nvPr/>
        </p:nvSpPr>
        <p:spPr bwMode="auto">
          <a:xfrm>
            <a:off x="8316913" y="3783013"/>
            <a:ext cx="4318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th-TH" b="1">
                <a:latin typeface="Tahoma" pitchFamily="34" charset="0"/>
                <a:cs typeface="Tahoma" pitchFamily="34" charset="0"/>
              </a:rPr>
              <a:t>2</a:t>
            </a:r>
            <a:endParaRPr lang="th-TH" altLang="th-TH" b="1">
              <a:latin typeface="Tahoma" pitchFamily="34" charset="0"/>
              <a:cs typeface="Tahoma" pitchFamily="34" charset="0"/>
            </a:endParaRPr>
          </a:p>
        </p:txBody>
      </p:sp>
      <p:sp>
        <p:nvSpPr>
          <p:cNvPr id="12344" name="Text Box 56"/>
          <p:cNvSpPr txBox="1">
            <a:spLocks noChangeArrowheads="1"/>
          </p:cNvSpPr>
          <p:nvPr/>
        </p:nvSpPr>
        <p:spPr bwMode="auto">
          <a:xfrm>
            <a:off x="8316913" y="4357688"/>
            <a:ext cx="4318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th-TH" b="1">
                <a:latin typeface="Tahoma" pitchFamily="34" charset="0"/>
                <a:cs typeface="Tahoma" pitchFamily="34" charset="0"/>
              </a:rPr>
              <a:t>1</a:t>
            </a:r>
            <a:endParaRPr lang="th-TH" altLang="th-TH" b="1">
              <a:latin typeface="Tahoma" pitchFamily="34" charset="0"/>
              <a:cs typeface="Tahoma" pitchFamily="34" charset="0"/>
            </a:endParaRPr>
          </a:p>
        </p:txBody>
      </p:sp>
      <p:sp>
        <p:nvSpPr>
          <p:cNvPr id="12345" name="Text Box 57"/>
          <p:cNvSpPr txBox="1">
            <a:spLocks noChangeArrowheads="1"/>
          </p:cNvSpPr>
          <p:nvPr/>
        </p:nvSpPr>
        <p:spPr bwMode="auto">
          <a:xfrm>
            <a:off x="8316913" y="4862513"/>
            <a:ext cx="4318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th-TH" b="1">
                <a:latin typeface="Tahoma" pitchFamily="34" charset="0"/>
                <a:cs typeface="Tahoma" pitchFamily="34" charset="0"/>
              </a:rPr>
              <a:t>2</a:t>
            </a:r>
            <a:endParaRPr lang="th-TH" altLang="th-TH" b="1">
              <a:latin typeface="Tahoma" pitchFamily="34" charset="0"/>
              <a:cs typeface="Tahoma" pitchFamily="34" charset="0"/>
            </a:endParaRPr>
          </a:p>
        </p:txBody>
      </p:sp>
      <p:sp>
        <p:nvSpPr>
          <p:cNvPr id="12346" name="Text Box 58"/>
          <p:cNvSpPr txBox="1">
            <a:spLocks noChangeArrowheads="1"/>
          </p:cNvSpPr>
          <p:nvPr/>
        </p:nvSpPr>
        <p:spPr bwMode="auto">
          <a:xfrm>
            <a:off x="8316913" y="5373688"/>
            <a:ext cx="4318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th-TH" b="1">
                <a:latin typeface="Tahoma" pitchFamily="34" charset="0"/>
                <a:cs typeface="Tahoma" pitchFamily="34" charset="0"/>
              </a:rPr>
              <a:t>2</a:t>
            </a:r>
            <a:endParaRPr lang="th-TH" altLang="th-TH" b="1">
              <a:latin typeface="Tahoma" pitchFamily="34" charset="0"/>
              <a:cs typeface="Tahoma" pitchFamily="34" charset="0"/>
            </a:endParaRPr>
          </a:p>
        </p:txBody>
      </p:sp>
      <p:sp>
        <p:nvSpPr>
          <p:cNvPr id="12347" name="Text Box 59"/>
          <p:cNvSpPr txBox="1">
            <a:spLocks noChangeArrowheads="1"/>
          </p:cNvSpPr>
          <p:nvPr/>
        </p:nvSpPr>
        <p:spPr bwMode="auto">
          <a:xfrm>
            <a:off x="8316913" y="6375400"/>
            <a:ext cx="431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th-TH" b="1">
                <a:latin typeface="Tahoma" pitchFamily="34" charset="0"/>
                <a:cs typeface="Tahoma" pitchFamily="34" charset="0"/>
              </a:rPr>
              <a:t>3</a:t>
            </a:r>
            <a:endParaRPr lang="th-TH" altLang="th-TH" b="1">
              <a:latin typeface="Tahoma" pitchFamily="34" charset="0"/>
              <a:cs typeface="Tahoma" pitchFamily="34" charset="0"/>
            </a:endParaRPr>
          </a:p>
        </p:txBody>
      </p:sp>
      <p:sp>
        <p:nvSpPr>
          <p:cNvPr id="12348" name="Text Box 60"/>
          <p:cNvSpPr txBox="1">
            <a:spLocks noChangeArrowheads="1"/>
          </p:cNvSpPr>
          <p:nvPr/>
        </p:nvSpPr>
        <p:spPr bwMode="auto">
          <a:xfrm>
            <a:off x="8316913" y="5876925"/>
            <a:ext cx="431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th-TH" b="1">
                <a:latin typeface="Tahoma" pitchFamily="34" charset="0"/>
                <a:cs typeface="Tahoma" pitchFamily="34" charset="0"/>
              </a:rPr>
              <a:t>4</a:t>
            </a:r>
            <a:endParaRPr lang="th-TH" altLang="th-TH" b="1">
              <a:latin typeface="Tahoma" pitchFamily="34" charset="0"/>
              <a:cs typeface="Tahoma" pitchFamily="34" charset="0"/>
            </a:endParaRPr>
          </a:p>
        </p:txBody>
      </p:sp>
      <p:sp>
        <p:nvSpPr>
          <p:cNvPr id="12349" name="Text Box 16"/>
          <p:cNvSpPr txBox="1">
            <a:spLocks noChangeArrowheads="1"/>
          </p:cNvSpPr>
          <p:nvPr/>
        </p:nvSpPr>
        <p:spPr bwMode="auto">
          <a:xfrm>
            <a:off x="3059113" y="2924175"/>
            <a:ext cx="1079500" cy="244475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altLang="th-TH" sz="1000">
                <a:latin typeface="Tahoma" pitchFamily="34" charset="0"/>
                <a:cs typeface="Tahoma" pitchFamily="34" charset="0"/>
              </a:rPr>
              <a:t>AHRDA</a:t>
            </a:r>
            <a:endParaRPr lang="th-TH" altLang="th-TH" sz="100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2350" name="Rectangle 62"/>
          <p:cNvSpPr>
            <a:spLocks noChangeArrowheads="1"/>
          </p:cNvSpPr>
          <p:nvPr/>
        </p:nvSpPr>
        <p:spPr bwMode="auto">
          <a:xfrm>
            <a:off x="8101013" y="2859088"/>
            <a:ext cx="719137" cy="3603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th-TH" altLang="th-TH">
              <a:latin typeface="Calibri" pitchFamily="34" charset="0"/>
              <a:cs typeface="Cordia New" pitchFamily="34" charset="-34"/>
            </a:endParaRPr>
          </a:p>
        </p:txBody>
      </p:sp>
      <p:sp>
        <p:nvSpPr>
          <p:cNvPr id="12351" name="Text Box 63"/>
          <p:cNvSpPr txBox="1">
            <a:spLocks noChangeArrowheads="1"/>
          </p:cNvSpPr>
          <p:nvPr/>
        </p:nvSpPr>
        <p:spPr bwMode="auto">
          <a:xfrm>
            <a:off x="8316913" y="2852738"/>
            <a:ext cx="4318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th-TH" b="1">
                <a:latin typeface="Tahoma" pitchFamily="34" charset="0"/>
                <a:cs typeface="Tahoma" pitchFamily="34" charset="0"/>
              </a:rPr>
              <a:t>1</a:t>
            </a:r>
            <a:endParaRPr lang="th-TH" altLang="th-TH" b="1">
              <a:latin typeface="Tahoma" pitchFamily="34" charset="0"/>
              <a:cs typeface="Tahoma" pitchFamily="34" charset="0"/>
            </a:endParaRPr>
          </a:p>
        </p:txBody>
      </p:sp>
      <p:sp>
        <p:nvSpPr>
          <p:cNvPr id="12352" name="Text Box 16"/>
          <p:cNvSpPr txBox="1">
            <a:spLocks noChangeArrowheads="1"/>
          </p:cNvSpPr>
          <p:nvPr/>
        </p:nvSpPr>
        <p:spPr bwMode="auto">
          <a:xfrm>
            <a:off x="3013075" y="4327525"/>
            <a:ext cx="1079500" cy="396875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altLang="th-TH" sz="1000">
                <a:latin typeface="Tahoma" pitchFamily="34" charset="0"/>
                <a:cs typeface="Tahoma" pitchFamily="34" charset="0"/>
              </a:rPr>
              <a:t>AHRDA , </a:t>
            </a:r>
            <a:r>
              <a:rPr lang="th-TH" altLang="th-TH" sz="1000">
                <a:latin typeface="Tahoma" pitchFamily="34" charset="0"/>
                <a:cs typeface="Tahoma" pitchFamily="34" charset="0"/>
              </a:rPr>
              <a:t>กพร</a:t>
            </a:r>
            <a:r>
              <a:rPr lang="en-US" altLang="th-TH" sz="1000">
                <a:latin typeface="Tahoma" pitchFamily="34" charset="0"/>
                <a:cs typeface="Tahoma" pitchFamily="34" charset="0"/>
              </a:rPr>
              <a:t>. , TAI</a:t>
            </a:r>
            <a:endParaRPr lang="th-TH" altLang="th-TH" sz="100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2353" name="Text Box 65"/>
          <p:cNvSpPr txBox="1">
            <a:spLocks noChangeArrowheads="1"/>
          </p:cNvSpPr>
          <p:nvPr/>
        </p:nvSpPr>
        <p:spPr bwMode="auto">
          <a:xfrm>
            <a:off x="4283075" y="3860800"/>
            <a:ext cx="576263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th-TH" sz="1200">
                <a:latin typeface="Tahoma" pitchFamily="34" charset="0"/>
                <a:cs typeface="Tahoma" pitchFamily="34" charset="0"/>
              </a:rPr>
              <a:t>1 </a:t>
            </a:r>
            <a:r>
              <a:rPr lang="th-TH" altLang="th-TH" sz="1200">
                <a:latin typeface="Tahoma" pitchFamily="34" charset="0"/>
                <a:cs typeface="Tahoma" pitchFamily="34" charset="0"/>
              </a:rPr>
              <a:t>ครั้ง</a:t>
            </a:r>
          </a:p>
        </p:txBody>
      </p:sp>
      <p:sp>
        <p:nvSpPr>
          <p:cNvPr id="12354" name="Text Box 66"/>
          <p:cNvSpPr txBox="1">
            <a:spLocks noChangeArrowheads="1"/>
          </p:cNvSpPr>
          <p:nvPr/>
        </p:nvSpPr>
        <p:spPr bwMode="auto">
          <a:xfrm>
            <a:off x="5795963" y="3860800"/>
            <a:ext cx="576262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th-TH" sz="1200">
                <a:latin typeface="Tahoma" pitchFamily="34" charset="0"/>
                <a:cs typeface="Tahoma" pitchFamily="34" charset="0"/>
              </a:rPr>
              <a:t>1 </a:t>
            </a:r>
            <a:r>
              <a:rPr lang="th-TH" altLang="th-TH" sz="1200">
                <a:latin typeface="Tahoma" pitchFamily="34" charset="0"/>
                <a:cs typeface="Tahoma" pitchFamily="34" charset="0"/>
              </a:rPr>
              <a:t>ครั้ง</a:t>
            </a:r>
          </a:p>
        </p:txBody>
      </p:sp>
      <p:sp>
        <p:nvSpPr>
          <p:cNvPr id="12355" name="Text Box 67"/>
          <p:cNvSpPr txBox="1">
            <a:spLocks noChangeArrowheads="1"/>
          </p:cNvSpPr>
          <p:nvPr/>
        </p:nvSpPr>
        <p:spPr bwMode="auto">
          <a:xfrm>
            <a:off x="7451725" y="3860800"/>
            <a:ext cx="576263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th-TH" sz="1200">
                <a:latin typeface="Tahoma" pitchFamily="34" charset="0"/>
                <a:cs typeface="Tahoma" pitchFamily="34" charset="0"/>
              </a:rPr>
              <a:t>1 </a:t>
            </a:r>
            <a:r>
              <a:rPr lang="th-TH" altLang="th-TH" sz="1200">
                <a:latin typeface="Tahoma" pitchFamily="34" charset="0"/>
                <a:cs typeface="Tahoma" pitchFamily="34" charset="0"/>
              </a:rPr>
              <a:t>ครั้ง</a:t>
            </a:r>
          </a:p>
        </p:txBody>
      </p:sp>
      <p:sp>
        <p:nvSpPr>
          <p:cNvPr id="12356" name="Text Box 68"/>
          <p:cNvSpPr txBox="1">
            <a:spLocks noChangeArrowheads="1"/>
          </p:cNvSpPr>
          <p:nvPr/>
        </p:nvSpPr>
        <p:spPr bwMode="auto">
          <a:xfrm>
            <a:off x="5219700" y="3789363"/>
            <a:ext cx="2889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th-TH" sz="1400">
                <a:latin typeface="Tahoma" pitchFamily="34" charset="0"/>
                <a:cs typeface="Tahoma" pitchFamily="34" charset="0"/>
              </a:rPr>
              <a:t>-</a:t>
            </a:r>
            <a:endParaRPr lang="th-TH" altLang="th-TH" sz="140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2357" name="Text Box 69"/>
          <p:cNvSpPr txBox="1">
            <a:spLocks noChangeArrowheads="1"/>
          </p:cNvSpPr>
          <p:nvPr/>
        </p:nvSpPr>
        <p:spPr bwMode="auto">
          <a:xfrm>
            <a:off x="6804025" y="3789363"/>
            <a:ext cx="2889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th-TH" sz="1400">
                <a:latin typeface="Tahoma" pitchFamily="34" charset="0"/>
                <a:cs typeface="Tahoma" pitchFamily="34" charset="0"/>
              </a:rPr>
              <a:t>-</a:t>
            </a:r>
            <a:endParaRPr lang="th-TH" altLang="th-TH" sz="140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2358" name="Text Box 70"/>
          <p:cNvSpPr txBox="1">
            <a:spLocks noChangeArrowheads="1"/>
          </p:cNvSpPr>
          <p:nvPr/>
        </p:nvSpPr>
        <p:spPr bwMode="auto">
          <a:xfrm>
            <a:off x="4211638" y="4327525"/>
            <a:ext cx="720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th-TH" sz="1000">
                <a:latin typeface="Tahoma" pitchFamily="34" charset="0"/>
                <a:cs typeface="Tahoma" pitchFamily="34" charset="0"/>
              </a:rPr>
              <a:t>1 </a:t>
            </a:r>
            <a:r>
              <a:rPr lang="th-TH" altLang="th-TH" sz="1000">
                <a:latin typeface="Tahoma" pitchFamily="34" charset="0"/>
                <a:cs typeface="Tahoma" pitchFamily="34" charset="0"/>
              </a:rPr>
              <a:t>สาขาอาชีพ</a:t>
            </a:r>
          </a:p>
        </p:txBody>
      </p:sp>
      <p:sp>
        <p:nvSpPr>
          <p:cNvPr id="12359" name="Text Box 71"/>
          <p:cNvSpPr txBox="1">
            <a:spLocks noChangeArrowheads="1"/>
          </p:cNvSpPr>
          <p:nvPr/>
        </p:nvSpPr>
        <p:spPr bwMode="auto">
          <a:xfrm>
            <a:off x="5003800" y="4327525"/>
            <a:ext cx="720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th-TH" sz="1000">
                <a:latin typeface="Tahoma" pitchFamily="34" charset="0"/>
                <a:cs typeface="Tahoma" pitchFamily="34" charset="0"/>
              </a:rPr>
              <a:t>4 </a:t>
            </a:r>
            <a:r>
              <a:rPr lang="th-TH" altLang="th-TH" sz="1000">
                <a:latin typeface="Tahoma" pitchFamily="34" charset="0"/>
                <a:cs typeface="Tahoma" pitchFamily="34" charset="0"/>
              </a:rPr>
              <a:t>สาขาอาชีพ</a:t>
            </a:r>
          </a:p>
        </p:txBody>
      </p:sp>
      <p:sp>
        <p:nvSpPr>
          <p:cNvPr id="12360" name="Text Box 72"/>
          <p:cNvSpPr txBox="1">
            <a:spLocks noChangeArrowheads="1"/>
          </p:cNvSpPr>
          <p:nvPr/>
        </p:nvSpPr>
        <p:spPr bwMode="auto">
          <a:xfrm>
            <a:off x="5795963" y="4327525"/>
            <a:ext cx="720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th-TH" sz="1000">
                <a:latin typeface="Tahoma" pitchFamily="34" charset="0"/>
                <a:cs typeface="Tahoma" pitchFamily="34" charset="0"/>
              </a:rPr>
              <a:t>7 </a:t>
            </a:r>
            <a:r>
              <a:rPr lang="th-TH" altLang="th-TH" sz="1000">
                <a:latin typeface="Tahoma" pitchFamily="34" charset="0"/>
                <a:cs typeface="Tahoma" pitchFamily="34" charset="0"/>
              </a:rPr>
              <a:t>สาขาอาชีพ</a:t>
            </a:r>
          </a:p>
        </p:txBody>
      </p:sp>
      <p:sp>
        <p:nvSpPr>
          <p:cNvPr id="12361" name="Text Box 73"/>
          <p:cNvSpPr txBox="1">
            <a:spLocks noChangeArrowheads="1"/>
          </p:cNvSpPr>
          <p:nvPr/>
        </p:nvSpPr>
        <p:spPr bwMode="auto">
          <a:xfrm>
            <a:off x="6588125" y="4327525"/>
            <a:ext cx="720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th-TH" sz="1000">
                <a:latin typeface="Tahoma" pitchFamily="34" charset="0"/>
                <a:cs typeface="Tahoma" pitchFamily="34" charset="0"/>
              </a:rPr>
              <a:t>10 </a:t>
            </a:r>
            <a:r>
              <a:rPr lang="th-TH" altLang="th-TH" sz="1000">
                <a:latin typeface="Tahoma" pitchFamily="34" charset="0"/>
                <a:cs typeface="Tahoma" pitchFamily="34" charset="0"/>
              </a:rPr>
              <a:t>สาขาอาชีพ</a:t>
            </a:r>
          </a:p>
        </p:txBody>
      </p:sp>
      <p:sp>
        <p:nvSpPr>
          <p:cNvPr id="12362" name="Text Box 74"/>
          <p:cNvSpPr txBox="1">
            <a:spLocks noChangeArrowheads="1"/>
          </p:cNvSpPr>
          <p:nvPr/>
        </p:nvSpPr>
        <p:spPr bwMode="auto">
          <a:xfrm>
            <a:off x="7380288" y="4327525"/>
            <a:ext cx="720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th-TH" sz="1000">
                <a:latin typeface="Tahoma" pitchFamily="34" charset="0"/>
                <a:cs typeface="Tahoma" pitchFamily="34" charset="0"/>
              </a:rPr>
              <a:t>11 </a:t>
            </a:r>
            <a:r>
              <a:rPr lang="th-TH" altLang="th-TH" sz="1000">
                <a:latin typeface="Tahoma" pitchFamily="34" charset="0"/>
                <a:cs typeface="Tahoma" pitchFamily="34" charset="0"/>
              </a:rPr>
              <a:t>สาขาอาชีพ</a:t>
            </a:r>
          </a:p>
        </p:txBody>
      </p:sp>
      <p:sp>
        <p:nvSpPr>
          <p:cNvPr id="12363" name="Line 75"/>
          <p:cNvSpPr>
            <a:spLocks noChangeShapeType="1"/>
          </p:cNvSpPr>
          <p:nvPr/>
        </p:nvSpPr>
        <p:spPr bwMode="auto">
          <a:xfrm flipV="1">
            <a:off x="4500563" y="4941888"/>
            <a:ext cx="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2364" name="Line 76"/>
          <p:cNvSpPr>
            <a:spLocks noChangeShapeType="1"/>
          </p:cNvSpPr>
          <p:nvPr/>
        </p:nvSpPr>
        <p:spPr bwMode="auto">
          <a:xfrm flipV="1">
            <a:off x="5292725" y="4941888"/>
            <a:ext cx="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2365" name="Line 77"/>
          <p:cNvSpPr>
            <a:spLocks noChangeShapeType="1"/>
          </p:cNvSpPr>
          <p:nvPr/>
        </p:nvSpPr>
        <p:spPr bwMode="auto">
          <a:xfrm flipV="1">
            <a:off x="6084888" y="4941888"/>
            <a:ext cx="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2366" name="Line 78"/>
          <p:cNvSpPr>
            <a:spLocks noChangeShapeType="1"/>
          </p:cNvSpPr>
          <p:nvPr/>
        </p:nvSpPr>
        <p:spPr bwMode="auto">
          <a:xfrm flipV="1">
            <a:off x="6948488" y="4941888"/>
            <a:ext cx="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2367" name="Line 79"/>
          <p:cNvSpPr>
            <a:spLocks noChangeShapeType="1"/>
          </p:cNvSpPr>
          <p:nvPr/>
        </p:nvSpPr>
        <p:spPr bwMode="auto">
          <a:xfrm flipV="1">
            <a:off x="7740650" y="4941888"/>
            <a:ext cx="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2368" name="Line 80"/>
          <p:cNvSpPr>
            <a:spLocks noChangeShapeType="1"/>
          </p:cNvSpPr>
          <p:nvPr/>
        </p:nvSpPr>
        <p:spPr bwMode="auto">
          <a:xfrm flipV="1">
            <a:off x="4500563" y="5445125"/>
            <a:ext cx="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2369" name="Line 81"/>
          <p:cNvSpPr>
            <a:spLocks noChangeShapeType="1"/>
          </p:cNvSpPr>
          <p:nvPr/>
        </p:nvSpPr>
        <p:spPr bwMode="auto">
          <a:xfrm flipV="1">
            <a:off x="5292725" y="5445125"/>
            <a:ext cx="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2370" name="Line 82"/>
          <p:cNvSpPr>
            <a:spLocks noChangeShapeType="1"/>
          </p:cNvSpPr>
          <p:nvPr/>
        </p:nvSpPr>
        <p:spPr bwMode="auto">
          <a:xfrm flipV="1">
            <a:off x="6084888" y="5445125"/>
            <a:ext cx="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2371" name="Line 83"/>
          <p:cNvSpPr>
            <a:spLocks noChangeShapeType="1"/>
          </p:cNvSpPr>
          <p:nvPr/>
        </p:nvSpPr>
        <p:spPr bwMode="auto">
          <a:xfrm flipV="1">
            <a:off x="6948488" y="5445125"/>
            <a:ext cx="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2372" name="Line 84"/>
          <p:cNvSpPr>
            <a:spLocks noChangeShapeType="1"/>
          </p:cNvSpPr>
          <p:nvPr/>
        </p:nvSpPr>
        <p:spPr bwMode="auto">
          <a:xfrm flipV="1">
            <a:off x="7740650" y="5445125"/>
            <a:ext cx="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2373" name="Text Box 85"/>
          <p:cNvSpPr txBox="1">
            <a:spLocks noChangeArrowheads="1"/>
          </p:cNvSpPr>
          <p:nvPr/>
        </p:nvSpPr>
        <p:spPr bwMode="auto">
          <a:xfrm>
            <a:off x="4284663" y="5948363"/>
            <a:ext cx="576262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th-TH" sz="1200">
                <a:latin typeface="Tahoma" pitchFamily="34" charset="0"/>
                <a:cs typeface="Tahoma" pitchFamily="34" charset="0"/>
              </a:rPr>
              <a:t>1 </a:t>
            </a:r>
            <a:r>
              <a:rPr lang="th-TH" altLang="th-TH" sz="1200">
                <a:latin typeface="Tahoma" pitchFamily="34" charset="0"/>
                <a:cs typeface="Tahoma" pitchFamily="34" charset="0"/>
              </a:rPr>
              <a:t>ครั้ง</a:t>
            </a:r>
          </a:p>
        </p:txBody>
      </p:sp>
      <p:sp>
        <p:nvSpPr>
          <p:cNvPr id="12374" name="Text Box 86"/>
          <p:cNvSpPr txBox="1">
            <a:spLocks noChangeArrowheads="1"/>
          </p:cNvSpPr>
          <p:nvPr/>
        </p:nvSpPr>
        <p:spPr bwMode="auto">
          <a:xfrm>
            <a:off x="5797550" y="5948363"/>
            <a:ext cx="576263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th-TH" sz="1200">
                <a:latin typeface="Tahoma" pitchFamily="34" charset="0"/>
                <a:cs typeface="Tahoma" pitchFamily="34" charset="0"/>
              </a:rPr>
              <a:t>1 </a:t>
            </a:r>
            <a:r>
              <a:rPr lang="th-TH" altLang="th-TH" sz="1200">
                <a:latin typeface="Tahoma" pitchFamily="34" charset="0"/>
                <a:cs typeface="Tahoma" pitchFamily="34" charset="0"/>
              </a:rPr>
              <a:t>ครั้ง</a:t>
            </a:r>
          </a:p>
        </p:txBody>
      </p:sp>
      <p:sp>
        <p:nvSpPr>
          <p:cNvPr id="12375" name="Text Box 87"/>
          <p:cNvSpPr txBox="1">
            <a:spLocks noChangeArrowheads="1"/>
          </p:cNvSpPr>
          <p:nvPr/>
        </p:nvSpPr>
        <p:spPr bwMode="auto">
          <a:xfrm>
            <a:off x="7453313" y="5948363"/>
            <a:ext cx="576262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th-TH" sz="1200">
                <a:latin typeface="Tahoma" pitchFamily="34" charset="0"/>
                <a:cs typeface="Tahoma" pitchFamily="34" charset="0"/>
              </a:rPr>
              <a:t>1 </a:t>
            </a:r>
            <a:r>
              <a:rPr lang="th-TH" altLang="th-TH" sz="1200">
                <a:latin typeface="Tahoma" pitchFamily="34" charset="0"/>
                <a:cs typeface="Tahoma" pitchFamily="34" charset="0"/>
              </a:rPr>
              <a:t>ครั้ง</a:t>
            </a:r>
          </a:p>
        </p:txBody>
      </p:sp>
      <p:sp>
        <p:nvSpPr>
          <p:cNvPr id="12376" name="Text Box 88"/>
          <p:cNvSpPr txBox="1">
            <a:spLocks noChangeArrowheads="1"/>
          </p:cNvSpPr>
          <p:nvPr/>
        </p:nvSpPr>
        <p:spPr bwMode="auto">
          <a:xfrm>
            <a:off x="5221288" y="5876925"/>
            <a:ext cx="2889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th-TH" sz="1400">
                <a:latin typeface="Tahoma" pitchFamily="34" charset="0"/>
                <a:cs typeface="Tahoma" pitchFamily="34" charset="0"/>
              </a:rPr>
              <a:t>-</a:t>
            </a:r>
            <a:endParaRPr lang="th-TH" altLang="th-TH" sz="140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2377" name="Text Box 89"/>
          <p:cNvSpPr txBox="1">
            <a:spLocks noChangeArrowheads="1"/>
          </p:cNvSpPr>
          <p:nvPr/>
        </p:nvSpPr>
        <p:spPr bwMode="auto">
          <a:xfrm>
            <a:off x="6805613" y="5876925"/>
            <a:ext cx="2889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th-TH" sz="1400">
                <a:latin typeface="Tahoma" pitchFamily="34" charset="0"/>
                <a:cs typeface="Tahoma" pitchFamily="34" charset="0"/>
              </a:rPr>
              <a:t>-</a:t>
            </a:r>
            <a:endParaRPr lang="th-TH" altLang="th-TH" sz="140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2378" name="Text Box 90"/>
          <p:cNvSpPr txBox="1">
            <a:spLocks noChangeArrowheads="1"/>
          </p:cNvSpPr>
          <p:nvPr/>
        </p:nvSpPr>
        <p:spPr bwMode="auto">
          <a:xfrm>
            <a:off x="4284663" y="6394450"/>
            <a:ext cx="576262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th-TH" sz="1200">
                <a:latin typeface="Tahoma" pitchFamily="34" charset="0"/>
                <a:cs typeface="Tahoma" pitchFamily="34" charset="0"/>
              </a:rPr>
              <a:t>1 </a:t>
            </a:r>
            <a:r>
              <a:rPr lang="th-TH" altLang="th-TH" sz="1200">
                <a:latin typeface="Tahoma" pitchFamily="34" charset="0"/>
                <a:cs typeface="Tahoma" pitchFamily="34" charset="0"/>
              </a:rPr>
              <a:t>ครั้ง</a:t>
            </a:r>
          </a:p>
        </p:txBody>
      </p:sp>
      <p:sp>
        <p:nvSpPr>
          <p:cNvPr id="12379" name="Text Box 91"/>
          <p:cNvSpPr txBox="1">
            <a:spLocks noChangeArrowheads="1"/>
          </p:cNvSpPr>
          <p:nvPr/>
        </p:nvSpPr>
        <p:spPr bwMode="auto">
          <a:xfrm>
            <a:off x="5797550" y="6394450"/>
            <a:ext cx="576263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th-TH" sz="1200">
                <a:latin typeface="Tahoma" pitchFamily="34" charset="0"/>
                <a:cs typeface="Tahoma" pitchFamily="34" charset="0"/>
              </a:rPr>
              <a:t>1 </a:t>
            </a:r>
            <a:r>
              <a:rPr lang="th-TH" altLang="th-TH" sz="1200">
                <a:latin typeface="Tahoma" pitchFamily="34" charset="0"/>
                <a:cs typeface="Tahoma" pitchFamily="34" charset="0"/>
              </a:rPr>
              <a:t>ครั้ง</a:t>
            </a:r>
          </a:p>
        </p:txBody>
      </p:sp>
      <p:sp>
        <p:nvSpPr>
          <p:cNvPr id="12380" name="Text Box 92"/>
          <p:cNvSpPr txBox="1">
            <a:spLocks noChangeArrowheads="1"/>
          </p:cNvSpPr>
          <p:nvPr/>
        </p:nvSpPr>
        <p:spPr bwMode="auto">
          <a:xfrm>
            <a:off x="7453313" y="6394450"/>
            <a:ext cx="576262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th-TH" sz="1200">
                <a:latin typeface="Tahoma" pitchFamily="34" charset="0"/>
                <a:cs typeface="Tahoma" pitchFamily="34" charset="0"/>
              </a:rPr>
              <a:t>1 </a:t>
            </a:r>
            <a:r>
              <a:rPr lang="th-TH" altLang="th-TH" sz="1200">
                <a:latin typeface="Tahoma" pitchFamily="34" charset="0"/>
                <a:cs typeface="Tahoma" pitchFamily="34" charset="0"/>
              </a:rPr>
              <a:t>ครั้ง</a:t>
            </a:r>
          </a:p>
        </p:txBody>
      </p:sp>
      <p:sp>
        <p:nvSpPr>
          <p:cNvPr id="12381" name="Text Box 93"/>
          <p:cNvSpPr txBox="1">
            <a:spLocks noChangeArrowheads="1"/>
          </p:cNvSpPr>
          <p:nvPr/>
        </p:nvSpPr>
        <p:spPr bwMode="auto">
          <a:xfrm>
            <a:off x="5221288" y="6323013"/>
            <a:ext cx="2889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th-TH" sz="1400">
                <a:latin typeface="Tahoma" pitchFamily="34" charset="0"/>
                <a:cs typeface="Tahoma" pitchFamily="34" charset="0"/>
              </a:rPr>
              <a:t>-</a:t>
            </a:r>
            <a:endParaRPr lang="th-TH" altLang="th-TH" sz="140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2382" name="Text Box 94"/>
          <p:cNvSpPr txBox="1">
            <a:spLocks noChangeArrowheads="1"/>
          </p:cNvSpPr>
          <p:nvPr/>
        </p:nvSpPr>
        <p:spPr bwMode="auto">
          <a:xfrm>
            <a:off x="6805613" y="6323013"/>
            <a:ext cx="2889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th-TH" sz="1400">
                <a:latin typeface="Tahoma" pitchFamily="34" charset="0"/>
                <a:cs typeface="Tahoma" pitchFamily="34" charset="0"/>
              </a:rPr>
              <a:t>-</a:t>
            </a:r>
            <a:endParaRPr lang="th-TH" altLang="th-TH" sz="140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2383" name="Text Box 95"/>
          <p:cNvSpPr txBox="1">
            <a:spLocks noChangeArrowheads="1"/>
          </p:cNvSpPr>
          <p:nvPr/>
        </p:nvSpPr>
        <p:spPr bwMode="auto">
          <a:xfrm>
            <a:off x="5003800" y="3357563"/>
            <a:ext cx="719138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th-TH" sz="1200">
                <a:latin typeface="Tahoma" pitchFamily="34" charset="0"/>
                <a:cs typeface="Tahoma" pitchFamily="34" charset="0"/>
              </a:rPr>
              <a:t>200 </a:t>
            </a:r>
            <a:r>
              <a:rPr lang="th-TH" altLang="th-TH" sz="1200">
                <a:latin typeface="Tahoma" pitchFamily="34" charset="0"/>
                <a:cs typeface="Tahoma" pitchFamily="34" charset="0"/>
              </a:rPr>
              <a:t>คน</a:t>
            </a:r>
          </a:p>
        </p:txBody>
      </p:sp>
      <p:sp>
        <p:nvSpPr>
          <p:cNvPr id="12384" name="Text Box 96"/>
          <p:cNvSpPr txBox="1">
            <a:spLocks noChangeArrowheads="1"/>
          </p:cNvSpPr>
          <p:nvPr/>
        </p:nvSpPr>
        <p:spPr bwMode="auto">
          <a:xfrm>
            <a:off x="5797550" y="3357563"/>
            <a:ext cx="719138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th-TH" sz="1200">
                <a:latin typeface="Tahoma" pitchFamily="34" charset="0"/>
                <a:cs typeface="Tahoma" pitchFamily="34" charset="0"/>
              </a:rPr>
              <a:t>250 </a:t>
            </a:r>
            <a:r>
              <a:rPr lang="th-TH" altLang="th-TH" sz="1200">
                <a:latin typeface="Tahoma" pitchFamily="34" charset="0"/>
                <a:cs typeface="Tahoma" pitchFamily="34" charset="0"/>
              </a:rPr>
              <a:t>คน</a:t>
            </a:r>
          </a:p>
        </p:txBody>
      </p:sp>
      <p:sp>
        <p:nvSpPr>
          <p:cNvPr id="12385" name="Text Box 97"/>
          <p:cNvSpPr txBox="1">
            <a:spLocks noChangeArrowheads="1"/>
          </p:cNvSpPr>
          <p:nvPr/>
        </p:nvSpPr>
        <p:spPr bwMode="auto">
          <a:xfrm>
            <a:off x="6588125" y="3357563"/>
            <a:ext cx="719138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th-TH" sz="1200">
                <a:latin typeface="Tahoma" pitchFamily="34" charset="0"/>
                <a:cs typeface="Tahoma" pitchFamily="34" charset="0"/>
              </a:rPr>
              <a:t>300 </a:t>
            </a:r>
            <a:r>
              <a:rPr lang="th-TH" altLang="th-TH" sz="1200">
                <a:latin typeface="Tahoma" pitchFamily="34" charset="0"/>
                <a:cs typeface="Tahoma" pitchFamily="34" charset="0"/>
              </a:rPr>
              <a:t>คน</a:t>
            </a:r>
          </a:p>
        </p:txBody>
      </p:sp>
      <p:sp>
        <p:nvSpPr>
          <p:cNvPr id="12386" name="Text Box 98"/>
          <p:cNvSpPr txBox="1">
            <a:spLocks noChangeArrowheads="1"/>
          </p:cNvSpPr>
          <p:nvPr/>
        </p:nvSpPr>
        <p:spPr bwMode="auto">
          <a:xfrm>
            <a:off x="7381875" y="3357563"/>
            <a:ext cx="719138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th-TH" sz="1200">
                <a:latin typeface="Tahoma" pitchFamily="34" charset="0"/>
                <a:cs typeface="Tahoma" pitchFamily="34" charset="0"/>
              </a:rPr>
              <a:t>350 </a:t>
            </a:r>
            <a:r>
              <a:rPr lang="th-TH" altLang="th-TH" sz="1200">
                <a:latin typeface="Tahoma" pitchFamily="34" charset="0"/>
                <a:cs typeface="Tahoma" pitchFamily="34" charset="0"/>
              </a:rPr>
              <a:t>คน</a:t>
            </a:r>
          </a:p>
        </p:txBody>
      </p:sp>
      <p:sp>
        <p:nvSpPr>
          <p:cNvPr id="12387" name="Text Box 99"/>
          <p:cNvSpPr txBox="1">
            <a:spLocks noChangeArrowheads="1"/>
          </p:cNvSpPr>
          <p:nvPr/>
        </p:nvSpPr>
        <p:spPr bwMode="auto">
          <a:xfrm>
            <a:off x="4427538" y="3357563"/>
            <a:ext cx="2889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th-TH" sz="1400">
                <a:latin typeface="Tahoma" pitchFamily="34" charset="0"/>
                <a:cs typeface="Tahoma" pitchFamily="34" charset="0"/>
              </a:rPr>
              <a:t>-</a:t>
            </a:r>
            <a:endParaRPr lang="th-TH" altLang="th-TH" sz="140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2388" name="Text Box 100"/>
          <p:cNvSpPr txBox="1">
            <a:spLocks noChangeArrowheads="1"/>
          </p:cNvSpPr>
          <p:nvPr/>
        </p:nvSpPr>
        <p:spPr bwMode="auto">
          <a:xfrm>
            <a:off x="4140200" y="2924175"/>
            <a:ext cx="8636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th-TH" sz="1200">
                <a:latin typeface="Tahoma" pitchFamily="34" charset="0"/>
                <a:cs typeface="Tahoma" pitchFamily="34" charset="0"/>
              </a:rPr>
              <a:t>1,012 </a:t>
            </a:r>
            <a:r>
              <a:rPr lang="th-TH" altLang="th-TH" sz="1200">
                <a:latin typeface="Tahoma" pitchFamily="34" charset="0"/>
                <a:cs typeface="Tahoma" pitchFamily="34" charset="0"/>
              </a:rPr>
              <a:t>คน</a:t>
            </a:r>
          </a:p>
        </p:txBody>
      </p:sp>
      <p:sp>
        <p:nvSpPr>
          <p:cNvPr id="12389" name="Text Box 101"/>
          <p:cNvSpPr txBox="1">
            <a:spLocks noChangeArrowheads="1"/>
          </p:cNvSpPr>
          <p:nvPr/>
        </p:nvSpPr>
        <p:spPr bwMode="auto">
          <a:xfrm>
            <a:off x="4932363" y="2924175"/>
            <a:ext cx="8636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th-TH" sz="1200">
                <a:latin typeface="Tahoma" pitchFamily="34" charset="0"/>
                <a:cs typeface="Tahoma" pitchFamily="34" charset="0"/>
              </a:rPr>
              <a:t>3,000 </a:t>
            </a:r>
            <a:r>
              <a:rPr lang="th-TH" altLang="th-TH" sz="1200">
                <a:latin typeface="Tahoma" pitchFamily="34" charset="0"/>
                <a:cs typeface="Tahoma" pitchFamily="34" charset="0"/>
              </a:rPr>
              <a:t>คน</a:t>
            </a:r>
          </a:p>
        </p:txBody>
      </p:sp>
      <p:sp>
        <p:nvSpPr>
          <p:cNvPr id="12390" name="Text Box 102"/>
          <p:cNvSpPr txBox="1">
            <a:spLocks noChangeArrowheads="1"/>
          </p:cNvSpPr>
          <p:nvPr/>
        </p:nvSpPr>
        <p:spPr bwMode="auto">
          <a:xfrm>
            <a:off x="5724525" y="2924175"/>
            <a:ext cx="8636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th-TH" sz="1200">
                <a:latin typeface="Tahoma" pitchFamily="34" charset="0"/>
                <a:cs typeface="Tahoma" pitchFamily="34" charset="0"/>
              </a:rPr>
              <a:t>3,500 </a:t>
            </a:r>
            <a:r>
              <a:rPr lang="th-TH" altLang="th-TH" sz="1200">
                <a:latin typeface="Tahoma" pitchFamily="34" charset="0"/>
                <a:cs typeface="Tahoma" pitchFamily="34" charset="0"/>
              </a:rPr>
              <a:t>คน</a:t>
            </a:r>
          </a:p>
        </p:txBody>
      </p:sp>
      <p:sp>
        <p:nvSpPr>
          <p:cNvPr id="12391" name="Text Box 103"/>
          <p:cNvSpPr txBox="1">
            <a:spLocks noChangeArrowheads="1"/>
          </p:cNvSpPr>
          <p:nvPr/>
        </p:nvSpPr>
        <p:spPr bwMode="auto">
          <a:xfrm>
            <a:off x="6516688" y="2924175"/>
            <a:ext cx="8636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th-TH" sz="1200">
                <a:latin typeface="Tahoma" pitchFamily="34" charset="0"/>
                <a:cs typeface="Tahoma" pitchFamily="34" charset="0"/>
              </a:rPr>
              <a:t>4,000 </a:t>
            </a:r>
            <a:r>
              <a:rPr lang="th-TH" altLang="th-TH" sz="1200">
                <a:latin typeface="Tahoma" pitchFamily="34" charset="0"/>
                <a:cs typeface="Tahoma" pitchFamily="34" charset="0"/>
              </a:rPr>
              <a:t>คน</a:t>
            </a:r>
          </a:p>
        </p:txBody>
      </p:sp>
      <p:sp>
        <p:nvSpPr>
          <p:cNvPr id="12392" name="Text Box 104"/>
          <p:cNvSpPr txBox="1">
            <a:spLocks noChangeArrowheads="1"/>
          </p:cNvSpPr>
          <p:nvPr/>
        </p:nvSpPr>
        <p:spPr bwMode="auto">
          <a:xfrm>
            <a:off x="7308850" y="2924175"/>
            <a:ext cx="8636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th-TH" sz="1200">
                <a:latin typeface="Tahoma" pitchFamily="34" charset="0"/>
                <a:cs typeface="Tahoma" pitchFamily="34" charset="0"/>
              </a:rPr>
              <a:t>4,000 </a:t>
            </a:r>
            <a:r>
              <a:rPr lang="th-TH" altLang="th-TH" sz="1200">
                <a:latin typeface="Tahoma" pitchFamily="34" charset="0"/>
                <a:cs typeface="Tahoma" pitchFamily="34" charset="0"/>
              </a:rPr>
              <a:t>คน</a:t>
            </a:r>
          </a:p>
        </p:txBody>
      </p:sp>
      <p:sp>
        <p:nvSpPr>
          <p:cNvPr id="12393" name="Text Box 105"/>
          <p:cNvSpPr txBox="1">
            <a:spLocks noChangeArrowheads="1"/>
          </p:cNvSpPr>
          <p:nvPr/>
        </p:nvSpPr>
        <p:spPr bwMode="auto">
          <a:xfrm>
            <a:off x="4140200" y="2420938"/>
            <a:ext cx="86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th-TH" sz="1000">
                <a:latin typeface="Tahoma" pitchFamily="34" charset="0"/>
                <a:cs typeface="Tahoma" pitchFamily="34" charset="0"/>
              </a:rPr>
              <a:t>3</a:t>
            </a:r>
            <a:r>
              <a:rPr lang="th-TH" altLang="th-TH" sz="1000">
                <a:latin typeface="Tahoma" pitchFamily="34" charset="0"/>
                <a:cs typeface="Tahoma" pitchFamily="34" charset="0"/>
              </a:rPr>
              <a:t>รุ่นๆละ</a:t>
            </a:r>
            <a:r>
              <a:rPr lang="en-US" altLang="th-TH" sz="1000">
                <a:latin typeface="Tahoma" pitchFamily="34" charset="0"/>
                <a:cs typeface="Tahoma" pitchFamily="34" charset="0"/>
              </a:rPr>
              <a:t>30 </a:t>
            </a:r>
            <a:r>
              <a:rPr lang="th-TH" altLang="th-TH" sz="1000">
                <a:latin typeface="Tahoma" pitchFamily="34" charset="0"/>
                <a:cs typeface="Tahoma" pitchFamily="34" charset="0"/>
              </a:rPr>
              <a:t>คนรวม</a:t>
            </a:r>
            <a:r>
              <a:rPr lang="en-US" altLang="th-TH" sz="1000">
                <a:latin typeface="Tahoma" pitchFamily="34" charset="0"/>
                <a:cs typeface="Tahoma" pitchFamily="34" charset="0"/>
              </a:rPr>
              <a:t>90</a:t>
            </a:r>
            <a:r>
              <a:rPr lang="th-TH" altLang="th-TH" sz="1000">
                <a:latin typeface="Tahoma" pitchFamily="34" charset="0"/>
                <a:cs typeface="Tahoma" pitchFamily="34" charset="0"/>
              </a:rPr>
              <a:t>คน</a:t>
            </a:r>
          </a:p>
        </p:txBody>
      </p:sp>
      <p:sp>
        <p:nvSpPr>
          <p:cNvPr id="12394" name="Text Box 106"/>
          <p:cNvSpPr txBox="1">
            <a:spLocks noChangeArrowheads="1"/>
          </p:cNvSpPr>
          <p:nvPr/>
        </p:nvSpPr>
        <p:spPr bwMode="auto">
          <a:xfrm>
            <a:off x="4932363" y="2420938"/>
            <a:ext cx="86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th-TH" sz="1000">
                <a:latin typeface="Tahoma" pitchFamily="34" charset="0"/>
                <a:cs typeface="Tahoma" pitchFamily="34" charset="0"/>
              </a:rPr>
              <a:t>3</a:t>
            </a:r>
            <a:r>
              <a:rPr lang="th-TH" altLang="th-TH" sz="1000">
                <a:latin typeface="Tahoma" pitchFamily="34" charset="0"/>
                <a:cs typeface="Tahoma" pitchFamily="34" charset="0"/>
              </a:rPr>
              <a:t>รุ่นๆละ</a:t>
            </a:r>
            <a:r>
              <a:rPr lang="en-US" altLang="th-TH" sz="1000">
                <a:latin typeface="Tahoma" pitchFamily="34" charset="0"/>
                <a:cs typeface="Tahoma" pitchFamily="34" charset="0"/>
              </a:rPr>
              <a:t>30 </a:t>
            </a:r>
            <a:r>
              <a:rPr lang="th-TH" altLang="th-TH" sz="1000">
                <a:latin typeface="Tahoma" pitchFamily="34" charset="0"/>
                <a:cs typeface="Tahoma" pitchFamily="34" charset="0"/>
              </a:rPr>
              <a:t>คนรวม</a:t>
            </a:r>
            <a:r>
              <a:rPr lang="en-US" altLang="th-TH" sz="1000">
                <a:latin typeface="Tahoma" pitchFamily="34" charset="0"/>
                <a:cs typeface="Tahoma" pitchFamily="34" charset="0"/>
              </a:rPr>
              <a:t>90</a:t>
            </a:r>
            <a:r>
              <a:rPr lang="th-TH" altLang="th-TH" sz="1000">
                <a:latin typeface="Tahoma" pitchFamily="34" charset="0"/>
                <a:cs typeface="Tahoma" pitchFamily="34" charset="0"/>
              </a:rPr>
              <a:t>คน</a:t>
            </a:r>
          </a:p>
        </p:txBody>
      </p:sp>
      <p:sp>
        <p:nvSpPr>
          <p:cNvPr id="12395" name="Text Box 107"/>
          <p:cNvSpPr txBox="1">
            <a:spLocks noChangeArrowheads="1"/>
          </p:cNvSpPr>
          <p:nvPr/>
        </p:nvSpPr>
        <p:spPr bwMode="auto">
          <a:xfrm>
            <a:off x="5724525" y="2420938"/>
            <a:ext cx="86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th-TH" sz="1000">
                <a:latin typeface="Tahoma" pitchFamily="34" charset="0"/>
                <a:cs typeface="Tahoma" pitchFamily="34" charset="0"/>
              </a:rPr>
              <a:t>3</a:t>
            </a:r>
            <a:r>
              <a:rPr lang="th-TH" altLang="th-TH" sz="1000">
                <a:latin typeface="Tahoma" pitchFamily="34" charset="0"/>
                <a:cs typeface="Tahoma" pitchFamily="34" charset="0"/>
              </a:rPr>
              <a:t>รุ่นๆละ</a:t>
            </a:r>
            <a:r>
              <a:rPr lang="en-US" altLang="th-TH" sz="1000">
                <a:latin typeface="Tahoma" pitchFamily="34" charset="0"/>
                <a:cs typeface="Tahoma" pitchFamily="34" charset="0"/>
              </a:rPr>
              <a:t>30 </a:t>
            </a:r>
            <a:r>
              <a:rPr lang="th-TH" altLang="th-TH" sz="1000">
                <a:latin typeface="Tahoma" pitchFamily="34" charset="0"/>
                <a:cs typeface="Tahoma" pitchFamily="34" charset="0"/>
              </a:rPr>
              <a:t>คนรวม</a:t>
            </a:r>
            <a:r>
              <a:rPr lang="en-US" altLang="th-TH" sz="1000">
                <a:latin typeface="Tahoma" pitchFamily="34" charset="0"/>
                <a:cs typeface="Tahoma" pitchFamily="34" charset="0"/>
              </a:rPr>
              <a:t>90</a:t>
            </a:r>
            <a:r>
              <a:rPr lang="th-TH" altLang="th-TH" sz="1000">
                <a:latin typeface="Tahoma" pitchFamily="34" charset="0"/>
                <a:cs typeface="Tahoma" pitchFamily="34" charset="0"/>
              </a:rPr>
              <a:t>คน</a:t>
            </a:r>
          </a:p>
        </p:txBody>
      </p:sp>
      <p:sp>
        <p:nvSpPr>
          <p:cNvPr id="12396" name="Text Box 108"/>
          <p:cNvSpPr txBox="1">
            <a:spLocks noChangeArrowheads="1"/>
          </p:cNvSpPr>
          <p:nvPr/>
        </p:nvSpPr>
        <p:spPr bwMode="auto">
          <a:xfrm>
            <a:off x="6516688" y="2420938"/>
            <a:ext cx="86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th-TH" sz="1000">
                <a:latin typeface="Tahoma" pitchFamily="34" charset="0"/>
                <a:cs typeface="Tahoma" pitchFamily="34" charset="0"/>
              </a:rPr>
              <a:t>3</a:t>
            </a:r>
            <a:r>
              <a:rPr lang="th-TH" altLang="th-TH" sz="1000">
                <a:latin typeface="Tahoma" pitchFamily="34" charset="0"/>
                <a:cs typeface="Tahoma" pitchFamily="34" charset="0"/>
              </a:rPr>
              <a:t>รุ่นๆละ</a:t>
            </a:r>
            <a:r>
              <a:rPr lang="en-US" altLang="th-TH" sz="1000">
                <a:latin typeface="Tahoma" pitchFamily="34" charset="0"/>
                <a:cs typeface="Tahoma" pitchFamily="34" charset="0"/>
              </a:rPr>
              <a:t>30 </a:t>
            </a:r>
            <a:r>
              <a:rPr lang="th-TH" altLang="th-TH" sz="1000">
                <a:latin typeface="Tahoma" pitchFamily="34" charset="0"/>
                <a:cs typeface="Tahoma" pitchFamily="34" charset="0"/>
              </a:rPr>
              <a:t>คนรวม</a:t>
            </a:r>
            <a:r>
              <a:rPr lang="en-US" altLang="th-TH" sz="1000">
                <a:latin typeface="Tahoma" pitchFamily="34" charset="0"/>
                <a:cs typeface="Tahoma" pitchFamily="34" charset="0"/>
              </a:rPr>
              <a:t>90</a:t>
            </a:r>
            <a:r>
              <a:rPr lang="th-TH" altLang="th-TH" sz="1000">
                <a:latin typeface="Tahoma" pitchFamily="34" charset="0"/>
                <a:cs typeface="Tahoma" pitchFamily="34" charset="0"/>
              </a:rPr>
              <a:t>คน</a:t>
            </a:r>
          </a:p>
        </p:txBody>
      </p:sp>
      <p:sp>
        <p:nvSpPr>
          <p:cNvPr id="12397" name="Text Box 109"/>
          <p:cNvSpPr txBox="1">
            <a:spLocks noChangeArrowheads="1"/>
          </p:cNvSpPr>
          <p:nvPr/>
        </p:nvSpPr>
        <p:spPr bwMode="auto">
          <a:xfrm>
            <a:off x="7308850" y="2420938"/>
            <a:ext cx="86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th-TH" sz="1000">
                <a:latin typeface="Tahoma" pitchFamily="34" charset="0"/>
                <a:cs typeface="Tahoma" pitchFamily="34" charset="0"/>
              </a:rPr>
              <a:t>3</a:t>
            </a:r>
            <a:r>
              <a:rPr lang="th-TH" altLang="th-TH" sz="1000">
                <a:latin typeface="Tahoma" pitchFamily="34" charset="0"/>
                <a:cs typeface="Tahoma" pitchFamily="34" charset="0"/>
              </a:rPr>
              <a:t>รุ่นๆละ</a:t>
            </a:r>
            <a:r>
              <a:rPr lang="en-US" altLang="th-TH" sz="1000">
                <a:latin typeface="Tahoma" pitchFamily="34" charset="0"/>
                <a:cs typeface="Tahoma" pitchFamily="34" charset="0"/>
              </a:rPr>
              <a:t>30 </a:t>
            </a:r>
            <a:r>
              <a:rPr lang="th-TH" altLang="th-TH" sz="1000">
                <a:latin typeface="Tahoma" pitchFamily="34" charset="0"/>
                <a:cs typeface="Tahoma" pitchFamily="34" charset="0"/>
              </a:rPr>
              <a:t>คนรวม</a:t>
            </a:r>
            <a:r>
              <a:rPr lang="en-US" altLang="th-TH" sz="1000">
                <a:latin typeface="Tahoma" pitchFamily="34" charset="0"/>
                <a:cs typeface="Tahoma" pitchFamily="34" charset="0"/>
              </a:rPr>
              <a:t>90</a:t>
            </a:r>
            <a:r>
              <a:rPr lang="th-TH" altLang="th-TH" sz="1000">
                <a:latin typeface="Tahoma" pitchFamily="34" charset="0"/>
                <a:cs typeface="Tahoma" pitchFamily="34" charset="0"/>
              </a:rPr>
              <a:t>คน</a:t>
            </a:r>
          </a:p>
        </p:txBody>
      </p:sp>
      <p:sp>
        <p:nvSpPr>
          <p:cNvPr id="12398" name="Text Box 110"/>
          <p:cNvSpPr txBox="1">
            <a:spLocks noChangeArrowheads="1"/>
          </p:cNvSpPr>
          <p:nvPr/>
        </p:nvSpPr>
        <p:spPr bwMode="auto">
          <a:xfrm>
            <a:off x="4213225" y="1484313"/>
            <a:ext cx="7191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th-TH" altLang="th-TH" sz="1200">
                <a:latin typeface="Tahoma" pitchFamily="34" charset="0"/>
                <a:cs typeface="Tahoma" pitchFamily="34" charset="0"/>
              </a:rPr>
              <a:t>จัดตั้ง </a:t>
            </a:r>
            <a:r>
              <a:rPr lang="en-US" altLang="th-TH" sz="1200">
                <a:latin typeface="Tahoma" pitchFamily="34" charset="0"/>
                <a:cs typeface="Tahoma" pitchFamily="34" charset="0"/>
              </a:rPr>
              <a:t>Doujo</a:t>
            </a:r>
            <a:endParaRPr lang="th-TH" altLang="th-TH" sz="120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2399" name="Text Box 111"/>
          <p:cNvSpPr txBox="1">
            <a:spLocks noChangeArrowheads="1"/>
          </p:cNvSpPr>
          <p:nvPr/>
        </p:nvSpPr>
        <p:spPr bwMode="auto">
          <a:xfrm>
            <a:off x="4932363" y="1341438"/>
            <a:ext cx="8636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th-TH" altLang="th-TH" sz="1200">
                <a:latin typeface="Tahoma" pitchFamily="34" charset="0"/>
                <a:cs typeface="Tahoma" pitchFamily="34" charset="0"/>
              </a:rPr>
              <a:t>ฝึก</a:t>
            </a:r>
            <a:r>
              <a:rPr lang="en-US" altLang="th-TH" sz="1200">
                <a:latin typeface="Tahoma" pitchFamily="34" charset="0"/>
                <a:cs typeface="Tahoma" pitchFamily="34" charset="0"/>
              </a:rPr>
              <a:t>/</a:t>
            </a:r>
            <a:r>
              <a:rPr lang="th-TH" altLang="th-TH" sz="1200">
                <a:latin typeface="Tahoma" pitchFamily="34" charset="0"/>
                <a:cs typeface="Tahoma" pitchFamily="34" charset="0"/>
              </a:rPr>
              <a:t>ทดสอบ และพัฒนาหลักสูตร</a:t>
            </a:r>
          </a:p>
        </p:txBody>
      </p:sp>
      <p:sp>
        <p:nvSpPr>
          <p:cNvPr id="12400" name="Text Box 112"/>
          <p:cNvSpPr txBox="1">
            <a:spLocks noChangeArrowheads="1"/>
          </p:cNvSpPr>
          <p:nvPr/>
        </p:nvSpPr>
        <p:spPr bwMode="auto">
          <a:xfrm>
            <a:off x="5724525" y="1341438"/>
            <a:ext cx="8636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th-TH" altLang="th-TH" sz="1200">
                <a:latin typeface="Tahoma" pitchFamily="34" charset="0"/>
                <a:cs typeface="Tahoma" pitchFamily="34" charset="0"/>
              </a:rPr>
              <a:t>รองรับการทดสอบมาตรฐานแรงงาน</a:t>
            </a:r>
          </a:p>
        </p:txBody>
      </p:sp>
      <p:sp>
        <p:nvSpPr>
          <p:cNvPr id="12401" name="Text Box 113"/>
          <p:cNvSpPr txBox="1">
            <a:spLocks noChangeArrowheads="1"/>
          </p:cNvSpPr>
          <p:nvPr/>
        </p:nvSpPr>
        <p:spPr bwMode="auto">
          <a:xfrm>
            <a:off x="6469063" y="1531938"/>
            <a:ext cx="9350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th-TH" altLang="th-TH" sz="1200">
                <a:latin typeface="Tahoma" pitchFamily="34" charset="0"/>
                <a:cs typeface="Tahoma" pitchFamily="34" charset="0"/>
              </a:rPr>
              <a:t>ประเมินผล</a:t>
            </a:r>
            <a:r>
              <a:rPr lang="en-US" altLang="th-TH" sz="1200">
                <a:latin typeface="Tahoma" pitchFamily="34" charset="0"/>
                <a:cs typeface="Tahoma" pitchFamily="34" charset="0"/>
              </a:rPr>
              <a:t>/</a:t>
            </a:r>
            <a:r>
              <a:rPr lang="th-TH" altLang="th-TH" sz="1200">
                <a:latin typeface="Tahoma" pitchFamily="34" charset="0"/>
                <a:cs typeface="Tahoma" pitchFamily="34" charset="0"/>
              </a:rPr>
              <a:t>วิจัย</a:t>
            </a:r>
            <a:r>
              <a:rPr lang="en-US" altLang="th-TH" sz="1200">
                <a:latin typeface="Tahoma" pitchFamily="34" charset="0"/>
                <a:cs typeface="Tahoma" pitchFamily="34" charset="0"/>
              </a:rPr>
              <a:t>/</a:t>
            </a:r>
            <a:r>
              <a:rPr lang="th-TH" altLang="th-TH" sz="1200">
                <a:latin typeface="Tahoma" pitchFamily="34" charset="0"/>
                <a:cs typeface="Tahoma" pitchFamily="34" charset="0"/>
              </a:rPr>
              <a:t>สัมนา</a:t>
            </a:r>
          </a:p>
        </p:txBody>
      </p:sp>
      <p:sp>
        <p:nvSpPr>
          <p:cNvPr id="12402" name="Text Box 114"/>
          <p:cNvSpPr txBox="1">
            <a:spLocks noChangeArrowheads="1"/>
          </p:cNvSpPr>
          <p:nvPr/>
        </p:nvSpPr>
        <p:spPr bwMode="auto">
          <a:xfrm>
            <a:off x="7308850" y="1349375"/>
            <a:ext cx="863600" cy="63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th-TH" altLang="th-TH" sz="1200">
                <a:latin typeface="Tahoma" pitchFamily="34" charset="0"/>
                <a:cs typeface="Tahoma" pitchFamily="34" charset="0"/>
              </a:rPr>
              <a:t>ติดตามผล</a:t>
            </a:r>
            <a:r>
              <a:rPr lang="en-US" altLang="th-TH" sz="1200">
                <a:latin typeface="Tahoma" pitchFamily="34" charset="0"/>
                <a:cs typeface="Tahoma" pitchFamily="34" charset="0"/>
              </a:rPr>
              <a:t>/</a:t>
            </a:r>
            <a:r>
              <a:rPr lang="th-TH" altLang="th-TH" sz="1200">
                <a:latin typeface="Tahoma" pitchFamily="34" charset="0"/>
                <a:cs typeface="Tahoma" pitchFamily="34" charset="0"/>
              </a:rPr>
              <a:t>จัดทำมาตรฐาน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875463" y="6592888"/>
            <a:ext cx="2133600" cy="365125"/>
          </a:xfrm>
        </p:spPr>
        <p:txBody>
          <a:bodyPr/>
          <a:lstStyle/>
          <a:p>
            <a:pPr>
              <a:defRPr/>
            </a:pPr>
            <a:fld id="{94B5C56F-846C-4AA4-9464-4A21D22B9110}" type="slidenum">
              <a:rPr lang="en-US" altLang="en-US" smtClean="0"/>
              <a:pPr>
                <a:defRPr/>
              </a:pPr>
              <a:t>10</a:t>
            </a:fld>
            <a:endParaRPr lang="th-TH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AutoShape 26"/>
          <p:cNvSpPr>
            <a:spLocks noChangeArrowheads="1"/>
          </p:cNvSpPr>
          <p:nvPr/>
        </p:nvSpPr>
        <p:spPr bwMode="gray">
          <a:xfrm>
            <a:off x="251520" y="260648"/>
            <a:ext cx="8352928" cy="648072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  <a:reflection blurRad="6350" stA="52000" endA="300" endPos="35000" dir="5400000" sy="-100000" algn="bl" rotWithShape="0"/>
          </a:effec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en-US" sz="12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" name="Chevron 5"/>
          <p:cNvSpPr/>
          <p:nvPr/>
        </p:nvSpPr>
        <p:spPr>
          <a:xfrm>
            <a:off x="285750" y="1995116"/>
            <a:ext cx="2778125" cy="785812"/>
          </a:xfrm>
          <a:prstGeom prst="chevron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สร้าง</a:t>
            </a:r>
            <a:r>
              <a:rPr lang="en-US" sz="16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AHRDA</a:t>
            </a:r>
            <a:r>
              <a:rPr lang="th-TH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ให้เข้มแข็ง</a:t>
            </a:r>
          </a:p>
        </p:txBody>
      </p:sp>
      <p:sp>
        <p:nvSpPr>
          <p:cNvPr id="7" name="Chevron 6"/>
          <p:cNvSpPr/>
          <p:nvPr/>
        </p:nvSpPr>
        <p:spPr>
          <a:xfrm>
            <a:off x="3063875" y="1708225"/>
            <a:ext cx="2659063" cy="928687"/>
          </a:xfrm>
          <a:prstGeom prst="chevron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auto" hangingPunct="0">
              <a:spcBef>
                <a:spcPct val="50000"/>
              </a:spcBef>
              <a:spcAft>
                <a:spcPts val="0"/>
              </a:spcAft>
              <a:defRPr/>
            </a:pPr>
            <a:r>
              <a:rPr lang="th-TH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เติบโตเป็นศูนย์     ให้เรียนรู้ทักษะชั้นสูง และการบริหารจัดการ</a:t>
            </a:r>
          </a:p>
        </p:txBody>
      </p:sp>
      <p:sp>
        <p:nvSpPr>
          <p:cNvPr id="9" name="Chevron 8"/>
          <p:cNvSpPr/>
          <p:nvPr/>
        </p:nvSpPr>
        <p:spPr>
          <a:xfrm>
            <a:off x="5894388" y="1387392"/>
            <a:ext cx="3030537" cy="885825"/>
          </a:xfrm>
          <a:prstGeom prst="chevron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ขยายศูนย์สู่เครือข่าย  ระดับภูมิภาค</a:t>
            </a:r>
          </a:p>
        </p:txBody>
      </p:sp>
      <p:sp>
        <p:nvSpPr>
          <p:cNvPr id="13324" name="TextBox 12"/>
          <p:cNvSpPr txBox="1">
            <a:spLocks noChangeArrowheads="1"/>
          </p:cNvSpPr>
          <p:nvPr/>
        </p:nvSpPr>
        <p:spPr bwMode="auto">
          <a:xfrm>
            <a:off x="428625" y="1484313"/>
            <a:ext cx="2143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th-TH" altLang="th-TH" sz="1600" b="1">
                <a:latin typeface="Tahoma" pitchFamily="34" charset="0"/>
                <a:cs typeface="Tahoma" pitchFamily="34" charset="0"/>
              </a:rPr>
              <a:t>ปี </a:t>
            </a:r>
            <a:r>
              <a:rPr lang="en-US" altLang="th-TH" sz="1600" b="1">
                <a:latin typeface="Tahoma" pitchFamily="34" charset="0"/>
                <a:cs typeface="Tahoma" pitchFamily="34" charset="0"/>
              </a:rPr>
              <a:t>2557-2558</a:t>
            </a:r>
            <a:endParaRPr lang="th-TH" altLang="th-TH" sz="1600" b="1">
              <a:latin typeface="Tahoma" pitchFamily="34" charset="0"/>
              <a:cs typeface="Tahoma" pitchFamily="34" charset="0"/>
            </a:endParaRPr>
          </a:p>
        </p:txBody>
      </p:sp>
      <p:sp>
        <p:nvSpPr>
          <p:cNvPr id="13325" name="TextBox 13"/>
          <p:cNvSpPr txBox="1">
            <a:spLocks noChangeArrowheads="1"/>
          </p:cNvSpPr>
          <p:nvPr/>
        </p:nvSpPr>
        <p:spPr bwMode="auto">
          <a:xfrm>
            <a:off x="6021388" y="1062038"/>
            <a:ext cx="215582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th-TH" altLang="th-TH" sz="1600" b="1">
                <a:latin typeface="Tahoma" pitchFamily="34" charset="0"/>
                <a:cs typeface="Tahoma" pitchFamily="34" charset="0"/>
              </a:rPr>
              <a:t>ปี </a:t>
            </a:r>
            <a:r>
              <a:rPr lang="en-US" altLang="th-TH" sz="1600" b="1">
                <a:latin typeface="Tahoma" pitchFamily="34" charset="0"/>
                <a:cs typeface="Tahoma" pitchFamily="34" charset="0"/>
              </a:rPr>
              <a:t>2561 - 2562</a:t>
            </a:r>
            <a:endParaRPr lang="th-TH" altLang="th-TH" sz="1600" b="1">
              <a:latin typeface="Tahoma" pitchFamily="34" charset="0"/>
              <a:cs typeface="Tahoma" pitchFamily="34" charset="0"/>
            </a:endParaRPr>
          </a:p>
        </p:txBody>
      </p:sp>
      <p:sp>
        <p:nvSpPr>
          <p:cNvPr id="13326" name="TextBox 15"/>
          <p:cNvSpPr txBox="1">
            <a:spLocks noChangeArrowheads="1"/>
          </p:cNvSpPr>
          <p:nvPr/>
        </p:nvSpPr>
        <p:spPr bwMode="auto">
          <a:xfrm>
            <a:off x="3221038" y="1298575"/>
            <a:ext cx="2170112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th-TH" altLang="th-TH" sz="1600" b="1">
                <a:latin typeface="Tahoma" pitchFamily="34" charset="0"/>
                <a:cs typeface="Tahoma" pitchFamily="34" charset="0"/>
              </a:rPr>
              <a:t>ปี </a:t>
            </a:r>
            <a:r>
              <a:rPr lang="en-US" altLang="th-TH" sz="1600" b="1">
                <a:latin typeface="Tahoma" pitchFamily="34" charset="0"/>
                <a:cs typeface="Tahoma" pitchFamily="34" charset="0"/>
              </a:rPr>
              <a:t>2559 - 2560</a:t>
            </a:r>
            <a:endParaRPr lang="th-TH" altLang="th-TH" sz="1600" b="1">
              <a:latin typeface="Tahoma" pitchFamily="34" charset="0"/>
              <a:cs typeface="Tahoma" pitchFamily="34" charset="0"/>
            </a:endParaRPr>
          </a:p>
        </p:txBody>
      </p:sp>
      <p:sp>
        <p:nvSpPr>
          <p:cNvPr id="18448" name="Text Box 16"/>
          <p:cNvSpPr txBox="1">
            <a:spLocks noChangeArrowheads="1"/>
          </p:cNvSpPr>
          <p:nvPr/>
        </p:nvSpPr>
        <p:spPr bwMode="auto">
          <a:xfrm>
            <a:off x="5881688" y="2420938"/>
            <a:ext cx="3043237" cy="27622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fontAlgn="auto" hangingPunct="0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1.</a:t>
            </a:r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 ฝึกครูให้มีความสามารถสูงสู่ระดับ</a:t>
            </a:r>
            <a:r>
              <a:rPr lang="en-US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200" dirty="0" err="1">
                <a:latin typeface="Tahoma" pitchFamily="34" charset="0"/>
                <a:ea typeface="Tahoma" pitchFamily="34" charset="0"/>
                <a:cs typeface="Tahoma" pitchFamily="34" charset="0"/>
              </a:rPr>
              <a:t>Mieter</a:t>
            </a:r>
            <a:endParaRPr lang="en-US" sz="12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" name="Rectangle 27"/>
          <p:cNvSpPr>
            <a:spLocks noChangeArrowheads="1"/>
          </p:cNvSpPr>
          <p:nvPr/>
        </p:nvSpPr>
        <p:spPr bwMode="auto">
          <a:xfrm>
            <a:off x="692150" y="333375"/>
            <a:ext cx="7546975" cy="369888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latin typeface="Tahoma" pitchFamily="34" charset="0"/>
                <a:ea typeface="Tahoma" pitchFamily="34" charset="0"/>
                <a:cs typeface="Tahoma" pitchFamily="34" charset="0"/>
              </a:rPr>
              <a:t>2</a:t>
            </a:r>
            <a:r>
              <a:rPr lang="th-TH" b="1" dirty="0">
                <a:latin typeface="Tahoma" pitchFamily="34" charset="0"/>
                <a:ea typeface="Tahoma" pitchFamily="34" charset="0"/>
                <a:cs typeface="Tahoma" pitchFamily="34" charset="0"/>
              </a:rPr>
              <a:t>. แผนแม่บทในการดำเนินงานของสถาบัน</a:t>
            </a:r>
            <a:r>
              <a:rPr lang="en-US" b="1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b="1" dirty="0">
                <a:solidFill>
                  <a:srgbClr val="0066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AHRDA</a:t>
            </a:r>
            <a:r>
              <a:rPr lang="en-US" b="1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b="1" dirty="0">
                <a:latin typeface="Tahoma" pitchFamily="34" charset="0"/>
                <a:ea typeface="Tahoma" pitchFamily="34" charset="0"/>
                <a:cs typeface="Tahoma" pitchFamily="34" charset="0"/>
              </a:rPr>
              <a:t>ปี 2558-2562 </a:t>
            </a:r>
            <a:r>
              <a:rPr lang="en-US" b="1" dirty="0">
                <a:latin typeface="Tahoma" pitchFamily="34" charset="0"/>
                <a:ea typeface="Tahoma" pitchFamily="34" charset="0"/>
                <a:cs typeface="Tahoma" pitchFamily="34" charset="0"/>
              </a:rPr>
              <a:t>(</a:t>
            </a:r>
            <a:r>
              <a:rPr lang="th-TH" b="1" dirty="0">
                <a:latin typeface="Tahoma" pitchFamily="34" charset="0"/>
                <a:ea typeface="Tahoma" pitchFamily="34" charset="0"/>
                <a:cs typeface="Tahoma" pitchFamily="34" charset="0"/>
              </a:rPr>
              <a:t>ต่อ</a:t>
            </a:r>
            <a:r>
              <a:rPr lang="en-US" b="1" dirty="0">
                <a:latin typeface="Tahoma" pitchFamily="34" charset="0"/>
                <a:ea typeface="Tahoma" pitchFamily="34" charset="0"/>
                <a:cs typeface="Tahoma" pitchFamily="34" charset="0"/>
              </a:rPr>
              <a:t>)</a:t>
            </a:r>
            <a:endParaRPr lang="th-TH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3329" name="Text Box 16"/>
          <p:cNvSpPr txBox="1">
            <a:spLocks noChangeArrowheads="1"/>
          </p:cNvSpPr>
          <p:nvPr/>
        </p:nvSpPr>
        <p:spPr bwMode="auto">
          <a:xfrm>
            <a:off x="234950" y="2997200"/>
            <a:ext cx="2655888" cy="277813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th-TH" altLang="th-TH" sz="1200">
                <a:latin typeface="Tahoma" pitchFamily="34" charset="0"/>
                <a:cs typeface="Tahoma" pitchFamily="34" charset="0"/>
              </a:rPr>
              <a:t>1. สร้างและพัฒนา </a:t>
            </a:r>
            <a:r>
              <a:rPr lang="en-US" altLang="th-TH" sz="1200">
                <a:latin typeface="Tahoma" pitchFamily="34" charset="0"/>
                <a:cs typeface="Tahoma" pitchFamily="34" charset="0"/>
              </a:rPr>
              <a:t>Train The Trainer</a:t>
            </a:r>
          </a:p>
        </p:txBody>
      </p:sp>
      <p:sp>
        <p:nvSpPr>
          <p:cNvPr id="13330" name="Text Box 16"/>
          <p:cNvSpPr txBox="1">
            <a:spLocks noChangeArrowheads="1"/>
          </p:cNvSpPr>
          <p:nvPr/>
        </p:nvSpPr>
        <p:spPr bwMode="auto">
          <a:xfrm>
            <a:off x="223838" y="3409950"/>
            <a:ext cx="2655887" cy="461963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th-TH" altLang="th-TH" sz="1200">
                <a:latin typeface="Tahoma" pitchFamily="34" charset="0"/>
                <a:cs typeface="Tahoma" pitchFamily="34" charset="0"/>
              </a:rPr>
              <a:t>2. สร้างและพัฒนาครูอาชีวะเพื่อยก ระดับการสร้างช่างเทคนิคและวิศวกร</a:t>
            </a:r>
            <a:endParaRPr lang="en-US" altLang="th-TH" sz="120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3331" name="Text Box 16"/>
          <p:cNvSpPr txBox="1">
            <a:spLocks noChangeArrowheads="1"/>
          </p:cNvSpPr>
          <p:nvPr/>
        </p:nvSpPr>
        <p:spPr bwMode="auto">
          <a:xfrm>
            <a:off x="223838" y="4059238"/>
            <a:ext cx="2655887" cy="461962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th-TH" altLang="th-TH" sz="1200">
                <a:latin typeface="Tahoma" pitchFamily="34" charset="0"/>
                <a:cs typeface="Tahoma" pitchFamily="34" charset="0"/>
              </a:rPr>
              <a:t> 3. สร้างและพัฒนาผู้เชี่ยวชาญในด้านอุตสาหกรรมชิ้นส่วน </a:t>
            </a:r>
            <a:r>
              <a:rPr lang="en-US" altLang="th-TH" sz="1200">
                <a:latin typeface="Tahoma" pitchFamily="34" charset="0"/>
                <a:cs typeface="Tahoma" pitchFamily="34" charset="0"/>
              </a:rPr>
              <a:t>Tier 1,2,3</a:t>
            </a:r>
          </a:p>
        </p:txBody>
      </p:sp>
      <p:sp>
        <p:nvSpPr>
          <p:cNvPr id="13332" name="Text Box 16"/>
          <p:cNvSpPr txBox="1">
            <a:spLocks noChangeArrowheads="1"/>
          </p:cNvSpPr>
          <p:nvPr/>
        </p:nvSpPr>
        <p:spPr bwMode="auto">
          <a:xfrm>
            <a:off x="223838" y="4706938"/>
            <a:ext cx="2655887" cy="461962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th-TH" altLang="th-TH" sz="1200">
                <a:latin typeface="Tahoma" pitchFamily="34" charset="0"/>
                <a:cs typeface="Tahoma" pitchFamily="34" charset="0"/>
              </a:rPr>
              <a:t>  4. ออกแบบระบบการรับรองทักษะด้านเทคนิคและการบริหารจัดการ</a:t>
            </a:r>
            <a:endParaRPr lang="en-US" altLang="th-TH" sz="120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3333" name="Text Box 16"/>
          <p:cNvSpPr txBox="1">
            <a:spLocks noChangeArrowheads="1"/>
          </p:cNvSpPr>
          <p:nvPr/>
        </p:nvSpPr>
        <p:spPr bwMode="auto">
          <a:xfrm>
            <a:off x="223838" y="5373688"/>
            <a:ext cx="2655887" cy="461962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th-TH" altLang="th-TH" sz="1200">
                <a:latin typeface="Tahoma" pitchFamily="34" charset="0"/>
                <a:cs typeface="Tahoma" pitchFamily="34" charset="0"/>
              </a:rPr>
              <a:t>5. การออกแบบศูนย์ฝึกอบรมภายในองค์กรของผู้ประกอบการเอง</a:t>
            </a:r>
          </a:p>
        </p:txBody>
      </p:sp>
      <p:sp>
        <p:nvSpPr>
          <p:cNvPr id="13334" name="Text Box 16"/>
          <p:cNvSpPr txBox="1">
            <a:spLocks noChangeArrowheads="1"/>
          </p:cNvSpPr>
          <p:nvPr/>
        </p:nvSpPr>
        <p:spPr bwMode="auto">
          <a:xfrm>
            <a:off x="223838" y="6021388"/>
            <a:ext cx="2655887" cy="647700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th-TH" altLang="th-TH" sz="1200">
                <a:latin typeface="Tahoma" pitchFamily="34" charset="0"/>
                <a:cs typeface="Tahoma" pitchFamily="34" charset="0"/>
              </a:rPr>
              <a:t>6. การเตรียมการเครื่องจักร อุปกรณ์            การฝึกอบรมและการรับรองทักษะ            ด้านเทคนิคและบริหารจัดการ</a:t>
            </a:r>
          </a:p>
        </p:txBody>
      </p:sp>
      <p:sp>
        <p:nvSpPr>
          <p:cNvPr id="28" name="Text Box 16"/>
          <p:cNvSpPr txBox="1">
            <a:spLocks noChangeArrowheads="1"/>
          </p:cNvSpPr>
          <p:nvPr/>
        </p:nvSpPr>
        <p:spPr bwMode="auto">
          <a:xfrm>
            <a:off x="3063875" y="2781300"/>
            <a:ext cx="2655888" cy="27622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fontAlgn="auto" hangingPunct="0">
              <a:spcBef>
                <a:spcPct val="50000"/>
              </a:spcBef>
              <a:spcAft>
                <a:spcPts val="0"/>
              </a:spcAft>
              <a:defRPr/>
            </a:pPr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  1. ศุนย์ฝึกช่างเทคนิคแข่ง </a:t>
            </a:r>
            <a:r>
              <a:rPr lang="en-US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World Skill</a:t>
            </a:r>
          </a:p>
        </p:txBody>
      </p:sp>
      <p:sp>
        <p:nvSpPr>
          <p:cNvPr id="29" name="Text Box 16"/>
          <p:cNvSpPr txBox="1">
            <a:spLocks noChangeArrowheads="1"/>
          </p:cNvSpPr>
          <p:nvPr/>
        </p:nvSpPr>
        <p:spPr bwMode="auto">
          <a:xfrm>
            <a:off x="3067050" y="3138488"/>
            <a:ext cx="2655888" cy="46196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fontAlgn="auto" hangingPunct="0">
              <a:spcBef>
                <a:spcPct val="50000"/>
              </a:spcBef>
              <a:spcAft>
                <a:spcPts val="0"/>
              </a:spcAft>
              <a:defRPr/>
            </a:pPr>
            <a:r>
              <a:rPr lang="th-TH" sz="1200">
                <a:latin typeface="Tahoma" pitchFamily="34" charset="0"/>
                <a:ea typeface="Tahoma" pitchFamily="34" charset="0"/>
                <a:cs typeface="Tahoma" pitchFamily="34" charset="0"/>
              </a:rPr>
              <a:t>  2. เริ่มการรับรองทักษะด้านเทคนิคและบริหารจัดการ </a:t>
            </a:r>
          </a:p>
        </p:txBody>
      </p:sp>
      <p:sp>
        <p:nvSpPr>
          <p:cNvPr id="30" name="Text Box 16"/>
          <p:cNvSpPr txBox="1">
            <a:spLocks noChangeArrowheads="1"/>
          </p:cNvSpPr>
          <p:nvPr/>
        </p:nvSpPr>
        <p:spPr bwMode="auto">
          <a:xfrm>
            <a:off x="3067050" y="3679825"/>
            <a:ext cx="2655888" cy="64611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fontAlgn="auto" hangingPunct="0">
              <a:spcBef>
                <a:spcPct val="50000"/>
              </a:spcBef>
              <a:spcAft>
                <a:spcPts val="0"/>
              </a:spcAft>
              <a:defRPr/>
            </a:pPr>
            <a:r>
              <a:rPr lang="th-TH" sz="1200">
                <a:latin typeface="Tahoma" pitchFamily="34" charset="0"/>
                <a:ea typeface="Tahoma" pitchFamily="34" charset="0"/>
                <a:cs typeface="Tahoma" pitchFamily="34" charset="0"/>
              </a:rPr>
              <a:t>3. คัดเลือกผู้ประกอบเพื่อสร้าง </a:t>
            </a:r>
            <a:r>
              <a:rPr lang="en-US" sz="1200">
                <a:latin typeface="Tahoma" pitchFamily="34" charset="0"/>
                <a:ea typeface="Tahoma" pitchFamily="34" charset="0"/>
                <a:cs typeface="Tahoma" pitchFamily="34" charset="0"/>
              </a:rPr>
              <a:t>Model Line </a:t>
            </a:r>
            <a:r>
              <a:rPr lang="th-TH" sz="1200">
                <a:latin typeface="Tahoma" pitchFamily="34" charset="0"/>
                <a:ea typeface="Tahoma" pitchFamily="34" charset="0"/>
                <a:cs typeface="Tahoma" pitchFamily="34" charset="0"/>
              </a:rPr>
              <a:t>ศูนย์ฝึกอบรมภายในองค์กรผู้ประกอบการเอง</a:t>
            </a:r>
          </a:p>
        </p:txBody>
      </p:sp>
      <p:sp>
        <p:nvSpPr>
          <p:cNvPr id="31" name="Text Box 16"/>
          <p:cNvSpPr txBox="1">
            <a:spLocks noChangeArrowheads="1"/>
          </p:cNvSpPr>
          <p:nvPr/>
        </p:nvSpPr>
        <p:spPr bwMode="auto">
          <a:xfrm>
            <a:off x="3067050" y="4418013"/>
            <a:ext cx="2655888" cy="6477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fontAlgn="auto" hangingPunct="0">
              <a:spcBef>
                <a:spcPct val="50000"/>
              </a:spcBef>
              <a:spcAft>
                <a:spcPts val="0"/>
              </a:spcAft>
              <a:defRPr/>
            </a:pPr>
            <a:r>
              <a:rPr lang="th-TH" sz="1200">
                <a:latin typeface="Tahoma" pitchFamily="34" charset="0"/>
                <a:ea typeface="Tahoma" pitchFamily="34" charset="0"/>
                <a:cs typeface="Tahoma" pitchFamily="34" charset="0"/>
              </a:rPr>
              <a:t>4. การพัฒนาครูอาชีวะร่วมกับผู้ประกอบการ โดยสร้างโรงเรียนฝึกครู ในโรงงาน</a:t>
            </a:r>
          </a:p>
        </p:txBody>
      </p:sp>
      <p:sp>
        <p:nvSpPr>
          <p:cNvPr id="32" name="Text Box 16"/>
          <p:cNvSpPr txBox="1">
            <a:spLocks noChangeArrowheads="1"/>
          </p:cNvSpPr>
          <p:nvPr/>
        </p:nvSpPr>
        <p:spPr bwMode="auto">
          <a:xfrm>
            <a:off x="3081338" y="5156200"/>
            <a:ext cx="2655887" cy="64611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fontAlgn="auto" hangingPunct="0">
              <a:spcBef>
                <a:spcPct val="50000"/>
              </a:spcBef>
              <a:spcAft>
                <a:spcPts val="0"/>
              </a:spcAft>
              <a:defRPr/>
            </a:pPr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5. การเพิ่มเติม เครื่องจักร อุปกรณ์          การฝึกอบรมและการรับรองทักษะ          ด้านเทคนิคและบริหารจัดการ</a:t>
            </a:r>
          </a:p>
        </p:txBody>
      </p:sp>
      <p:sp>
        <p:nvSpPr>
          <p:cNvPr id="33" name="Text Box 16"/>
          <p:cNvSpPr txBox="1">
            <a:spLocks noChangeArrowheads="1"/>
          </p:cNvSpPr>
          <p:nvPr/>
        </p:nvSpPr>
        <p:spPr bwMode="auto">
          <a:xfrm>
            <a:off x="3067050" y="5875338"/>
            <a:ext cx="2655888" cy="46196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fontAlgn="auto" hangingPunct="0">
              <a:spcBef>
                <a:spcPct val="50000"/>
              </a:spcBef>
              <a:spcAft>
                <a:spcPts val="0"/>
              </a:spcAft>
              <a:defRPr/>
            </a:pPr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6. การเตรียมการขยายศูนย์รับรองร่วมกับเครือข่ายในประเทศและภูมิภาค</a:t>
            </a:r>
          </a:p>
        </p:txBody>
      </p:sp>
      <p:sp>
        <p:nvSpPr>
          <p:cNvPr id="34" name="Text Box 16"/>
          <p:cNvSpPr txBox="1">
            <a:spLocks noChangeArrowheads="1"/>
          </p:cNvSpPr>
          <p:nvPr/>
        </p:nvSpPr>
        <p:spPr bwMode="auto">
          <a:xfrm>
            <a:off x="5881688" y="2767013"/>
            <a:ext cx="3043237" cy="46196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fontAlgn="auto" hangingPunct="0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2.</a:t>
            </a:r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 สนับสนุนให้มีศูนย์ฝึกอบรมระดับคุณภาพ ในกลุ่ม </a:t>
            </a:r>
            <a:r>
              <a:rPr lang="en-US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2</a:t>
            </a:r>
            <a:r>
              <a:rPr lang="en-US" sz="1200" baseline="30000" dirty="0">
                <a:latin typeface="Tahoma" pitchFamily="34" charset="0"/>
                <a:ea typeface="Tahoma" pitchFamily="34" charset="0"/>
                <a:cs typeface="Tahoma" pitchFamily="34" charset="0"/>
              </a:rPr>
              <a:t>nd</a:t>
            </a:r>
            <a:r>
              <a:rPr lang="en-US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 Tier &amp; 3</a:t>
            </a:r>
            <a:r>
              <a:rPr lang="en-US" sz="1200" baseline="30000" dirty="0">
                <a:latin typeface="Tahoma" pitchFamily="34" charset="0"/>
                <a:ea typeface="Tahoma" pitchFamily="34" charset="0"/>
                <a:cs typeface="Tahoma" pitchFamily="34" charset="0"/>
              </a:rPr>
              <a:t>rd</a:t>
            </a:r>
            <a:r>
              <a:rPr lang="en-US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 Tier</a:t>
            </a:r>
            <a:endParaRPr lang="th-TH" sz="12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5" name="Text Box 16"/>
          <p:cNvSpPr txBox="1">
            <a:spLocks noChangeArrowheads="1"/>
          </p:cNvSpPr>
          <p:nvPr/>
        </p:nvSpPr>
        <p:spPr bwMode="auto">
          <a:xfrm>
            <a:off x="5867400" y="3305175"/>
            <a:ext cx="3044825" cy="27781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fontAlgn="auto" hangingPunct="0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3.</a:t>
            </a:r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 เพิ่มหลักสูตรเฉพาะงาน/ อาชีพให้มากขึ้น</a:t>
            </a:r>
          </a:p>
        </p:txBody>
      </p:sp>
      <p:sp>
        <p:nvSpPr>
          <p:cNvPr id="36" name="Text Box 16"/>
          <p:cNvSpPr txBox="1">
            <a:spLocks noChangeArrowheads="1"/>
          </p:cNvSpPr>
          <p:nvPr/>
        </p:nvSpPr>
        <p:spPr bwMode="auto">
          <a:xfrm>
            <a:off x="5867400" y="3679825"/>
            <a:ext cx="3044825" cy="64611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fontAlgn="auto" hangingPunct="0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4.</a:t>
            </a:r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 ขยายขอบเขตการสร้างและพัฒนาบุคลากร   ของกลุ่มอุตสาหกรรมสนับสนุน เช่น               เหล็ก พลาสติก แม่พิมพ์และเครื่องจักร</a:t>
            </a:r>
          </a:p>
        </p:txBody>
      </p:sp>
      <p:sp>
        <p:nvSpPr>
          <p:cNvPr id="37" name="Text Box 16"/>
          <p:cNvSpPr txBox="1">
            <a:spLocks noChangeArrowheads="1"/>
          </p:cNvSpPr>
          <p:nvPr/>
        </p:nvSpPr>
        <p:spPr bwMode="auto">
          <a:xfrm>
            <a:off x="5867400" y="4425950"/>
            <a:ext cx="3044825" cy="46196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fontAlgn="auto" hangingPunct="0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5.</a:t>
            </a:r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 เพิ่มผู้ประกอบการ เพื่อสร้างศูนย์ฝึกอบรม   ภายในองค์กรผู้ประกอบการเอง</a:t>
            </a:r>
          </a:p>
        </p:txBody>
      </p:sp>
      <p:sp>
        <p:nvSpPr>
          <p:cNvPr id="38" name="Text Box 16"/>
          <p:cNvSpPr txBox="1">
            <a:spLocks noChangeArrowheads="1"/>
          </p:cNvSpPr>
          <p:nvPr/>
        </p:nvSpPr>
        <p:spPr bwMode="auto">
          <a:xfrm>
            <a:off x="5867400" y="4964113"/>
            <a:ext cx="3044825" cy="6461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fontAlgn="auto" hangingPunct="0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6.</a:t>
            </a:r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 การขยายการรับรองทักษะด้านเทคนิค         และการบริหารจัดการในกลุ่มสนับสนุน               และขยายไปในภูมิภาค</a:t>
            </a:r>
          </a:p>
        </p:txBody>
      </p:sp>
      <p:sp>
        <p:nvSpPr>
          <p:cNvPr id="39" name="Text Box 16"/>
          <p:cNvSpPr txBox="1">
            <a:spLocks noChangeArrowheads="1"/>
          </p:cNvSpPr>
          <p:nvPr/>
        </p:nvSpPr>
        <p:spPr bwMode="auto">
          <a:xfrm>
            <a:off x="5867400" y="5686425"/>
            <a:ext cx="3044825" cy="46196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fontAlgn="auto" hangingPunct="0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7.</a:t>
            </a:r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 การเพิ่มเติม เครื่องจักร อุปกรณ์                   การฝึกอบรม และการรับรอง</a:t>
            </a:r>
          </a:p>
        </p:txBody>
      </p:sp>
      <p:sp>
        <p:nvSpPr>
          <p:cNvPr id="40" name="Text Box 16"/>
          <p:cNvSpPr txBox="1">
            <a:spLocks noChangeArrowheads="1"/>
          </p:cNvSpPr>
          <p:nvPr/>
        </p:nvSpPr>
        <p:spPr bwMode="auto">
          <a:xfrm>
            <a:off x="5867400" y="6207125"/>
            <a:ext cx="3044825" cy="46196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fontAlgn="auto" hangingPunct="0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8.</a:t>
            </a:r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 โครงการความร่วมกับเครือข่ายในประเทศ   และภูมิภาค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831013" y="6519863"/>
            <a:ext cx="2133600" cy="365125"/>
          </a:xfrm>
        </p:spPr>
        <p:txBody>
          <a:bodyPr/>
          <a:lstStyle/>
          <a:p>
            <a:pPr>
              <a:defRPr/>
            </a:pPr>
            <a:fld id="{1E669EBC-7C24-4B32-9FD3-61EF90C8F243}" type="slidenum">
              <a:rPr lang="en-US" altLang="en-US" smtClean="0"/>
              <a:pPr>
                <a:defRPr/>
              </a:pPr>
              <a:t>11</a:t>
            </a:fld>
            <a:endParaRPr lang="th-TH" altLang="en-US"/>
          </a:p>
        </p:txBody>
      </p:sp>
      <p:sp>
        <p:nvSpPr>
          <p:cNvPr id="41" name="Text Box 16"/>
          <p:cNvSpPr txBox="1">
            <a:spLocks noChangeArrowheads="1"/>
          </p:cNvSpPr>
          <p:nvPr/>
        </p:nvSpPr>
        <p:spPr bwMode="auto">
          <a:xfrm>
            <a:off x="3059113" y="6381750"/>
            <a:ext cx="2655887" cy="46196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fontAlgn="auto" hangingPunct="0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7. </a:t>
            </a:r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เพิ่มจำนวน </a:t>
            </a:r>
            <a:r>
              <a:rPr lang="en-US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Trainer </a:t>
            </a:r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ภาคเอกชนและรัฐ ให้ได้ </a:t>
            </a:r>
            <a:r>
              <a:rPr lang="en-US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&gt; 400 </a:t>
            </a:r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คน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ไดอะแกรม 1"/>
          <p:cNvGraphicFramePr/>
          <p:nvPr/>
        </p:nvGraphicFramePr>
        <p:xfrm>
          <a:off x="214282" y="692696"/>
          <a:ext cx="8606190" cy="62523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3315" name="TextBox 2"/>
          <p:cNvSpPr txBox="1">
            <a:spLocks noChangeArrowheads="1"/>
          </p:cNvSpPr>
          <p:nvPr/>
        </p:nvSpPr>
        <p:spPr bwMode="auto">
          <a:xfrm>
            <a:off x="0" y="0"/>
            <a:ext cx="9144000" cy="646112"/>
          </a:xfrm>
          <a:prstGeom prst="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defRPr/>
            </a:pPr>
            <a:r>
              <a:rPr lang="th-TH" altLang="th-TH" sz="3600" dirty="0" smtClean="0">
                <a:solidFill>
                  <a:schemeClr val="bg1"/>
                </a:solidFill>
                <a:latin typeface="AngsanaUPC" pitchFamily="18" charset="-34"/>
                <a:cs typeface="AngsanaUPC" pitchFamily="18" charset="-34"/>
              </a:rPr>
              <a:t>กิจกรรมเพื่อสนับสนุนการดำเนินงาน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6902450" y="6448425"/>
            <a:ext cx="2133600" cy="365125"/>
          </a:xfrm>
        </p:spPr>
        <p:txBody>
          <a:bodyPr/>
          <a:lstStyle/>
          <a:p>
            <a:pPr>
              <a:defRPr/>
            </a:pPr>
            <a:fld id="{3D90A8EE-314B-4220-BAB8-8E2BC0F52956}" type="slidenum">
              <a:rPr lang="en-US" altLang="en-US" smtClean="0"/>
              <a:pPr>
                <a:defRPr/>
              </a:pPr>
              <a:t>12</a:t>
            </a:fld>
            <a:endParaRPr lang="th-TH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7504" y="2060848"/>
          <a:ext cx="8856984" cy="2304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Snip Single Corner Rectangle 4"/>
          <p:cNvSpPr/>
          <p:nvPr/>
        </p:nvSpPr>
        <p:spPr>
          <a:xfrm>
            <a:off x="107950" y="3933825"/>
            <a:ext cx="1584325" cy="2159000"/>
          </a:xfrm>
          <a:prstGeom prst="snip1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171450" indent="-171450">
              <a:buFontTx/>
              <a:buChar char="-"/>
              <a:defRPr/>
            </a:pPr>
            <a:r>
              <a:rPr lang="en-US" sz="1200" b="1" dirty="0"/>
              <a:t>Automotive Structure</a:t>
            </a:r>
          </a:p>
          <a:p>
            <a:pPr marL="171450" indent="-171450">
              <a:buFontTx/>
              <a:buChar char="-"/>
              <a:defRPr/>
            </a:pPr>
            <a:r>
              <a:rPr lang="en-US" sz="1200" b="1" dirty="0"/>
              <a:t>Automotive system</a:t>
            </a:r>
          </a:p>
          <a:p>
            <a:pPr marL="171450" indent="-171450">
              <a:buFontTx/>
              <a:buChar char="-"/>
              <a:defRPr/>
            </a:pPr>
            <a:r>
              <a:rPr lang="en-US" sz="1200" b="1" dirty="0"/>
              <a:t>Mechanics</a:t>
            </a:r>
          </a:p>
          <a:p>
            <a:pPr>
              <a:defRPr/>
            </a:pPr>
            <a:r>
              <a:rPr lang="en-US" sz="1200" b="1" dirty="0"/>
              <a:t>-   Machine Design</a:t>
            </a:r>
          </a:p>
          <a:p>
            <a:pPr>
              <a:defRPr/>
            </a:pPr>
            <a:r>
              <a:rPr lang="en-US" sz="1200" b="1" dirty="0"/>
              <a:t>-   Fluid Mechanics </a:t>
            </a:r>
          </a:p>
          <a:p>
            <a:pPr>
              <a:defRPr/>
            </a:pPr>
            <a:endParaRPr lang="en-US" sz="1200" b="1" dirty="0"/>
          </a:p>
          <a:p>
            <a:pPr marL="171450" indent="-171450">
              <a:buFontTx/>
              <a:buChar char="-"/>
              <a:defRPr/>
            </a:pPr>
            <a:endParaRPr lang="en-US" sz="1200" b="1" dirty="0"/>
          </a:p>
          <a:p>
            <a:pPr marL="171450" indent="-171450">
              <a:buFontTx/>
              <a:buChar char="-"/>
              <a:defRPr/>
            </a:pPr>
            <a:endParaRPr lang="en-US" sz="1200" b="1" dirty="0"/>
          </a:p>
        </p:txBody>
      </p:sp>
      <p:sp>
        <p:nvSpPr>
          <p:cNvPr id="6" name="Snip Single Corner Rectangle 5"/>
          <p:cNvSpPr/>
          <p:nvPr/>
        </p:nvSpPr>
        <p:spPr>
          <a:xfrm>
            <a:off x="2195513" y="3933825"/>
            <a:ext cx="1871662" cy="2879725"/>
          </a:xfrm>
          <a:prstGeom prst="snip1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r>
              <a:rPr lang="en-US" sz="1200" b="1" dirty="0"/>
              <a:t>-  </a:t>
            </a:r>
            <a:r>
              <a:rPr lang="en-US" sz="1200" b="1" dirty="0" err="1"/>
              <a:t>Mould</a:t>
            </a:r>
            <a:r>
              <a:rPr lang="en-US" sz="1200" b="1" dirty="0"/>
              <a:t> &amp;Die Design</a:t>
            </a:r>
          </a:p>
          <a:p>
            <a:pPr>
              <a:defRPr/>
            </a:pPr>
            <a:r>
              <a:rPr lang="en-US" sz="1200" b="1" dirty="0"/>
              <a:t>-  Forming process</a:t>
            </a:r>
          </a:p>
          <a:p>
            <a:pPr>
              <a:defRPr/>
            </a:pPr>
            <a:r>
              <a:rPr lang="en-US" sz="1200" b="1" dirty="0"/>
              <a:t>-  Material </a:t>
            </a:r>
            <a:r>
              <a:rPr lang="en-US" sz="1100" b="1" dirty="0"/>
              <a:t>Engineering</a:t>
            </a:r>
          </a:p>
          <a:p>
            <a:pPr>
              <a:defRPr/>
            </a:pPr>
            <a:r>
              <a:rPr lang="en-US" sz="1100" b="1" dirty="0"/>
              <a:t>-   Metallurgy </a:t>
            </a:r>
          </a:p>
          <a:p>
            <a:pPr>
              <a:defRPr/>
            </a:pPr>
            <a:r>
              <a:rPr lang="en-US" sz="1200" b="1" dirty="0"/>
              <a:t>-   Cutting and Machine Tool </a:t>
            </a:r>
          </a:p>
          <a:p>
            <a:pPr marL="171450" indent="-171450">
              <a:buFontTx/>
              <a:buChar char="-"/>
              <a:defRPr/>
            </a:pPr>
            <a:r>
              <a:rPr lang="en-US" sz="1200" b="1" dirty="0"/>
              <a:t>Metrology</a:t>
            </a:r>
          </a:p>
          <a:p>
            <a:pPr marL="171450" indent="-171450">
              <a:buFontTx/>
              <a:buChar char="-"/>
              <a:defRPr/>
            </a:pPr>
            <a:r>
              <a:rPr lang="en-US" sz="1200" b="1" dirty="0"/>
              <a:t>Finite Element Method </a:t>
            </a:r>
          </a:p>
          <a:p>
            <a:pPr marL="171450" indent="-171450">
              <a:buFontTx/>
              <a:buChar char="-"/>
              <a:defRPr/>
            </a:pPr>
            <a:r>
              <a:rPr lang="en-US" sz="1200" b="1" dirty="0"/>
              <a:t>Industrial  Robot </a:t>
            </a:r>
          </a:p>
          <a:p>
            <a:pPr marL="171450" indent="-171450">
              <a:buFontTx/>
              <a:buChar char="-"/>
              <a:defRPr/>
            </a:pPr>
            <a:r>
              <a:rPr lang="en-US" sz="1200" b="1" dirty="0"/>
              <a:t>Computer Aided Design and Manufacturing  (CAD/CAM) CNC</a:t>
            </a:r>
          </a:p>
        </p:txBody>
      </p:sp>
      <p:sp>
        <p:nvSpPr>
          <p:cNvPr id="7" name="Snip Single Corner Rectangle 6"/>
          <p:cNvSpPr/>
          <p:nvPr/>
        </p:nvSpPr>
        <p:spPr>
          <a:xfrm>
            <a:off x="4716463" y="3933825"/>
            <a:ext cx="1943100" cy="2590800"/>
          </a:xfrm>
          <a:prstGeom prst="snip1Rect">
            <a:avLst/>
          </a:prstGeom>
          <a:solidFill>
            <a:srgbClr val="FCF6AA"/>
          </a:solidFill>
          <a:ln>
            <a:solidFill>
              <a:srgbClr val="FFFF66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r>
              <a:rPr lang="en-US" sz="1200" b="1" dirty="0"/>
              <a:t>- VA/VE</a:t>
            </a:r>
          </a:p>
          <a:p>
            <a:pPr>
              <a:defRPr/>
            </a:pPr>
            <a:r>
              <a:rPr lang="en-US" sz="1200" b="1" dirty="0"/>
              <a:t>- Production Planning </a:t>
            </a:r>
          </a:p>
          <a:p>
            <a:pPr>
              <a:defRPr/>
            </a:pPr>
            <a:r>
              <a:rPr lang="en-US" sz="1200" b="1" dirty="0"/>
              <a:t>- TPM</a:t>
            </a:r>
          </a:p>
          <a:p>
            <a:pPr>
              <a:defRPr/>
            </a:pPr>
            <a:r>
              <a:rPr lang="en-US" sz="1200" b="1" dirty="0"/>
              <a:t>- TQM</a:t>
            </a:r>
          </a:p>
          <a:p>
            <a:pPr>
              <a:defRPr/>
            </a:pPr>
            <a:r>
              <a:rPr lang="en-US" sz="1200" b="1" dirty="0"/>
              <a:t>- TPS</a:t>
            </a:r>
          </a:p>
          <a:p>
            <a:pPr marL="171450" indent="-171450">
              <a:buFontTx/>
              <a:buChar char="-"/>
              <a:defRPr/>
            </a:pPr>
            <a:r>
              <a:rPr lang="en-US" sz="1200" b="1" dirty="0"/>
              <a:t>Quality Control</a:t>
            </a:r>
          </a:p>
          <a:p>
            <a:pPr marL="171450" indent="-171450">
              <a:buFontTx/>
              <a:buChar char="-"/>
              <a:defRPr/>
            </a:pPr>
            <a:r>
              <a:rPr lang="en-US" sz="1200" b="1" dirty="0"/>
              <a:t>Economics</a:t>
            </a:r>
          </a:p>
          <a:p>
            <a:pPr marL="171450" indent="-171450">
              <a:buFontTx/>
              <a:buChar char="-"/>
              <a:defRPr/>
            </a:pPr>
            <a:r>
              <a:rPr lang="en-US" sz="1200" b="1" dirty="0"/>
              <a:t>Industrial  Safety</a:t>
            </a:r>
          </a:p>
          <a:p>
            <a:pPr marL="171450" indent="-171450">
              <a:buFontTx/>
              <a:buChar char="-"/>
              <a:defRPr/>
            </a:pPr>
            <a:r>
              <a:rPr lang="en-US" sz="1200" b="1" dirty="0"/>
              <a:t>Industrial Plant Design </a:t>
            </a:r>
          </a:p>
          <a:p>
            <a:pPr marL="171450" indent="-171450">
              <a:buFontTx/>
              <a:buChar char="-"/>
              <a:defRPr/>
            </a:pPr>
            <a:r>
              <a:rPr lang="en-US" sz="1200" b="1" dirty="0"/>
              <a:t>Industrial Automation</a:t>
            </a:r>
          </a:p>
          <a:p>
            <a:pPr marL="171450" indent="-171450">
              <a:buFontTx/>
              <a:buChar char="-"/>
              <a:defRPr/>
            </a:pPr>
            <a:r>
              <a:rPr lang="en-US" sz="1200" b="1" dirty="0"/>
              <a:t>Problem solving</a:t>
            </a:r>
          </a:p>
        </p:txBody>
      </p:sp>
      <p:sp>
        <p:nvSpPr>
          <p:cNvPr id="9" name="Rectangle 8"/>
          <p:cNvSpPr/>
          <p:nvPr/>
        </p:nvSpPr>
        <p:spPr>
          <a:xfrm>
            <a:off x="1331913" y="1700213"/>
            <a:ext cx="6624637" cy="72072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>
              <a:defRPr/>
            </a:pPr>
            <a:r>
              <a:rPr lang="th-TH" altLang="th-TH" sz="2200" b="1" dirty="0">
                <a:latin typeface="Angsana New" pitchFamily="18" charset="-34"/>
                <a:cs typeface="+mj-cs"/>
              </a:rPr>
              <a:t>รูปแบบการเรียนแบบ </a:t>
            </a:r>
            <a:r>
              <a:rPr lang="en-US" altLang="th-TH" sz="2200" b="1" dirty="0">
                <a:latin typeface="Angsana New" pitchFamily="18" charset="-34"/>
                <a:cs typeface="+mj-cs"/>
              </a:rPr>
              <a:t>MONOZUKURI</a:t>
            </a:r>
            <a:r>
              <a:rPr lang="th-TH" altLang="th-TH" sz="2200" b="1" dirty="0">
                <a:latin typeface="Angsana New" pitchFamily="18" charset="-34"/>
                <a:cs typeface="+mj-cs"/>
              </a:rPr>
              <a:t> </a:t>
            </a:r>
            <a:r>
              <a:rPr lang="en-US" altLang="th-TH" sz="2200" b="1" dirty="0">
                <a:latin typeface="Angsana New" pitchFamily="18" charset="-34"/>
                <a:cs typeface="+mj-cs"/>
              </a:rPr>
              <a:t/>
            </a:r>
            <a:br>
              <a:rPr lang="en-US" altLang="th-TH" sz="2200" b="1" dirty="0">
                <a:latin typeface="Angsana New" pitchFamily="18" charset="-34"/>
                <a:cs typeface="+mj-cs"/>
              </a:rPr>
            </a:br>
            <a:r>
              <a:rPr lang="en-US" altLang="th-TH" sz="2200" b="1" dirty="0">
                <a:latin typeface="Angsana New" pitchFamily="18" charset="-34"/>
                <a:cs typeface="+mj-cs"/>
              </a:rPr>
              <a:t> </a:t>
            </a:r>
            <a:r>
              <a:rPr lang="th-TH" altLang="th-TH" sz="2200" b="1" dirty="0">
                <a:latin typeface="Angsana New" pitchFamily="18" charset="-34"/>
                <a:cs typeface="+mj-cs"/>
              </a:rPr>
              <a:t>(คิดเป็น</a:t>
            </a:r>
            <a:r>
              <a:rPr lang="en-US" altLang="th-TH" sz="2200" b="1" dirty="0">
                <a:latin typeface="Angsana New" pitchFamily="18" charset="-34"/>
                <a:cs typeface="+mj-cs"/>
              </a:rPr>
              <a:t>,</a:t>
            </a:r>
            <a:r>
              <a:rPr lang="th-TH" altLang="th-TH" sz="2200" b="1" dirty="0">
                <a:latin typeface="Angsana New" pitchFamily="18" charset="-34"/>
                <a:cs typeface="+mj-cs"/>
              </a:rPr>
              <a:t> ทำได้</a:t>
            </a:r>
            <a:r>
              <a:rPr lang="en-US" altLang="th-TH" sz="2200" b="1" dirty="0">
                <a:latin typeface="Angsana New" pitchFamily="18" charset="-34"/>
                <a:cs typeface="+mj-cs"/>
              </a:rPr>
              <a:t>, </a:t>
            </a:r>
            <a:r>
              <a:rPr lang="th-TH" altLang="th-TH" sz="2200" b="1" dirty="0">
                <a:latin typeface="Angsana New" pitchFamily="18" charset="-34"/>
                <a:cs typeface="+mj-cs"/>
              </a:rPr>
              <a:t>ครบวงจร) </a:t>
            </a:r>
            <a:r>
              <a:rPr lang="en-US" altLang="th-TH" sz="2200" b="1" dirty="0">
                <a:latin typeface="Angsana New" pitchFamily="18" charset="-34"/>
                <a:cs typeface="+mj-cs"/>
              </a:rPr>
              <a:t>+ Passion </a:t>
            </a:r>
            <a:r>
              <a:rPr lang="th-TH" altLang="th-TH" sz="2200" b="1" dirty="0">
                <a:latin typeface="Angsana New" pitchFamily="18" charset="-34"/>
                <a:cs typeface="+mj-cs"/>
              </a:rPr>
              <a:t>(จริงจัง</a:t>
            </a:r>
            <a:r>
              <a:rPr lang="en-US" altLang="th-TH" sz="2200" b="1" dirty="0">
                <a:latin typeface="Angsana New" pitchFamily="18" charset="-34"/>
                <a:cs typeface="+mj-cs"/>
              </a:rPr>
              <a:t>, </a:t>
            </a:r>
            <a:r>
              <a:rPr lang="th-TH" altLang="th-TH" sz="2200" b="1" dirty="0">
                <a:latin typeface="Angsana New" pitchFamily="18" charset="-34"/>
                <a:cs typeface="+mj-cs"/>
              </a:rPr>
              <a:t>คลั่งไคล้ </a:t>
            </a:r>
            <a:r>
              <a:rPr lang="en-US" altLang="th-TH" sz="2200" b="1" dirty="0">
                <a:latin typeface="Angsana New" pitchFamily="18" charset="-34"/>
                <a:cs typeface="+mj-cs"/>
              </a:rPr>
              <a:t>,</a:t>
            </a:r>
            <a:r>
              <a:rPr lang="th-TH" altLang="th-TH" sz="2200" b="1" dirty="0">
                <a:latin typeface="Angsana New" pitchFamily="18" charset="-34"/>
                <a:cs typeface="+mj-cs"/>
              </a:rPr>
              <a:t> ไหลหลง)</a:t>
            </a:r>
            <a:br>
              <a:rPr lang="th-TH" altLang="th-TH" sz="2200" b="1" dirty="0">
                <a:latin typeface="Angsana New" pitchFamily="18" charset="-34"/>
                <a:cs typeface="+mj-cs"/>
              </a:rPr>
            </a:br>
            <a:endParaRPr lang="en-US" sz="2200" b="1" dirty="0">
              <a:cs typeface="+mj-cs"/>
            </a:endParaRPr>
          </a:p>
        </p:txBody>
      </p:sp>
      <p:sp>
        <p:nvSpPr>
          <p:cNvPr id="10" name="สี่เหลี่ยมมุมมน 12"/>
          <p:cNvSpPr/>
          <p:nvPr/>
        </p:nvSpPr>
        <p:spPr>
          <a:xfrm>
            <a:off x="107504" y="44624"/>
            <a:ext cx="3908191" cy="838446"/>
          </a:xfrm>
          <a:prstGeom prst="roundRect">
            <a:avLst/>
          </a:prstGeom>
          <a:solidFill>
            <a:schemeClr val="bg1">
              <a:lumMod val="5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200" b="1" dirty="0">
                <a:solidFill>
                  <a:schemeClr val="bg1"/>
                </a:solidFill>
              </a:rPr>
              <a:t>ระดับปริญญาตรี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3200" b="1" dirty="0">
              <a:solidFill>
                <a:schemeClr val="bg1"/>
              </a:solidFill>
            </a:endParaRPr>
          </a:p>
        </p:txBody>
      </p:sp>
      <p:sp>
        <p:nvSpPr>
          <p:cNvPr id="15370" name="Title 1"/>
          <p:cNvSpPr>
            <a:spLocks noGrp="1"/>
          </p:cNvSpPr>
          <p:nvPr>
            <p:ph type="title"/>
          </p:nvPr>
        </p:nvSpPr>
        <p:spPr>
          <a:xfrm>
            <a:off x="107950" y="908050"/>
            <a:ext cx="8578850" cy="1512888"/>
          </a:xfrm>
        </p:spPr>
        <p:txBody>
          <a:bodyPr/>
          <a:lstStyle/>
          <a:p>
            <a:pPr marL="457200" indent="-457200" algn="l"/>
            <a:r>
              <a:rPr lang="th-TH" altLang="th-TH" sz="2200" b="1" smtClean="0">
                <a:latin typeface="Angsana New" pitchFamily="18" charset="-34"/>
              </a:rPr>
              <a:t>- ความร่วมมือกับมหาวิทยาลัยเทคโนโลยีพระจอมเกล้าธนบุรี </a:t>
            </a:r>
            <a:r>
              <a:rPr lang="en-US" altLang="th-TH" sz="2200" b="1" smtClean="0">
                <a:latin typeface="Angsana New" pitchFamily="18" charset="-34"/>
              </a:rPr>
              <a:t>(KMUTT)</a:t>
            </a:r>
            <a:r>
              <a:rPr lang="th-TH" altLang="th-TH" sz="2200" b="1" smtClean="0">
                <a:latin typeface="Angsana New" pitchFamily="18" charset="-34"/>
              </a:rPr>
              <a:t/>
            </a:r>
            <a:br>
              <a:rPr lang="th-TH" altLang="th-TH" sz="2200" b="1" smtClean="0">
                <a:latin typeface="Angsana New" pitchFamily="18" charset="-34"/>
              </a:rPr>
            </a:br>
            <a:r>
              <a:rPr lang="th-TH" altLang="th-TH" sz="2200" b="1" smtClean="0">
                <a:latin typeface="Angsana New" pitchFamily="18" charset="-34"/>
              </a:rPr>
              <a:t>	วิศวกรรมศาสตรบัณฑิต สาขาวิชาวิศวกรรมการผลิตชิ้นส่วนยานยนต์</a:t>
            </a:r>
            <a:r>
              <a:rPr lang="th-TH" altLang="th-TH" sz="2400" b="1" smtClean="0">
                <a:latin typeface="Angsana New" pitchFamily="18" charset="-34"/>
              </a:rPr>
              <a:t/>
            </a:r>
            <a:br>
              <a:rPr lang="th-TH" altLang="th-TH" sz="2400" b="1" smtClean="0">
                <a:latin typeface="Angsana New" pitchFamily="18" charset="-34"/>
              </a:rPr>
            </a:br>
            <a:r>
              <a:rPr lang="th-TH" altLang="th-TH" sz="2400" b="1" smtClean="0">
                <a:latin typeface="Angsana New" pitchFamily="18" charset="-34"/>
              </a:rPr>
              <a:t>	</a:t>
            </a:r>
            <a:br>
              <a:rPr lang="th-TH" altLang="th-TH" sz="2400" b="1" smtClean="0">
                <a:latin typeface="Angsana New" pitchFamily="18" charset="-34"/>
              </a:rPr>
            </a:br>
            <a:endParaRPr lang="en-US" altLang="th-TH" sz="2400" smtClean="0">
              <a:latin typeface="Angsana New" pitchFamily="18" charset="-34"/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34FE901-8A4E-4093-80F1-8E7CDB27950D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3213100"/>
            <a:ext cx="3627437" cy="14398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Rectangle 5"/>
          <p:cNvSpPr/>
          <p:nvPr/>
        </p:nvSpPr>
        <p:spPr>
          <a:xfrm>
            <a:off x="1476375" y="1268413"/>
            <a:ext cx="3000375" cy="1809750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>
              <a:defRPr/>
            </a:pPr>
            <a:r>
              <a:rPr lang="th-TH" sz="3600" b="1" dirty="0">
                <a:latin typeface="AngsanaUPC" pitchFamily="18" charset="-34"/>
                <a:cs typeface="AngsanaUPC" pitchFamily="18" charset="-34"/>
              </a:rPr>
              <a:t>การฝึกงานนักศึกษา</a:t>
            </a:r>
          </a:p>
          <a:p>
            <a:pPr algn="ctr">
              <a:defRPr/>
            </a:pPr>
            <a:r>
              <a:rPr lang="th-TH" sz="3600" b="1" dirty="0">
                <a:latin typeface="AngsanaUPC" pitchFamily="18" charset="-34"/>
                <a:cs typeface="AngsanaUPC" pitchFamily="18" charset="-34"/>
              </a:rPr>
              <a:t>ทุกปีการศึกษา</a:t>
            </a:r>
            <a:endParaRPr lang="en-US" sz="3600" b="1" dirty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852988" y="1268413"/>
            <a:ext cx="3001962" cy="1809750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>
              <a:defRPr/>
            </a:pPr>
            <a:r>
              <a:rPr lang="th-TH" sz="2800" b="1" dirty="0">
                <a:latin typeface="AngsanaUPC" pitchFamily="18" charset="-34"/>
                <a:cs typeface="AngsanaUPC" pitchFamily="18" charset="-34"/>
              </a:rPr>
              <a:t>โครงงานนักศึกษาร่วมกับภาคอุตสาหกรรม </a:t>
            </a:r>
            <a:endParaRPr lang="en-US" sz="2800" b="1" dirty="0">
              <a:latin typeface="AngsanaUPC" pitchFamily="18" charset="-34"/>
              <a:cs typeface="AngsanaUPC" pitchFamily="18" charset="-34"/>
            </a:endParaRPr>
          </a:p>
          <a:p>
            <a:pPr algn="ctr">
              <a:defRPr/>
            </a:pPr>
            <a:r>
              <a:rPr lang="th-TH" sz="3200" b="1" dirty="0">
                <a:latin typeface="AngsanaUPC" pitchFamily="18" charset="-34"/>
                <a:cs typeface="AngsanaUPC" pitchFamily="18" charset="-34"/>
              </a:rPr>
              <a:t>(</a:t>
            </a:r>
            <a:r>
              <a:rPr lang="en-US" sz="3200" b="1" dirty="0">
                <a:latin typeface="AngsanaUPC" pitchFamily="18" charset="-34"/>
                <a:cs typeface="AngsanaUPC" pitchFamily="18" charset="-34"/>
              </a:rPr>
              <a:t>WIL</a:t>
            </a:r>
            <a:r>
              <a:rPr lang="th-TH" sz="3200" b="1" dirty="0">
                <a:latin typeface="AngsanaUPC" pitchFamily="18" charset="-34"/>
                <a:cs typeface="AngsanaUPC" pitchFamily="18" charset="-34"/>
              </a:rPr>
              <a:t>)</a:t>
            </a:r>
            <a:endParaRPr lang="en-US" sz="3200" b="1" dirty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76375" y="2570163"/>
            <a:ext cx="3000375" cy="508000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2 เดือน</a:t>
            </a:r>
            <a:endParaRPr lang="en-US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852988" y="2570163"/>
            <a:ext cx="3001962" cy="508000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6 เดือน</a:t>
            </a:r>
            <a:endParaRPr lang="en-US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979613" y="3213100"/>
            <a:ext cx="1920875" cy="14398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Rectangle 2"/>
          <p:cNvSpPr/>
          <p:nvPr/>
        </p:nvSpPr>
        <p:spPr>
          <a:xfrm>
            <a:off x="1403350" y="5753100"/>
            <a:ext cx="6985000" cy="52387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b="1" dirty="0">
                <a:latin typeface="TH SarabunPSK" panose="020B0500040200020003" pitchFamily="34" charset="-34"/>
                <a:cs typeface="TH SarabunPSK" panose="020B0500040200020003" pitchFamily="34" charset="-34"/>
                <a:sym typeface="Wingdings 2" panose="05020102010507070707" pitchFamily="18" charset="2"/>
              </a:rPr>
              <a:t>	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สัญญาทำงานหลังจากสำเร็จการศึกษา </a:t>
            </a:r>
            <a:r>
              <a:rPr lang="th-TH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ไม่น้อยกว่าร้อยละ </a:t>
            </a:r>
            <a:r>
              <a:rPr lang="en-US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80</a:t>
            </a:r>
            <a:endParaRPr lang="th-TH" b="1" dirty="0">
              <a:solidFill>
                <a:srgbClr val="C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6393" name="Picture 9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288" y="4746625"/>
            <a:ext cx="1985962" cy="162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4" name="Picture 11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35175" y="4889500"/>
            <a:ext cx="9525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-6350" y="6546850"/>
            <a:ext cx="1698625" cy="3381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th-TH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charset="0"/>
              </a:rPr>
              <a:t>ที่มา</a:t>
            </a: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charset="0"/>
              </a:rPr>
              <a:t> </a:t>
            </a:r>
            <a:r>
              <a:rPr lang="th-TH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charset="0"/>
              </a:rPr>
              <a:t>วิศวกรรมศาสตร์ มจธ.</a:t>
            </a:r>
            <a:endParaRPr lang="en-US" sz="1600" dirty="0">
              <a:solidFill>
                <a:schemeClr val="tx1">
                  <a:lumMod val="50000"/>
                  <a:lumOff val="50000"/>
                </a:schemeClr>
              </a:solidFill>
              <a:latin typeface="Arial" charset="0"/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7188B6A-AECF-4DDE-BB75-42C3E28D8927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>
            <a:off x="551915" y="188640"/>
            <a:ext cx="7848872" cy="792088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4800" b="1" dirty="0">
                <a:solidFill>
                  <a:schemeClr val="bg1"/>
                </a:solidFill>
                <a:latin typeface="AngsanaUPC" pitchFamily="18" charset="-34"/>
                <a:cs typeface="AngsanaUPC" pitchFamily="18" charset="-34"/>
              </a:rPr>
              <a:t>การเรียนรู้ร่วมภาคอุตสาหกรรม</a:t>
            </a:r>
            <a:endParaRPr lang="en-US" sz="4800" dirty="0">
              <a:solidFill>
                <a:schemeClr val="bg1"/>
              </a:solidFill>
              <a:latin typeface="AngsanaUPC" pitchFamily="18" charset="-34"/>
              <a:cs typeface="AngsanaUPC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902450" y="6524625"/>
            <a:ext cx="2133600" cy="365125"/>
          </a:xfrm>
        </p:spPr>
        <p:txBody>
          <a:bodyPr/>
          <a:lstStyle/>
          <a:p>
            <a:pPr>
              <a:defRPr/>
            </a:pPr>
            <a:fld id="{BC326D1F-8A9F-4800-B5B4-0A625E8B9DD2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  <p:sp>
        <p:nvSpPr>
          <p:cNvPr id="5" name="TextBox 2"/>
          <p:cNvSpPr txBox="1">
            <a:spLocks noChangeArrowheads="1"/>
          </p:cNvSpPr>
          <p:nvPr/>
        </p:nvSpPr>
        <p:spPr bwMode="auto">
          <a:xfrm>
            <a:off x="250825" y="1798638"/>
            <a:ext cx="7704138" cy="255428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9pPr>
          </a:lstStyle>
          <a:p>
            <a:pPr marL="457200" indent="-457200" eaLnBrk="1" hangingPunct="1">
              <a:buFontTx/>
              <a:buChar char="-"/>
              <a:defRPr/>
            </a:pPr>
            <a:r>
              <a:rPr lang="th-TH" sz="3200" b="1" dirty="0" smtClean="0">
                <a:latin typeface="Angsana New" pitchFamily="18" charset="-34"/>
              </a:rPr>
              <a:t>ความร่วมมือกับสถาบันเทคโนโลยีไทย- ญี่ปุ่น </a:t>
            </a:r>
            <a:r>
              <a:rPr lang="en-US" sz="3200" b="1" dirty="0" smtClean="0">
                <a:latin typeface="Angsana New" pitchFamily="18" charset="-34"/>
              </a:rPr>
              <a:t> (TNI)</a:t>
            </a:r>
            <a:br>
              <a:rPr lang="en-US" sz="3200" b="1" dirty="0" smtClean="0">
                <a:latin typeface="Angsana New" pitchFamily="18" charset="-34"/>
              </a:rPr>
            </a:br>
            <a:r>
              <a:rPr lang="th-TH" sz="3200" b="1" dirty="0" smtClean="0">
                <a:latin typeface="Angsana New" pitchFamily="18" charset="-34"/>
              </a:rPr>
              <a:t>	วิศวกรรมระดับสูง</a:t>
            </a:r>
            <a:r>
              <a:rPr lang="en-US" sz="3200" b="1" dirty="0" smtClean="0">
                <a:latin typeface="Angsana New" pitchFamily="18" charset="-34"/>
              </a:rPr>
              <a:t/>
            </a:r>
            <a:br>
              <a:rPr lang="en-US" sz="3200" b="1" dirty="0" smtClean="0">
                <a:latin typeface="Angsana New" pitchFamily="18" charset="-34"/>
              </a:rPr>
            </a:br>
            <a:r>
              <a:rPr lang="th-TH" sz="3200" b="1" dirty="0" smtClean="0">
                <a:latin typeface="Angsana New" pitchFamily="18" charset="-34"/>
              </a:rPr>
              <a:t>	หลักสูตร </a:t>
            </a:r>
            <a:r>
              <a:rPr lang="en-US" sz="3200" b="1" dirty="0" smtClean="0">
                <a:latin typeface="Angsana New" pitchFamily="18" charset="-34"/>
              </a:rPr>
              <a:t>R&amp;D</a:t>
            </a:r>
            <a:r>
              <a:rPr lang="en-US" sz="3200" b="1" baseline="30000" dirty="0" smtClean="0">
                <a:latin typeface="Angsana New" pitchFamily="18" charset="-34"/>
              </a:rPr>
              <a:t>2</a:t>
            </a:r>
            <a:r>
              <a:rPr lang="en-US" sz="3200" b="1" dirty="0" smtClean="0">
                <a:latin typeface="Angsana New" pitchFamily="18" charset="-34"/>
              </a:rPr>
              <a:t>   (Research + Development + Design)</a:t>
            </a:r>
          </a:p>
          <a:p>
            <a:pPr lvl="2" indent="0" eaLnBrk="1" hangingPunct="1">
              <a:defRPr/>
            </a:pPr>
            <a:r>
              <a:rPr lang="en-US" sz="3200" b="1" dirty="0" smtClean="0">
                <a:latin typeface="Angsana New" pitchFamily="18" charset="-34"/>
              </a:rPr>
              <a:t>	</a:t>
            </a:r>
            <a:r>
              <a:rPr lang="th-TH" sz="3200" b="1" dirty="0" smtClean="0">
                <a:latin typeface="Angsana New" pitchFamily="18" charset="-34"/>
              </a:rPr>
              <a:t>เน้น </a:t>
            </a:r>
            <a:r>
              <a:rPr lang="en-US" sz="3200" b="1" dirty="0" smtClean="0">
                <a:latin typeface="Angsana New" pitchFamily="18" charset="-34"/>
              </a:rPr>
              <a:t>Process Design Innovation </a:t>
            </a:r>
            <a:r>
              <a:rPr lang="th-TH" sz="3200" b="1" dirty="0" smtClean="0">
                <a:latin typeface="Angsana New" pitchFamily="18" charset="-34"/>
              </a:rPr>
              <a:t/>
            </a:r>
            <a:br>
              <a:rPr lang="th-TH" sz="3200" b="1" dirty="0" smtClean="0">
                <a:latin typeface="Angsana New" pitchFamily="18" charset="-34"/>
              </a:rPr>
            </a:br>
            <a:endParaRPr lang="th-TH" sz="3200" dirty="0" smtClean="0"/>
          </a:p>
        </p:txBody>
      </p:sp>
      <p:sp>
        <p:nvSpPr>
          <p:cNvPr id="6" name="สี่เหลี่ยมมุมมน 12"/>
          <p:cNvSpPr/>
          <p:nvPr/>
        </p:nvSpPr>
        <p:spPr>
          <a:xfrm>
            <a:off x="107504" y="188640"/>
            <a:ext cx="3908191" cy="838446"/>
          </a:xfrm>
          <a:prstGeom prst="roundRect">
            <a:avLst/>
          </a:prstGeom>
          <a:solidFill>
            <a:schemeClr val="bg1">
              <a:lumMod val="5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200" b="1" dirty="0">
                <a:solidFill>
                  <a:schemeClr val="bg1"/>
                </a:solidFill>
              </a:rPr>
              <a:t>ระดับปริญญาตรี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3200" b="1" dirty="0">
              <a:solidFill>
                <a:schemeClr val="bg1"/>
              </a:solidFill>
            </a:endParaRPr>
          </a:p>
        </p:txBody>
      </p:sp>
      <p:pic>
        <p:nvPicPr>
          <p:cNvPr id="17415" name="Picture 6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3860800"/>
            <a:ext cx="8677275" cy="275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" name="Diagram 7"/>
          <p:cNvGraphicFramePr/>
          <p:nvPr/>
        </p:nvGraphicFramePr>
        <p:xfrm>
          <a:off x="5724128" y="463848"/>
          <a:ext cx="3203848" cy="23661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ชื่อเรื่อง 1"/>
          <p:cNvSpPr>
            <a:spLocks noGrp="1"/>
          </p:cNvSpPr>
          <p:nvPr>
            <p:ph type="title"/>
          </p:nvPr>
        </p:nvSpPr>
        <p:spPr>
          <a:xfrm>
            <a:off x="500063" y="5500688"/>
            <a:ext cx="8229600" cy="1143000"/>
          </a:xfrm>
        </p:spPr>
        <p:txBody>
          <a:bodyPr/>
          <a:lstStyle/>
          <a:p>
            <a:pPr eaLnBrk="1" hangingPunct="1"/>
            <a:r>
              <a:rPr lang="th-TH" altLang="th-TH" smtClean="0"/>
              <a:t>ขอบคุณค่ะ</a:t>
            </a:r>
            <a:r>
              <a:rPr lang="en-US" altLang="th-TH" smtClean="0"/>
              <a:t>-</a:t>
            </a:r>
            <a:r>
              <a:rPr lang="th-TH" altLang="th-TH" smtClean="0"/>
              <a:t> ครับ</a:t>
            </a:r>
          </a:p>
        </p:txBody>
      </p:sp>
      <p:pic>
        <p:nvPicPr>
          <p:cNvPr id="18435" name="ตัวยึดเนื้อหา 3" descr="1013473_790025924413550_1818701069728317860_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000250" y="857250"/>
            <a:ext cx="5214938" cy="4344988"/>
          </a:xfr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8114EAB-02AC-4FED-99FA-39DAEB0C05CA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1046</TotalTime>
  <Words>2133</Words>
  <Application>Microsoft Office PowerPoint</Application>
  <PresentationFormat>นำเสนอทางหน้าจอ (4:3)</PresentationFormat>
  <Paragraphs>478</Paragraphs>
  <Slides>16</Slides>
  <Notes>3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16</vt:i4>
      </vt:variant>
    </vt:vector>
  </HeadingPairs>
  <TitlesOfParts>
    <vt:vector size="17" baseType="lpstr">
      <vt:lpstr>Office Theme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- ความร่วมมือกับมหาวิทยาลัยเทคโนโลยีพระจอมเกล้าธนบุรี (KMUTT)  วิศวกรรมศาสตรบัณฑิต สาขาวิชาวิศวกรรมการผลิตชิ้นส่วนยานยนต์   </vt:lpstr>
      <vt:lpstr>งานนำเสนอ PowerPoint</vt:lpstr>
      <vt:lpstr>งานนำเสนอ PowerPoint</vt:lpstr>
      <vt:lpstr>ขอบคุณค่ะ- ครับ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Com01</cp:lastModifiedBy>
  <cp:revision>127</cp:revision>
  <cp:lastPrinted>2015-11-17T07:54:14Z</cp:lastPrinted>
  <dcterms:created xsi:type="dcterms:W3CDTF">2015-11-12T03:15:08Z</dcterms:created>
  <dcterms:modified xsi:type="dcterms:W3CDTF">2015-12-05T10:25:42Z</dcterms:modified>
</cp:coreProperties>
</file>