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2.xml" ContentType="application/vnd.openxmlformats-officedocument.them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19.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3.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3" r:id="rId2"/>
  </p:sldMasterIdLst>
  <p:notesMasterIdLst>
    <p:notesMasterId r:id="rId23"/>
  </p:notesMasterIdLst>
  <p:handoutMasterIdLst>
    <p:handoutMasterId r:id="rId24"/>
  </p:handoutMasterIdLst>
  <p:sldIdLst>
    <p:sldId id="330" r:id="rId3"/>
    <p:sldId id="346" r:id="rId4"/>
    <p:sldId id="315" r:id="rId5"/>
    <p:sldId id="348" r:id="rId6"/>
    <p:sldId id="345" r:id="rId7"/>
    <p:sldId id="331" r:id="rId8"/>
    <p:sldId id="332" r:id="rId9"/>
    <p:sldId id="347" r:id="rId10"/>
    <p:sldId id="333" r:id="rId11"/>
    <p:sldId id="334" r:id="rId12"/>
    <p:sldId id="335" r:id="rId13"/>
    <p:sldId id="336" r:id="rId14"/>
    <p:sldId id="337" r:id="rId15"/>
    <p:sldId id="338" r:id="rId16"/>
    <p:sldId id="339" r:id="rId17"/>
    <p:sldId id="340" r:id="rId18"/>
    <p:sldId id="341" r:id="rId19"/>
    <p:sldId id="342" r:id="rId20"/>
    <p:sldId id="343" r:id="rId21"/>
    <p:sldId id="344"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66"/>
    <a:srgbClr val="99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9" d="100"/>
          <a:sy n="79" d="100"/>
        </p:scale>
        <p:origin x="-1116" y="-30"/>
      </p:cViewPr>
      <p:guideLst>
        <p:guide orient="horz" pos="2160"/>
        <p:guide pos="2880"/>
      </p:guideLst>
    </p:cSldViewPr>
  </p:slideViewPr>
  <p:notesTextViewPr>
    <p:cViewPr>
      <p:scale>
        <a:sx n="100" d="100"/>
        <a:sy n="100" d="100"/>
      </p:scale>
      <p:origin x="0" y="0"/>
    </p:cViewPr>
  </p:notesTextViewPr>
  <p:sorterViewPr>
    <p:cViewPr>
      <p:scale>
        <a:sx n="200" d="100"/>
        <a:sy n="200" d="100"/>
      </p:scale>
      <p:origin x="0" y="0"/>
    </p:cViewPr>
  </p:sorterViewPr>
  <p:notesViewPr>
    <p:cSldViewPr>
      <p:cViewPr varScale="1">
        <p:scale>
          <a:sx n="55" d="100"/>
          <a:sy n="55" d="100"/>
        </p:scale>
        <p:origin x="-2904"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4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072B730-17E9-4E96-A262-41C729363960}" type="datetimeFigureOut">
              <a:rPr lang="th-TH" smtClean="0"/>
              <a:pPr/>
              <a:t>16/11/58</a:t>
            </a:fld>
            <a:endParaRPr lang="th-TH"/>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335A527-FDB2-4CFA-A899-004F9501EFAD}" type="slidenum">
              <a:rPr lang="th-TH" smtClean="0"/>
              <a:pPr/>
              <a:t>‹#›</a:t>
            </a:fld>
            <a:endParaRPr lang="th-TH"/>
          </a:p>
        </p:txBody>
      </p:sp>
    </p:spTree>
    <p:extLst>
      <p:ext uri="{BB962C8B-B14F-4D97-AF65-F5344CB8AC3E}">
        <p14:creationId xmlns:p14="http://schemas.microsoft.com/office/powerpoint/2010/main" val="1203940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96609B-CF6D-4C06-BCFE-974E16BCABFA}" type="datetimeFigureOut">
              <a:rPr lang="th-TH" smtClean="0"/>
              <a:pPr/>
              <a:t>16/11/58</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284667-EB0F-48FF-BA3D-BD0A72AC4212}" type="slidenum">
              <a:rPr lang="th-TH" smtClean="0"/>
              <a:pPr/>
              <a:t>‹#›</a:t>
            </a:fld>
            <a:endParaRPr lang="th-TH"/>
          </a:p>
        </p:txBody>
      </p:sp>
    </p:spTree>
    <p:extLst>
      <p:ext uri="{BB962C8B-B14F-4D97-AF65-F5344CB8AC3E}">
        <p14:creationId xmlns:p14="http://schemas.microsoft.com/office/powerpoint/2010/main" val="365952944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smtClean="0"/>
              <a:t>“By 2050, more than 70 per cent of the world population will live in cities, and with our global City Logistics program we develop solutions for more efficient logistics in these growing cities”, says Bill </a:t>
            </a:r>
            <a:r>
              <a:rPr lang="en-US" dirty="0" err="1" smtClean="0"/>
              <a:t>Meahl</a:t>
            </a:r>
            <a:r>
              <a:rPr lang="en-US" dirty="0" smtClean="0"/>
              <a:t>, Chief Commercial Officer DHL.</a:t>
            </a:r>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smtClean="0"/>
              <a:t>DHL is already engaged with a number of local governments in municipalities around the world regarding City Logistics. Together with various technical partners – which include Siemens AG, DLR, SAP and </a:t>
            </a:r>
            <a:r>
              <a:rPr lang="en-US" dirty="0" err="1" smtClean="0"/>
              <a:t>Turkcell</a:t>
            </a:r>
            <a:r>
              <a:rPr lang="en-US" dirty="0" smtClean="0"/>
              <a:t> – the DHL City Logistics teams are working on the next generation of optimization in urban logistics and traffic flows. </a:t>
            </a:r>
            <a:endParaRPr lang="en-US" dirty="0"/>
          </a:p>
        </p:txBody>
      </p:sp>
      <p:sp>
        <p:nvSpPr>
          <p:cNvPr id="4" name="Slide Number Placeholder 3"/>
          <p:cNvSpPr>
            <a:spLocks noGrp="1"/>
          </p:cNvSpPr>
          <p:nvPr>
            <p:ph type="sldNum" sz="quarter" idx="10"/>
          </p:nvPr>
        </p:nvSpPr>
        <p:spPr/>
        <p:txBody>
          <a:bodyPr/>
          <a:lstStyle/>
          <a:p>
            <a:pPr>
              <a:defRPr/>
            </a:pPr>
            <a:r>
              <a:rPr lang="en-US" smtClean="0"/>
              <a:t>Notice </a:t>
            </a:r>
            <a:fld id="{44E1AF51-2791-4BAB-80B9-500988BBC30D}" type="slidenum">
              <a:rPr lang="en-US" smtClean="0"/>
              <a:pPr>
                <a:defRPr/>
              </a:pPr>
              <a:t>7</a:t>
            </a:fld>
            <a:endParaRPr lang="en-US"/>
          </a:p>
        </p:txBody>
      </p:sp>
    </p:spTree>
    <p:extLst>
      <p:ext uri="{BB962C8B-B14F-4D97-AF65-F5344CB8AC3E}">
        <p14:creationId xmlns:p14="http://schemas.microsoft.com/office/powerpoint/2010/main" val="36336083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smtClean="0"/>
              <a:t>“By 2050, more than 70 per cent of the world population will live in cities, and with our global City Logistics program we develop solutions for more efficient logistics in these growing cities”, says Bill </a:t>
            </a:r>
            <a:r>
              <a:rPr lang="en-US" dirty="0" err="1" smtClean="0"/>
              <a:t>Meahl</a:t>
            </a:r>
            <a:r>
              <a:rPr lang="en-US" dirty="0" smtClean="0"/>
              <a:t>, Chief Commercial Officer DHL.</a:t>
            </a:r>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smtClean="0"/>
              <a:t>DHL is already engaged with a number of local governments in municipalities around the world regarding City Logistics. Together with various technical partners – which include Siemens AG, DLR, SAP and </a:t>
            </a:r>
            <a:r>
              <a:rPr lang="en-US" dirty="0" err="1" smtClean="0"/>
              <a:t>Turkcell</a:t>
            </a:r>
            <a:r>
              <a:rPr lang="en-US" dirty="0" smtClean="0"/>
              <a:t> – the DHL City Logistics teams are working on the next generation of optimization in urban logistics and traffic flows. </a:t>
            </a:r>
            <a:endParaRPr lang="en-US" dirty="0"/>
          </a:p>
        </p:txBody>
      </p:sp>
      <p:sp>
        <p:nvSpPr>
          <p:cNvPr id="4" name="Slide Number Placeholder 3"/>
          <p:cNvSpPr>
            <a:spLocks noGrp="1"/>
          </p:cNvSpPr>
          <p:nvPr>
            <p:ph type="sldNum" sz="quarter" idx="10"/>
          </p:nvPr>
        </p:nvSpPr>
        <p:spPr/>
        <p:txBody>
          <a:bodyPr/>
          <a:lstStyle/>
          <a:p>
            <a:pPr>
              <a:defRPr/>
            </a:pPr>
            <a:r>
              <a:rPr lang="en-US" smtClean="0"/>
              <a:t>Notice </a:t>
            </a:r>
            <a:fld id="{44E1AF51-2791-4BAB-80B9-500988BBC30D}" type="slidenum">
              <a:rPr lang="en-US" smtClean="0"/>
              <a:pPr>
                <a:defRPr/>
              </a:pPr>
              <a:t>8</a:t>
            </a:fld>
            <a:endParaRPr lang="en-US"/>
          </a:p>
        </p:txBody>
      </p:sp>
    </p:spTree>
    <p:extLst>
      <p:ext uri="{BB962C8B-B14F-4D97-AF65-F5344CB8AC3E}">
        <p14:creationId xmlns:p14="http://schemas.microsoft.com/office/powerpoint/2010/main" val="36336083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5.wmf"/><Relationship Id="rId2" Type="http://schemas.openxmlformats.org/officeDocument/2006/relationships/tags" Target="../tags/tag1.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1.bin"/></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5.wmf"/><Relationship Id="rId2" Type="http://schemas.openxmlformats.org/officeDocument/2006/relationships/tags" Target="../tags/tag2.xml"/><Relationship Id="rId1" Type="http://schemas.openxmlformats.org/officeDocument/2006/relationships/vmlDrawing" Target="../drawings/vmlDrawing2.vml"/><Relationship Id="rId6" Type="http://schemas.openxmlformats.org/officeDocument/2006/relationships/image" Target="../media/image6.png"/><Relationship Id="rId5" Type="http://schemas.openxmlformats.org/officeDocument/2006/relationships/image" Target="../media/image3.emf"/><Relationship Id="rId4" Type="http://schemas.openxmlformats.org/officeDocument/2006/relationships/oleObject" Target="../embeddings/oleObject2.bin"/></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3.xml"/><Relationship Id="rId4" Type="http://schemas.openxmlformats.org/officeDocument/2006/relationships/image" Target="../media/image5.w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8.png"/><Relationship Id="rId2" Type="http://schemas.openxmlformats.org/officeDocument/2006/relationships/tags" Target="../tags/tag4.xml"/><Relationship Id="rId1" Type="http://schemas.openxmlformats.org/officeDocument/2006/relationships/vmlDrawing" Target="../drawings/vmlDrawing3.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3.bin"/></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vmlDrawing" Target="../drawings/vmlDrawing4.vml"/><Relationship Id="rId5" Type="http://schemas.openxmlformats.org/officeDocument/2006/relationships/image" Target="../media/image3.emf"/><Relationship Id="rId4" Type="http://schemas.openxmlformats.org/officeDocument/2006/relationships/oleObject" Target="../embeddings/oleObject4.bin"/></Relationships>
</file>

<file path=ppt/slideLayouts/_rels/slideLayout2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xml"/><Relationship Id="rId1" Type="http://schemas.openxmlformats.org/officeDocument/2006/relationships/vmlDrawing" Target="../drawings/vmlDrawing5.vml"/><Relationship Id="rId5" Type="http://schemas.openxmlformats.org/officeDocument/2006/relationships/image" Target="../media/image3.emf"/><Relationship Id="rId4" Type="http://schemas.openxmlformats.org/officeDocument/2006/relationships/oleObject" Target="../embeddings/oleObject5.bin"/></Relationships>
</file>

<file path=ppt/slideLayouts/_rels/slideLayout26.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8.png"/><Relationship Id="rId2" Type="http://schemas.openxmlformats.org/officeDocument/2006/relationships/tags" Target="../tags/tag7.xml"/><Relationship Id="rId1" Type="http://schemas.openxmlformats.org/officeDocument/2006/relationships/vmlDrawing" Target="../drawings/vmlDrawing6.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6.bin"/></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8.png"/><Relationship Id="rId2" Type="http://schemas.openxmlformats.org/officeDocument/2006/relationships/tags" Target="../tags/tag8.xml"/><Relationship Id="rId1" Type="http://schemas.openxmlformats.org/officeDocument/2006/relationships/vmlDrawing" Target="../drawings/vmlDrawing7.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7.bin"/></Relationships>
</file>

<file path=ppt/slideLayouts/_rels/slideLayout31.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8.png"/><Relationship Id="rId2" Type="http://schemas.openxmlformats.org/officeDocument/2006/relationships/tags" Target="../tags/tag9.xml"/><Relationship Id="rId1" Type="http://schemas.openxmlformats.org/officeDocument/2006/relationships/vmlDrawing" Target="../drawings/vmlDrawing8.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8.bin"/></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5.wmf"/><Relationship Id="rId2" Type="http://schemas.openxmlformats.org/officeDocument/2006/relationships/tags" Target="../tags/tag10.xml"/><Relationship Id="rId1" Type="http://schemas.openxmlformats.org/officeDocument/2006/relationships/vmlDrawing" Target="../drawings/vmlDrawing9.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9.bin"/></Relationships>
</file>

<file path=ppt/slideLayouts/_rels/slideLayout41.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5.wmf"/><Relationship Id="rId2" Type="http://schemas.openxmlformats.org/officeDocument/2006/relationships/tags" Target="../tags/tag11.xml"/><Relationship Id="rId1" Type="http://schemas.openxmlformats.org/officeDocument/2006/relationships/vmlDrawing" Target="../drawings/vmlDrawing10.vml"/><Relationship Id="rId6" Type="http://schemas.openxmlformats.org/officeDocument/2006/relationships/image" Target="../media/image6.png"/><Relationship Id="rId5" Type="http://schemas.openxmlformats.org/officeDocument/2006/relationships/image" Target="../media/image3.emf"/><Relationship Id="rId4" Type="http://schemas.openxmlformats.org/officeDocument/2006/relationships/oleObject" Target="../embeddings/oleObject10.bin"/></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2.xml"/><Relationship Id="rId1" Type="http://schemas.openxmlformats.org/officeDocument/2006/relationships/tags" Target="../tags/tag12.xml"/><Relationship Id="rId4" Type="http://schemas.openxmlformats.org/officeDocument/2006/relationships/image" Target="../media/image5.wmf"/></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8.png"/><Relationship Id="rId2" Type="http://schemas.openxmlformats.org/officeDocument/2006/relationships/tags" Target="../tags/tag13.xml"/><Relationship Id="rId1" Type="http://schemas.openxmlformats.org/officeDocument/2006/relationships/vmlDrawing" Target="../drawings/vmlDrawing11.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11.bin"/></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4.xml"/><Relationship Id="rId1" Type="http://schemas.openxmlformats.org/officeDocument/2006/relationships/vmlDrawing" Target="../drawings/vmlDrawing12.vml"/><Relationship Id="rId5" Type="http://schemas.openxmlformats.org/officeDocument/2006/relationships/image" Target="../media/image3.emf"/><Relationship Id="rId4" Type="http://schemas.openxmlformats.org/officeDocument/2006/relationships/oleObject" Target="../embeddings/oleObject12.bin"/></Relationships>
</file>

<file path=ppt/slideLayouts/_rels/slideLayout6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5.xml"/><Relationship Id="rId1" Type="http://schemas.openxmlformats.org/officeDocument/2006/relationships/vmlDrawing" Target="../drawings/vmlDrawing13.vml"/><Relationship Id="rId5" Type="http://schemas.openxmlformats.org/officeDocument/2006/relationships/image" Target="../media/image3.emf"/><Relationship Id="rId4" Type="http://schemas.openxmlformats.org/officeDocument/2006/relationships/oleObject" Target="../embeddings/oleObject13.bin"/></Relationships>
</file>

<file path=ppt/slideLayouts/_rels/slideLayout65.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8.png"/><Relationship Id="rId2" Type="http://schemas.openxmlformats.org/officeDocument/2006/relationships/tags" Target="../tags/tag16.xml"/><Relationship Id="rId1" Type="http://schemas.openxmlformats.org/officeDocument/2006/relationships/vmlDrawing" Target="../drawings/vmlDrawing14.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14.bin"/></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8.png"/><Relationship Id="rId2" Type="http://schemas.openxmlformats.org/officeDocument/2006/relationships/tags" Target="../tags/tag17.xml"/><Relationship Id="rId1" Type="http://schemas.openxmlformats.org/officeDocument/2006/relationships/vmlDrawing" Target="../drawings/vmlDrawing15.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15.bin"/></Relationships>
</file>

<file path=ppt/slideLayouts/_rels/slideLayout70.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8.png"/><Relationship Id="rId2" Type="http://schemas.openxmlformats.org/officeDocument/2006/relationships/tags" Target="../tags/tag18.xml"/><Relationship Id="rId1" Type="http://schemas.openxmlformats.org/officeDocument/2006/relationships/vmlDrawing" Target="../drawings/vmlDrawing16.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16.bin"/></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white font, gradient below">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2135" name="think-cell Folie" r:id="rId4" imgW="360" imgH="360" progId="">
                  <p:embed/>
                </p:oleObj>
              </mc:Choice>
              <mc:Fallback>
                <p:oleObj name="think-cell Folie" r:id="rId4" imgW="360" imgH="360" progId="">
                  <p:embed/>
                  <p:pic>
                    <p:nvPicPr>
                      <p:cNvPr id="0"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Bildplatzhalter 12"/>
          <p:cNvSpPr>
            <a:spLocks noGrp="1"/>
          </p:cNvSpPr>
          <p:nvPr>
            <p:ph type="pic" sz="quarter" idx="12" hasCustomPrompt="1"/>
          </p:nvPr>
        </p:nvSpPr>
        <p:spPr>
          <a:xfrm>
            <a:off x="0" y="0"/>
            <a:ext cx="9144000" cy="6858000"/>
          </a:xfrm>
          <a:solidFill>
            <a:schemeClr val="tx2"/>
          </a:solidFill>
          <a:ln>
            <a:noFill/>
          </a:ln>
        </p:spPr>
        <p:txBody>
          <a:bodyPr lIns="180000" tIns="180000" rIns="180000" bIns="2880000" anchor="b" anchorCtr="1"/>
          <a:lstStyle>
            <a:lvl1pPr>
              <a:defRPr baseline="0"/>
            </a:lvl1pPr>
          </a:lstStyle>
          <a:p>
            <a:r>
              <a:rPr lang="en-US" smtClean="0"/>
              <a:t>Click to insert image - Recommendations for images can be found in the Layout area.</a:t>
            </a:r>
            <a:endParaRPr lang="de-DE"/>
          </a:p>
        </p:txBody>
      </p:sp>
      <p:sp>
        <p:nvSpPr>
          <p:cNvPr id="2" name="Titel 1"/>
          <p:cNvSpPr>
            <a:spLocks noGrp="1"/>
          </p:cNvSpPr>
          <p:nvPr>
            <p:ph type="ctrTitle" hasCustomPrompt="1"/>
          </p:nvPr>
        </p:nvSpPr>
        <p:spPr>
          <a:xfrm>
            <a:off x="468000" y="467999"/>
            <a:ext cx="8208000" cy="1548000"/>
          </a:xfrm>
        </p:spPr>
        <p:txBody>
          <a:bodyPr/>
          <a:lstStyle>
            <a:lvl1pPr algn="l">
              <a:lnSpc>
                <a:spcPts val="6000"/>
              </a:lnSpc>
              <a:defRPr sz="5500">
                <a:solidFill>
                  <a:srgbClr val="D40511"/>
                </a:solidFill>
              </a:defRPr>
            </a:lvl1pPr>
          </a:lstStyle>
          <a:p>
            <a:r>
              <a:rPr lang="en-US" noProof="0" dirty="0" smtClean="0"/>
              <a:t>Click here to insert headline in upper case letters</a:t>
            </a:r>
            <a:endParaRPr lang="en-US" noProof="0" dirty="0"/>
          </a:p>
        </p:txBody>
      </p:sp>
      <p:sp>
        <p:nvSpPr>
          <p:cNvPr id="3" name="Untertitel 2"/>
          <p:cNvSpPr>
            <a:spLocks noGrp="1"/>
          </p:cNvSpPr>
          <p:nvPr>
            <p:ph type="subTitle" idx="1" hasCustomPrompt="1"/>
          </p:nvPr>
        </p:nvSpPr>
        <p:spPr>
          <a:xfrm>
            <a:off x="468000" y="2196000"/>
            <a:ext cx="8208000" cy="1080000"/>
          </a:xfrm>
        </p:spPr>
        <p:txBody>
          <a:bodyPr/>
          <a:lstStyle>
            <a:lvl1pPr marL="0" indent="0" algn="l">
              <a:spcAft>
                <a:spcPts val="0"/>
              </a:spcAft>
              <a:buNone/>
              <a:defRPr sz="1200" b="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Insert here the name of the event</a:t>
            </a:r>
            <a:br>
              <a:rPr lang="en-US" noProof="0" dirty="0" smtClean="0"/>
            </a:br>
            <a:r>
              <a:rPr lang="en-US" noProof="0" dirty="0" smtClean="0"/>
              <a:t>Location, date</a:t>
            </a:r>
            <a:endParaRPr lang="en-US" noProof="0" dirty="0"/>
          </a:p>
        </p:txBody>
      </p:sp>
      <p:pic>
        <p:nvPicPr>
          <p:cNvPr id="11"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rot="10800000">
            <a:off x="180000" y="5580000"/>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platzhalter 14"/>
          <p:cNvSpPr txBox="1">
            <a:spLocks/>
          </p:cNvSpPr>
          <p:nvPr userDrawn="1"/>
        </p:nvSpPr>
        <p:spPr>
          <a:xfrm>
            <a:off x="467999" y="6142963"/>
            <a:ext cx="3996000" cy="288000"/>
          </a:xfrm>
          <a:prstGeom prst="rect">
            <a:avLst/>
          </a:prstGeom>
        </p:spPr>
        <p:txBody>
          <a:bodyPr vert="horz" lIns="0" tIns="0" rIns="0" bIns="0" rtlCol="0" anchor="b" anchorCtr="0">
            <a:noAutofit/>
          </a:bodyPr>
          <a:lstStyle>
            <a:lvl1pPr>
              <a:defRPr sz="1200" b="0"/>
            </a:lvl1pPr>
          </a:lstStyle>
          <a:p>
            <a:pPr>
              <a:spcAft>
                <a:spcPts val="500"/>
              </a:spcAft>
              <a:buFont typeface="Arial" pitchFamily="34" charset="0"/>
              <a:buNone/>
              <a:defRPr/>
            </a:pPr>
            <a:r>
              <a:rPr lang="en-US" smtClean="0">
                <a:solidFill>
                  <a:srgbClr val="000000"/>
                </a:solidFill>
              </a:rPr>
              <a:t>Name of the presenter</a:t>
            </a:r>
            <a:endParaRPr lang="en-US" dirty="0">
              <a:solidFill>
                <a:srgbClr val="000000"/>
              </a:solidFill>
            </a:endParaRPr>
          </a:p>
        </p:txBody>
      </p:sp>
      <p:pic>
        <p:nvPicPr>
          <p:cNvPr id="9" name="Picture 247"/>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t="-4878" b="-9146"/>
          <a:stretch>
            <a:fillRect/>
          </a:stretch>
        </p:blipFill>
        <p:spPr bwMode="auto">
          <a:xfrm>
            <a:off x="6883712" y="6145213"/>
            <a:ext cx="1792288" cy="285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1980798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black font, gradient above">
    <p:spTree>
      <p:nvGrpSpPr>
        <p:cNvPr id="1" name=""/>
        <p:cNvGrpSpPr/>
        <p:nvPr/>
      </p:nvGrpSpPr>
      <p:grpSpPr>
        <a:xfrm>
          <a:off x="0" y="0"/>
          <a:ext cx="0" cy="0"/>
          <a:chOff x="0" y="0"/>
          <a:chExt cx="0" cy="0"/>
        </a:xfrm>
      </p:grpSpPr>
      <p:graphicFrame>
        <p:nvGraphicFramePr>
          <p:cNvPr id="9" name="Objekt 8"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3159" name="think-cell Folie" r:id="rId4" imgW="360" imgH="360" progId="">
                  <p:embed/>
                </p:oleObj>
              </mc:Choice>
              <mc:Fallback>
                <p:oleObj name="think-cell Folie" r:id="rId4" imgW="360" imgH="360" progId="">
                  <p:embed/>
                  <p:pic>
                    <p:nvPicPr>
                      <p:cNvPr id="0"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Bildplatzhalter 12"/>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sp>
        <p:nvSpPr>
          <p:cNvPr id="3" name="Untertitel 2"/>
          <p:cNvSpPr>
            <a:spLocks noGrp="1"/>
          </p:cNvSpPr>
          <p:nvPr>
            <p:ph type="subTitle" idx="1" hasCustomPrompt="1"/>
          </p:nvPr>
        </p:nvSpPr>
        <p:spPr>
          <a:xfrm>
            <a:off x="468000" y="2724064"/>
            <a:ext cx="8208000" cy="1080000"/>
          </a:xfrm>
        </p:spPr>
        <p:txBody>
          <a:bodyPr/>
          <a:lstStyle>
            <a:lvl1pPr marL="0" indent="0" algn="l">
              <a:spcAft>
                <a:spcPts val="0"/>
              </a:spcAft>
              <a:buNone/>
              <a:defRPr sz="12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Insert here the name of the event</a:t>
            </a:r>
            <a:br>
              <a:rPr lang="en-US" noProof="0" dirty="0" smtClean="0"/>
            </a:br>
            <a:r>
              <a:rPr lang="en-US" noProof="0" dirty="0" smtClean="0"/>
              <a:t>Location, date</a:t>
            </a:r>
            <a:endParaRPr lang="en-US" noProof="0" dirty="0"/>
          </a:p>
        </p:txBody>
      </p:sp>
      <p:sp>
        <p:nvSpPr>
          <p:cNvPr id="7" name="Textplatzhalter 6"/>
          <p:cNvSpPr>
            <a:spLocks noGrp="1"/>
          </p:cNvSpPr>
          <p:nvPr>
            <p:ph type="body" sz="quarter" idx="13" hasCustomPrompt="1"/>
          </p:nvPr>
        </p:nvSpPr>
        <p:spPr>
          <a:xfrm>
            <a:off x="468000" y="6102000"/>
            <a:ext cx="3996000" cy="288000"/>
          </a:xfrm>
        </p:spPr>
        <p:txBody>
          <a:bodyPr anchor="b"/>
          <a:lstStyle>
            <a:lvl1pPr>
              <a:defRPr sz="1200" b="0" baseline="0">
                <a:solidFill>
                  <a:schemeClr val="bg1"/>
                </a:solidFill>
              </a:defRPr>
            </a:lvl1pPr>
          </a:lstStyle>
          <a:p>
            <a:pPr lvl="0"/>
            <a:r>
              <a:rPr lang="en-US" noProof="0" dirty="0" smtClean="0"/>
              <a:t>Name of the presenter</a:t>
            </a:r>
            <a:endParaRPr lang="en-US" noProof="0" dirty="0"/>
          </a:p>
        </p:txBody>
      </p:sp>
      <p:pic>
        <p:nvPicPr>
          <p:cNvPr id="10" name="Bild 4" descr="Verlauf_laengs_large_RGB.png"/>
          <p:cNvPicPr>
            <a:picLocks noChangeAspect="1"/>
          </p:cNvPicPr>
          <p:nvPr userDrawn="1"/>
        </p:nvPicPr>
        <p:blipFill>
          <a:blip r:embed="rId6" cstate="email"/>
          <a:srcRect/>
          <a:stretch>
            <a:fillRect/>
          </a:stretch>
        </p:blipFill>
        <p:spPr bwMode="auto">
          <a:xfrm>
            <a:off x="180000" y="180000"/>
            <a:ext cx="8784000" cy="1468247"/>
          </a:xfrm>
          <a:prstGeom prst="rect">
            <a:avLst/>
          </a:prstGeom>
          <a:noFill/>
          <a:ln w="9525">
            <a:noFill/>
            <a:miter lim="800000"/>
            <a:headEnd/>
            <a:tailEnd/>
          </a:ln>
        </p:spPr>
      </p:pic>
      <p:sp>
        <p:nvSpPr>
          <p:cNvPr id="2" name="Titel 1"/>
          <p:cNvSpPr>
            <a:spLocks noGrp="1"/>
          </p:cNvSpPr>
          <p:nvPr>
            <p:ph type="ctrTitle" hasCustomPrompt="1"/>
          </p:nvPr>
        </p:nvSpPr>
        <p:spPr>
          <a:xfrm>
            <a:off x="468000" y="985838"/>
            <a:ext cx="8208000" cy="1548000"/>
          </a:xfrm>
        </p:spPr>
        <p:txBody>
          <a:bodyPr/>
          <a:lstStyle>
            <a:lvl1pPr algn="l">
              <a:lnSpc>
                <a:spcPts val="6000"/>
              </a:lnSpc>
              <a:defRPr sz="5500">
                <a:solidFill>
                  <a:srgbClr val="D40511"/>
                </a:solidFill>
              </a:defRPr>
            </a:lvl1pPr>
          </a:lstStyle>
          <a:p>
            <a:r>
              <a:rPr lang="en-US" noProof="0" dirty="0" smtClean="0"/>
              <a:t>Click here to insert headline in upper case letters</a:t>
            </a:r>
            <a:endParaRPr lang="en-US" noProof="0" dirty="0"/>
          </a:p>
        </p:txBody>
      </p:sp>
      <p:pic>
        <p:nvPicPr>
          <p:cNvPr id="12" name="Picture 247"/>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t="-4878" b="-9146"/>
          <a:stretch>
            <a:fillRect/>
          </a:stretch>
        </p:blipFill>
        <p:spPr bwMode="auto">
          <a:xfrm>
            <a:off x="6896412" y="404819"/>
            <a:ext cx="1792288" cy="285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106279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black font, big gradient">
    <p:spTree>
      <p:nvGrpSpPr>
        <p:cNvPr id="1" name=""/>
        <p:cNvGrpSpPr/>
        <p:nvPr/>
      </p:nvGrpSpPr>
      <p:grpSpPr>
        <a:xfrm>
          <a:off x="0" y="0"/>
          <a:ext cx="0" cy="0"/>
          <a:chOff x="0" y="0"/>
          <a:chExt cx="0" cy="0"/>
        </a:xfrm>
      </p:grpSpPr>
      <p:pic>
        <p:nvPicPr>
          <p:cNvPr id="6" name="Bild 11" descr="Verlauf_laengs_large_RGB.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10800000">
            <a:off x="180000" y="1630800"/>
            <a:ext cx="8784000" cy="5048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hasCustomPrompt="1"/>
          </p:nvPr>
        </p:nvSpPr>
        <p:spPr>
          <a:xfrm>
            <a:off x="468000" y="1728000"/>
            <a:ext cx="8208000" cy="1548000"/>
          </a:xfrm>
        </p:spPr>
        <p:txBody>
          <a:bodyPr/>
          <a:lstStyle>
            <a:lvl1pPr algn="l">
              <a:lnSpc>
                <a:spcPts val="6000"/>
              </a:lnSpc>
              <a:defRPr sz="5500">
                <a:solidFill>
                  <a:srgbClr val="D40511"/>
                </a:solidFill>
              </a:defRPr>
            </a:lvl1pPr>
          </a:lstStyle>
          <a:p>
            <a:r>
              <a:rPr lang="en-US" noProof="0" dirty="0" smtClean="0"/>
              <a:t>Click here to insert headline in upper case letters</a:t>
            </a:r>
            <a:endParaRPr lang="en-US" noProof="0" dirty="0"/>
          </a:p>
        </p:txBody>
      </p:sp>
      <p:sp>
        <p:nvSpPr>
          <p:cNvPr id="3" name="Untertitel 2"/>
          <p:cNvSpPr>
            <a:spLocks noGrp="1"/>
          </p:cNvSpPr>
          <p:nvPr>
            <p:ph type="subTitle" idx="1" hasCustomPrompt="1"/>
          </p:nvPr>
        </p:nvSpPr>
        <p:spPr>
          <a:xfrm>
            <a:off x="468000" y="3456000"/>
            <a:ext cx="8208000" cy="1080000"/>
          </a:xfrm>
        </p:spPr>
        <p:txBody>
          <a:bodyPr/>
          <a:lstStyle>
            <a:lvl1pPr marL="0" indent="0" algn="l">
              <a:spcAft>
                <a:spcPts val="0"/>
              </a:spcAft>
              <a:buNone/>
              <a:defRPr sz="12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Insert here the name of the event</a:t>
            </a:r>
            <a:br>
              <a:rPr lang="en-US" noProof="0" dirty="0" smtClean="0"/>
            </a:br>
            <a:r>
              <a:rPr lang="en-US" noProof="0" dirty="0" smtClean="0"/>
              <a:t>Location, date</a:t>
            </a:r>
            <a:endParaRPr lang="en-US" noProof="0" dirty="0"/>
          </a:p>
        </p:txBody>
      </p:sp>
      <p:pic>
        <p:nvPicPr>
          <p:cNvPr id="9" name="Picture 247"/>
          <p:cNvPicPr>
            <a:picLocks noChangeAspect="1" noChangeArrowheads="1"/>
          </p:cNvPicPr>
          <p:nvPr userDrawn="1">
            <p:custDataLst>
              <p:tags r:id="rId1"/>
            </p:custDataLst>
          </p:nvPr>
        </p:nvPicPr>
        <p:blipFill>
          <a:blip r:embed="rId4" cstate="print">
            <a:extLst>
              <a:ext uri="{28A0092B-C50C-407E-A947-70E740481C1C}">
                <a14:useLocalDpi xmlns:a14="http://schemas.microsoft.com/office/drawing/2010/main" val="0"/>
              </a:ext>
            </a:extLst>
          </a:blip>
          <a:srcRect t="-4878" b="-9146"/>
          <a:stretch>
            <a:fillRect/>
          </a:stretch>
        </p:blipFill>
        <p:spPr bwMode="auto">
          <a:xfrm>
            <a:off x="6949027" y="6223591"/>
            <a:ext cx="1792288" cy="285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1491228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able of content: 2 columns, no imag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900000"/>
          </a:xfrm>
        </p:spPr>
        <p:txBody>
          <a:bodyPr/>
          <a:lstStyle>
            <a:lvl1pPr>
              <a:defRPr/>
            </a:lvl1pPr>
          </a:lstStyle>
          <a:p>
            <a:r>
              <a:rPr lang="en-US" noProof="0" dirty="0" smtClean="0"/>
              <a:t>Contents</a:t>
            </a:r>
            <a:endParaRPr lang="en-US" noProof="0" dirty="0"/>
          </a:p>
        </p:txBody>
      </p:sp>
      <p:sp>
        <p:nvSpPr>
          <p:cNvPr id="3" name="Inhaltsplatzhalter 2"/>
          <p:cNvSpPr>
            <a:spLocks noGrp="1"/>
          </p:cNvSpPr>
          <p:nvPr>
            <p:ph sz="half" idx="1" hasCustomPrompt="1"/>
          </p:nvPr>
        </p:nvSpPr>
        <p:spPr>
          <a:xfrm>
            <a:off x="468000" y="1548000"/>
            <a:ext cx="3996000" cy="4572000"/>
          </a:xfrm>
        </p:spPr>
        <p:txBody>
          <a:bodyPr/>
          <a:lstStyle>
            <a:lvl1pPr marL="270000" indent="-270000">
              <a:spcBef>
                <a:spcPts val="1400"/>
              </a:spcBef>
              <a:spcAft>
                <a:spcPts val="0"/>
              </a:spcAft>
              <a:buFont typeface="+mj-lt"/>
              <a:buNone/>
              <a:defRPr sz="1400" b="1" baseline="0"/>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(second level)</a:t>
            </a:r>
            <a:endParaRPr lang="en-US" noProof="0" dirty="0"/>
          </a:p>
        </p:txBody>
      </p:sp>
      <p:sp>
        <p:nvSpPr>
          <p:cNvPr id="4" name="Inhaltsplatzhalter 3"/>
          <p:cNvSpPr>
            <a:spLocks noGrp="1"/>
          </p:cNvSpPr>
          <p:nvPr>
            <p:ph sz="half" idx="2" hasCustomPrompt="1"/>
          </p:nvPr>
        </p:nvSpPr>
        <p:spPr>
          <a:xfrm>
            <a:off x="4680000" y="1548000"/>
            <a:ext cx="3996000" cy="4572000"/>
          </a:xfrm>
        </p:spPr>
        <p:txBody>
          <a:bodyPr/>
          <a:lstStyle>
            <a:lvl1pPr marL="270000" indent="-270000">
              <a:spcBef>
                <a:spcPts val="1400"/>
              </a:spcBef>
              <a:spcAft>
                <a:spcPts val="0"/>
              </a:spcAft>
              <a:defRPr sz="1400" b="1"/>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(second level)</a:t>
            </a:r>
            <a:endParaRPr lang="en-US" noProof="0" dirty="0"/>
          </a:p>
        </p:txBody>
      </p:sp>
      <p:cxnSp>
        <p:nvCxnSpPr>
          <p:cNvPr id="11" name="Gerade Verbindung 10"/>
          <p:cNvCxnSpPr/>
          <p:nvPr userDrawn="1"/>
        </p:nvCxnSpPr>
        <p:spPr>
          <a:xfrm>
            <a:off x="465138"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2344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able of content: 1 column, 3 images">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900000"/>
          </a:xfrm>
        </p:spPr>
        <p:txBody>
          <a:bodyPr/>
          <a:lstStyle>
            <a:lvl1pPr>
              <a:defRPr/>
            </a:lvl1pPr>
          </a:lstStyle>
          <a:p>
            <a:r>
              <a:rPr lang="en-US" noProof="0" smtClean="0"/>
              <a:t>Contents</a:t>
            </a:r>
            <a:endParaRPr lang="en-US" noProof="0"/>
          </a:p>
        </p:txBody>
      </p:sp>
      <p:sp>
        <p:nvSpPr>
          <p:cNvPr id="3" name="Inhaltsplatzhalter 2"/>
          <p:cNvSpPr>
            <a:spLocks noGrp="1"/>
          </p:cNvSpPr>
          <p:nvPr>
            <p:ph sz="half" idx="1" hasCustomPrompt="1"/>
          </p:nvPr>
        </p:nvSpPr>
        <p:spPr>
          <a:xfrm>
            <a:off x="468000" y="1548000"/>
            <a:ext cx="3996000" cy="2520000"/>
          </a:xfrm>
        </p:spPr>
        <p:txBody>
          <a:bodyPr/>
          <a:lstStyle>
            <a:lvl1pPr marL="270000" indent="-270000">
              <a:spcBef>
                <a:spcPts val="1400"/>
              </a:spcBef>
              <a:spcAft>
                <a:spcPts val="0"/>
              </a:spcAft>
              <a:buFont typeface="+mj-lt"/>
              <a:buNone/>
              <a:defRPr sz="1400" b="1"/>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(second level)</a:t>
            </a:r>
            <a:endParaRPr lang="en-US" noProof="0" dirty="0"/>
          </a:p>
        </p:txBody>
      </p:sp>
      <p:sp>
        <p:nvSpPr>
          <p:cNvPr id="23" name="Bildplatzhalter 9"/>
          <p:cNvSpPr>
            <a:spLocks noGrp="1"/>
          </p:cNvSpPr>
          <p:nvPr>
            <p:ph type="pic" sz="quarter" idx="12" hasCustomPrompt="1"/>
          </p:nvPr>
        </p:nvSpPr>
        <p:spPr>
          <a:xfrm>
            <a:off x="3798000" y="4788000"/>
            <a:ext cx="1548000" cy="1080000"/>
          </a:xfrm>
          <a:solidFill>
            <a:schemeClr val="tx2"/>
          </a:solidFill>
        </p:spPr>
        <p:txBody>
          <a:bodyPr wrap="square" lIns="90000" tIns="90000" rIns="90000" bIns="90000"/>
          <a:lstStyle>
            <a:lvl1pPr>
              <a:defRPr sz="1000" b="1"/>
            </a:lvl1pPr>
          </a:lstStyle>
          <a:p>
            <a:r>
              <a:rPr lang="en-US" dirty="0" smtClean="0"/>
              <a:t>Click here to insert a image</a:t>
            </a:r>
            <a:endParaRPr lang="en-US" dirty="0"/>
          </a:p>
        </p:txBody>
      </p:sp>
      <p:sp>
        <p:nvSpPr>
          <p:cNvPr id="24" name="Textplatzhalter 11"/>
          <p:cNvSpPr>
            <a:spLocks noGrp="1"/>
          </p:cNvSpPr>
          <p:nvPr>
            <p:ph type="body" sz="quarter" idx="13" hasCustomPrompt="1"/>
          </p:nvPr>
        </p:nvSpPr>
        <p:spPr>
          <a:xfrm>
            <a:off x="3798000" y="4428000"/>
            <a:ext cx="1548000" cy="360000"/>
          </a:xfrm>
        </p:spPr>
        <p:txBody>
          <a:bodyPr bIns="72000" anchor="b" anchorCtr="0"/>
          <a:lstStyle>
            <a:lvl1pPr>
              <a:defRPr sz="800" b="0"/>
            </a:lvl1pPr>
          </a:lstStyle>
          <a:p>
            <a:pPr lvl="0"/>
            <a:r>
              <a:rPr lang="en-US" noProof="0" dirty="0" smtClean="0"/>
              <a:t>Chapter</a:t>
            </a:r>
            <a:endParaRPr lang="en-US" noProof="0" dirty="0"/>
          </a:p>
        </p:txBody>
      </p:sp>
      <p:sp>
        <p:nvSpPr>
          <p:cNvPr id="25" name="Bildplatzhalter 9"/>
          <p:cNvSpPr>
            <a:spLocks noGrp="1"/>
          </p:cNvSpPr>
          <p:nvPr>
            <p:ph type="pic" sz="quarter" idx="14" hasCustomPrompt="1"/>
          </p:nvPr>
        </p:nvSpPr>
        <p:spPr>
          <a:xfrm>
            <a:off x="5463000" y="4788000"/>
            <a:ext cx="1548000" cy="1080000"/>
          </a:xfrm>
          <a:solidFill>
            <a:schemeClr val="tx2"/>
          </a:solidFill>
        </p:spPr>
        <p:txBody>
          <a:bodyPr wrap="square" lIns="90000" tIns="90000" rIns="90000" bIns="90000"/>
          <a:lstStyle>
            <a:lvl1pPr>
              <a:defRPr sz="1000" b="1"/>
            </a:lvl1pPr>
          </a:lstStyle>
          <a:p>
            <a:r>
              <a:rPr lang="en-US" dirty="0" smtClean="0"/>
              <a:t>Click here to insert a image</a:t>
            </a:r>
            <a:endParaRPr lang="en-US" dirty="0"/>
          </a:p>
        </p:txBody>
      </p:sp>
      <p:sp>
        <p:nvSpPr>
          <p:cNvPr id="26" name="Textplatzhalter 11"/>
          <p:cNvSpPr>
            <a:spLocks noGrp="1"/>
          </p:cNvSpPr>
          <p:nvPr>
            <p:ph type="body" sz="quarter" idx="15" hasCustomPrompt="1"/>
          </p:nvPr>
        </p:nvSpPr>
        <p:spPr>
          <a:xfrm>
            <a:off x="5463000" y="4428000"/>
            <a:ext cx="1548000" cy="360000"/>
          </a:xfrm>
        </p:spPr>
        <p:txBody>
          <a:bodyPr bIns="72000" anchor="b" anchorCtr="0"/>
          <a:lstStyle>
            <a:lvl1pPr>
              <a:defRPr sz="800" b="0"/>
            </a:lvl1pPr>
          </a:lstStyle>
          <a:p>
            <a:pPr lvl="0"/>
            <a:r>
              <a:rPr lang="en-US" noProof="0" smtClean="0"/>
              <a:t>Chapter</a:t>
            </a:r>
            <a:endParaRPr lang="en-US" noProof="0"/>
          </a:p>
        </p:txBody>
      </p:sp>
      <p:sp>
        <p:nvSpPr>
          <p:cNvPr id="27" name="Bildplatzhalter 9"/>
          <p:cNvSpPr>
            <a:spLocks noGrp="1"/>
          </p:cNvSpPr>
          <p:nvPr>
            <p:ph type="pic" sz="quarter" idx="16" hasCustomPrompt="1"/>
          </p:nvPr>
        </p:nvSpPr>
        <p:spPr>
          <a:xfrm>
            <a:off x="7128000" y="4788000"/>
            <a:ext cx="1548000" cy="1080000"/>
          </a:xfrm>
          <a:solidFill>
            <a:schemeClr val="tx2"/>
          </a:solidFill>
        </p:spPr>
        <p:txBody>
          <a:bodyPr wrap="square" lIns="90000" tIns="90000" rIns="90000" bIns="90000"/>
          <a:lstStyle>
            <a:lvl1pPr>
              <a:defRPr sz="1000" b="1"/>
            </a:lvl1pPr>
          </a:lstStyle>
          <a:p>
            <a:r>
              <a:rPr lang="en-US" dirty="0" smtClean="0"/>
              <a:t>Click here to insert a image</a:t>
            </a:r>
            <a:endParaRPr lang="en-US" dirty="0"/>
          </a:p>
        </p:txBody>
      </p:sp>
      <p:sp>
        <p:nvSpPr>
          <p:cNvPr id="28" name="Textplatzhalter 11"/>
          <p:cNvSpPr>
            <a:spLocks noGrp="1"/>
          </p:cNvSpPr>
          <p:nvPr>
            <p:ph type="body" sz="quarter" idx="17" hasCustomPrompt="1"/>
          </p:nvPr>
        </p:nvSpPr>
        <p:spPr>
          <a:xfrm>
            <a:off x="7128000" y="4428000"/>
            <a:ext cx="1548000" cy="360000"/>
          </a:xfrm>
        </p:spPr>
        <p:txBody>
          <a:bodyPr bIns="72000" anchor="b" anchorCtr="0"/>
          <a:lstStyle>
            <a:lvl1pPr>
              <a:defRPr sz="800" b="0"/>
            </a:lvl1pPr>
          </a:lstStyle>
          <a:p>
            <a:pPr lvl="0"/>
            <a:r>
              <a:rPr lang="en-US" noProof="0" dirty="0" smtClean="0"/>
              <a:t>Chapter</a:t>
            </a:r>
            <a:endParaRPr lang="en-US" noProof="0" dirty="0"/>
          </a:p>
        </p:txBody>
      </p:sp>
      <p:cxnSp>
        <p:nvCxnSpPr>
          <p:cNvPr id="14" name="Gerade Verbindung 13"/>
          <p:cNvCxnSpPr/>
          <p:nvPr userDrawn="1"/>
        </p:nvCxnSpPr>
        <p:spPr>
          <a:xfrm>
            <a:off x="465138"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2918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of content: 2 columns, 5 images">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900000"/>
          </a:xfrm>
        </p:spPr>
        <p:txBody>
          <a:bodyPr/>
          <a:lstStyle>
            <a:lvl1pPr>
              <a:defRPr/>
            </a:lvl1pPr>
          </a:lstStyle>
          <a:p>
            <a:r>
              <a:rPr lang="en-US" noProof="0" smtClean="0"/>
              <a:t>Contents</a:t>
            </a:r>
            <a:endParaRPr lang="en-US" noProof="0"/>
          </a:p>
        </p:txBody>
      </p:sp>
      <p:sp>
        <p:nvSpPr>
          <p:cNvPr id="3" name="Inhaltsplatzhalter 2"/>
          <p:cNvSpPr>
            <a:spLocks noGrp="1"/>
          </p:cNvSpPr>
          <p:nvPr>
            <p:ph sz="half" idx="1" hasCustomPrompt="1"/>
          </p:nvPr>
        </p:nvSpPr>
        <p:spPr>
          <a:xfrm>
            <a:off x="468000" y="1548000"/>
            <a:ext cx="3996000" cy="2520000"/>
          </a:xfrm>
        </p:spPr>
        <p:txBody>
          <a:bodyPr/>
          <a:lstStyle>
            <a:lvl1pPr marL="270000" indent="-270000">
              <a:spcBef>
                <a:spcPts val="1400"/>
              </a:spcBef>
              <a:spcAft>
                <a:spcPts val="0"/>
              </a:spcAft>
              <a:buFont typeface="+mj-lt"/>
              <a:buNone/>
              <a:defRPr sz="1400" b="1"/>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a:t>
            </a:r>
            <a:r>
              <a:rPr lang="en-US" noProof="0" dirty="0" err="1" smtClean="0"/>
              <a:t>secondl</a:t>
            </a:r>
            <a:r>
              <a:rPr lang="en-US" noProof="0" dirty="0" smtClean="0"/>
              <a:t> </a:t>
            </a:r>
            <a:r>
              <a:rPr lang="en-US" noProof="0" dirty="0" err="1" smtClean="0"/>
              <a:t>evel</a:t>
            </a:r>
            <a:r>
              <a:rPr lang="en-US" noProof="0" dirty="0" smtClean="0"/>
              <a:t>)</a:t>
            </a:r>
            <a:endParaRPr lang="en-US" noProof="0" dirty="0"/>
          </a:p>
        </p:txBody>
      </p:sp>
      <p:sp>
        <p:nvSpPr>
          <p:cNvPr id="4" name="Inhaltsplatzhalter 3"/>
          <p:cNvSpPr>
            <a:spLocks noGrp="1"/>
          </p:cNvSpPr>
          <p:nvPr>
            <p:ph sz="half" idx="2" hasCustomPrompt="1"/>
          </p:nvPr>
        </p:nvSpPr>
        <p:spPr>
          <a:xfrm>
            <a:off x="4680000" y="1548000"/>
            <a:ext cx="3996000" cy="2520000"/>
          </a:xfrm>
        </p:spPr>
        <p:txBody>
          <a:bodyPr/>
          <a:lstStyle>
            <a:lvl1pPr marL="270000" indent="-270000">
              <a:spcBef>
                <a:spcPts val="1400"/>
              </a:spcBef>
              <a:spcAft>
                <a:spcPts val="0"/>
              </a:spcAft>
              <a:defRPr sz="1400" b="1"/>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(second level)</a:t>
            </a:r>
            <a:endParaRPr lang="en-US" noProof="0" dirty="0"/>
          </a:p>
        </p:txBody>
      </p:sp>
      <p:sp>
        <p:nvSpPr>
          <p:cNvPr id="8" name="Bildplatzhalter 9"/>
          <p:cNvSpPr>
            <a:spLocks noGrp="1"/>
          </p:cNvSpPr>
          <p:nvPr>
            <p:ph type="pic" sz="quarter" idx="12" hasCustomPrompt="1"/>
          </p:nvPr>
        </p:nvSpPr>
        <p:spPr>
          <a:xfrm>
            <a:off x="3798000" y="4788000"/>
            <a:ext cx="1548000" cy="1080000"/>
          </a:xfrm>
          <a:solidFill>
            <a:schemeClr val="tx2"/>
          </a:solidFill>
        </p:spPr>
        <p:txBody>
          <a:bodyPr wrap="square" lIns="90000" tIns="90000" rIns="90000" bIns="90000"/>
          <a:lstStyle>
            <a:lvl1pPr>
              <a:defRPr sz="1000"/>
            </a:lvl1pPr>
          </a:lstStyle>
          <a:p>
            <a:r>
              <a:rPr lang="en-US" dirty="0" smtClean="0"/>
              <a:t>Click here to insert a image</a:t>
            </a:r>
            <a:endParaRPr lang="en-US" dirty="0"/>
          </a:p>
        </p:txBody>
      </p:sp>
      <p:sp>
        <p:nvSpPr>
          <p:cNvPr id="10" name="Textplatzhalter 11"/>
          <p:cNvSpPr>
            <a:spLocks noGrp="1"/>
          </p:cNvSpPr>
          <p:nvPr>
            <p:ph type="body" sz="quarter" idx="13" hasCustomPrompt="1"/>
          </p:nvPr>
        </p:nvSpPr>
        <p:spPr>
          <a:xfrm>
            <a:off x="3798000" y="4428000"/>
            <a:ext cx="1548000" cy="360000"/>
          </a:xfrm>
        </p:spPr>
        <p:txBody>
          <a:bodyPr bIns="72000" anchor="b" anchorCtr="0"/>
          <a:lstStyle>
            <a:lvl1pPr>
              <a:defRPr sz="800" b="0"/>
            </a:lvl1pPr>
          </a:lstStyle>
          <a:p>
            <a:pPr lvl="0"/>
            <a:r>
              <a:rPr lang="en-US" noProof="0" smtClean="0"/>
              <a:t>Chapter</a:t>
            </a:r>
            <a:endParaRPr lang="en-US" noProof="0"/>
          </a:p>
        </p:txBody>
      </p:sp>
      <p:sp>
        <p:nvSpPr>
          <p:cNvPr id="11" name="Bildplatzhalter 9"/>
          <p:cNvSpPr>
            <a:spLocks noGrp="1"/>
          </p:cNvSpPr>
          <p:nvPr>
            <p:ph type="pic" sz="quarter" idx="14" hasCustomPrompt="1"/>
          </p:nvPr>
        </p:nvSpPr>
        <p:spPr>
          <a:xfrm>
            <a:off x="5463000" y="4788000"/>
            <a:ext cx="1548000" cy="1080000"/>
          </a:xfrm>
          <a:solidFill>
            <a:schemeClr val="tx2"/>
          </a:solidFill>
        </p:spPr>
        <p:txBody>
          <a:bodyPr wrap="square" lIns="90000" tIns="90000" rIns="90000" bIns="90000"/>
          <a:lstStyle>
            <a:lvl1pPr>
              <a:defRPr sz="1000"/>
            </a:lvl1pPr>
          </a:lstStyle>
          <a:p>
            <a:r>
              <a:rPr lang="en-US" dirty="0" smtClean="0"/>
              <a:t>Click here to insert a image</a:t>
            </a:r>
            <a:endParaRPr lang="en-US" dirty="0"/>
          </a:p>
        </p:txBody>
      </p:sp>
      <p:sp>
        <p:nvSpPr>
          <p:cNvPr id="12" name="Textplatzhalter 11"/>
          <p:cNvSpPr>
            <a:spLocks noGrp="1"/>
          </p:cNvSpPr>
          <p:nvPr>
            <p:ph type="body" sz="quarter" idx="15" hasCustomPrompt="1"/>
          </p:nvPr>
        </p:nvSpPr>
        <p:spPr>
          <a:xfrm>
            <a:off x="5463000" y="4428000"/>
            <a:ext cx="1548000" cy="360000"/>
          </a:xfrm>
        </p:spPr>
        <p:txBody>
          <a:bodyPr bIns="72000" anchor="b" anchorCtr="0"/>
          <a:lstStyle>
            <a:lvl1pPr>
              <a:defRPr sz="800" b="0"/>
            </a:lvl1pPr>
          </a:lstStyle>
          <a:p>
            <a:pPr lvl="0"/>
            <a:r>
              <a:rPr lang="en-US" noProof="0" smtClean="0"/>
              <a:t>Chapter</a:t>
            </a:r>
            <a:endParaRPr lang="en-US" noProof="0"/>
          </a:p>
        </p:txBody>
      </p:sp>
      <p:sp>
        <p:nvSpPr>
          <p:cNvPr id="13" name="Bildplatzhalter 9"/>
          <p:cNvSpPr>
            <a:spLocks noGrp="1"/>
          </p:cNvSpPr>
          <p:nvPr>
            <p:ph type="pic" sz="quarter" idx="16" hasCustomPrompt="1"/>
          </p:nvPr>
        </p:nvSpPr>
        <p:spPr>
          <a:xfrm>
            <a:off x="7128000" y="4788000"/>
            <a:ext cx="1548000" cy="1080000"/>
          </a:xfrm>
          <a:solidFill>
            <a:schemeClr val="tx2"/>
          </a:solidFill>
        </p:spPr>
        <p:txBody>
          <a:bodyPr wrap="square" lIns="90000" tIns="90000" rIns="90000" bIns="90000"/>
          <a:lstStyle>
            <a:lvl1pPr>
              <a:defRPr sz="1000"/>
            </a:lvl1pPr>
          </a:lstStyle>
          <a:p>
            <a:r>
              <a:rPr lang="en-US" dirty="0" smtClean="0"/>
              <a:t>Click here to insert a image</a:t>
            </a:r>
            <a:endParaRPr lang="en-US" dirty="0"/>
          </a:p>
        </p:txBody>
      </p:sp>
      <p:sp>
        <p:nvSpPr>
          <p:cNvPr id="14" name="Textplatzhalter 11"/>
          <p:cNvSpPr>
            <a:spLocks noGrp="1"/>
          </p:cNvSpPr>
          <p:nvPr>
            <p:ph type="body" sz="quarter" idx="17" hasCustomPrompt="1"/>
          </p:nvPr>
        </p:nvSpPr>
        <p:spPr>
          <a:xfrm>
            <a:off x="7128000" y="4428000"/>
            <a:ext cx="1548000" cy="360000"/>
          </a:xfrm>
        </p:spPr>
        <p:txBody>
          <a:bodyPr bIns="72000" anchor="b" anchorCtr="0"/>
          <a:lstStyle>
            <a:lvl1pPr>
              <a:defRPr sz="800" b="0"/>
            </a:lvl1pPr>
          </a:lstStyle>
          <a:p>
            <a:pPr lvl="0"/>
            <a:r>
              <a:rPr lang="en-US" noProof="0" dirty="0" smtClean="0"/>
              <a:t>Chapter</a:t>
            </a:r>
            <a:endParaRPr lang="en-US" noProof="0" dirty="0"/>
          </a:p>
        </p:txBody>
      </p:sp>
      <p:sp>
        <p:nvSpPr>
          <p:cNvPr id="15" name="Bildplatzhalter 9"/>
          <p:cNvSpPr>
            <a:spLocks noGrp="1"/>
          </p:cNvSpPr>
          <p:nvPr>
            <p:ph type="pic" sz="quarter" idx="18" hasCustomPrompt="1"/>
          </p:nvPr>
        </p:nvSpPr>
        <p:spPr>
          <a:xfrm>
            <a:off x="2133000" y="4788000"/>
            <a:ext cx="1548000" cy="1080000"/>
          </a:xfrm>
          <a:solidFill>
            <a:schemeClr val="tx2"/>
          </a:solidFill>
        </p:spPr>
        <p:txBody>
          <a:bodyPr wrap="square"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sz="1000"/>
            </a:lvl1pPr>
          </a:lstStyle>
          <a:p>
            <a:r>
              <a:rPr lang="en-US" dirty="0" smtClean="0"/>
              <a:t>Click here to insert a image</a:t>
            </a:r>
          </a:p>
        </p:txBody>
      </p:sp>
      <p:sp>
        <p:nvSpPr>
          <p:cNvPr id="16" name="Textplatzhalter 11"/>
          <p:cNvSpPr>
            <a:spLocks noGrp="1"/>
          </p:cNvSpPr>
          <p:nvPr>
            <p:ph type="body" sz="quarter" idx="19" hasCustomPrompt="1"/>
          </p:nvPr>
        </p:nvSpPr>
        <p:spPr>
          <a:xfrm>
            <a:off x="2133000" y="4428000"/>
            <a:ext cx="1548000" cy="360000"/>
          </a:xfrm>
        </p:spPr>
        <p:txBody>
          <a:bodyPr bIns="72000" anchor="b" anchorCtr="0"/>
          <a:lstStyle>
            <a:lvl1pPr>
              <a:defRPr sz="800" b="0"/>
            </a:lvl1pPr>
          </a:lstStyle>
          <a:p>
            <a:pPr lvl="0"/>
            <a:r>
              <a:rPr lang="en-US" noProof="0" smtClean="0"/>
              <a:t>Chapter</a:t>
            </a:r>
            <a:endParaRPr lang="en-US" noProof="0"/>
          </a:p>
        </p:txBody>
      </p:sp>
      <p:sp>
        <p:nvSpPr>
          <p:cNvPr id="17" name="Bildplatzhalter 9"/>
          <p:cNvSpPr>
            <a:spLocks noGrp="1"/>
          </p:cNvSpPr>
          <p:nvPr>
            <p:ph type="pic" sz="quarter" idx="20" hasCustomPrompt="1"/>
          </p:nvPr>
        </p:nvSpPr>
        <p:spPr>
          <a:xfrm>
            <a:off x="468000" y="4788000"/>
            <a:ext cx="1548000" cy="1080000"/>
          </a:xfrm>
          <a:solidFill>
            <a:schemeClr val="tx2"/>
          </a:solidFill>
        </p:spPr>
        <p:txBody>
          <a:bodyPr wrap="square" lIns="90000" tIns="90000" rIns="90000" bIns="90000"/>
          <a:lstStyle>
            <a:lvl1pPr>
              <a:defRPr sz="1000"/>
            </a:lvl1pPr>
          </a:lstStyle>
          <a:p>
            <a:r>
              <a:rPr lang="en-US" dirty="0" smtClean="0"/>
              <a:t>Click here to insert a image</a:t>
            </a:r>
            <a:endParaRPr lang="en-US" dirty="0"/>
          </a:p>
        </p:txBody>
      </p:sp>
      <p:sp>
        <p:nvSpPr>
          <p:cNvPr id="18" name="Textplatzhalter 11"/>
          <p:cNvSpPr>
            <a:spLocks noGrp="1"/>
          </p:cNvSpPr>
          <p:nvPr>
            <p:ph type="body" sz="quarter" idx="21" hasCustomPrompt="1"/>
          </p:nvPr>
        </p:nvSpPr>
        <p:spPr>
          <a:xfrm>
            <a:off x="468000" y="4428000"/>
            <a:ext cx="1548000" cy="360000"/>
          </a:xfrm>
        </p:spPr>
        <p:txBody>
          <a:bodyPr bIns="72000" anchor="b" anchorCtr="0"/>
          <a:lstStyle>
            <a:lvl1pPr>
              <a:defRPr sz="800" b="0"/>
            </a:lvl1pPr>
          </a:lstStyle>
          <a:p>
            <a:pPr lvl="0"/>
            <a:r>
              <a:rPr lang="en-US" noProof="0" smtClean="0"/>
              <a:t>Chapter</a:t>
            </a:r>
            <a:endParaRPr lang="en-US" noProof="0"/>
          </a:p>
        </p:txBody>
      </p:sp>
      <p:cxnSp>
        <p:nvCxnSpPr>
          <p:cNvPr id="20" name="Gerade Verbindung 19"/>
          <p:cNvCxnSpPr/>
          <p:nvPr userDrawn="1"/>
        </p:nvCxnSpPr>
        <p:spPr>
          <a:xfrm>
            <a:off x="465138"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5855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pter: gradient below">
    <p:spTree>
      <p:nvGrpSpPr>
        <p:cNvPr id="1" name=""/>
        <p:cNvGrpSpPr/>
        <p:nvPr/>
      </p:nvGrpSpPr>
      <p:grpSpPr>
        <a:xfrm>
          <a:off x="0" y="0"/>
          <a:ext cx="0" cy="0"/>
          <a:chOff x="0" y="0"/>
          <a:chExt cx="0" cy="0"/>
        </a:xfrm>
      </p:grpSpPr>
      <p:sp>
        <p:nvSpPr>
          <p:cNvPr id="9" name="Bildplatzhalter 8"/>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3124" y="985838"/>
            <a:ext cx="3992875" cy="2002162"/>
          </a:xfrm>
        </p:spPr>
        <p:txBody>
          <a:bodyPr/>
          <a:lstStyle>
            <a:lvl1pPr>
              <a:lnSpc>
                <a:spcPts val="4600"/>
              </a:lnSpc>
              <a:defRPr sz="4200">
                <a:solidFill>
                  <a:schemeClr val="bg1"/>
                </a:solidFill>
              </a:defRPr>
            </a:lvl1pPr>
          </a:lstStyle>
          <a:p>
            <a:r>
              <a:rPr lang="en-US" noProof="0" dirty="0" smtClean="0"/>
              <a:t>Click here to insert headline in upper case letters</a:t>
            </a:r>
            <a:endParaRPr lang="en-US" noProof="0" dirty="0"/>
          </a:p>
        </p:txBody>
      </p:sp>
      <p:pic>
        <p:nvPicPr>
          <p:cNvPr id="7" name="Bild 21" descr="Verlauf_laengs_large_RGB.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10800000">
            <a:off x="180000" y="5580000"/>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hteck 9"/>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1" name="Rechteck 10"/>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pic>
        <p:nvPicPr>
          <p:cNvPr id="12" name="Bild 9" descr="DHL_rgb_BG.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3314211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pter: gradient above">
    <p:spTree>
      <p:nvGrpSpPr>
        <p:cNvPr id="1" name=""/>
        <p:cNvGrpSpPr/>
        <p:nvPr/>
      </p:nvGrpSpPr>
      <p:grpSpPr>
        <a:xfrm>
          <a:off x="0" y="0"/>
          <a:ext cx="0" cy="0"/>
          <a:chOff x="0" y="0"/>
          <a:chExt cx="0" cy="0"/>
        </a:xfrm>
      </p:grpSpPr>
      <p:graphicFrame>
        <p:nvGraphicFramePr>
          <p:cNvPr id="16" name="Objekt 15"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4183" name="think-cell Folie" r:id="rId4" imgW="360" imgH="360" progId="">
                  <p:embed/>
                </p:oleObj>
              </mc:Choice>
              <mc:Fallback>
                <p:oleObj name="think-cell Folie" r:id="rId4" imgW="360" imgH="360" progId="">
                  <p:embed/>
                  <p:pic>
                    <p:nvPicPr>
                      <p:cNvPr id="0"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Bildplatzhalter 8"/>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pic>
        <p:nvPicPr>
          <p:cNvPr id="7"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180000" y="170602"/>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hteck 13"/>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5" name="Rechteck 14"/>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sp>
        <p:nvSpPr>
          <p:cNvPr id="2" name="Titel 1"/>
          <p:cNvSpPr>
            <a:spLocks noGrp="1"/>
          </p:cNvSpPr>
          <p:nvPr>
            <p:ph type="title" hasCustomPrompt="1"/>
          </p:nvPr>
        </p:nvSpPr>
        <p:spPr>
          <a:xfrm>
            <a:off x="468000" y="720000"/>
            <a:ext cx="6374862" cy="2022237"/>
          </a:xfrm>
        </p:spPr>
        <p:txBody>
          <a:bodyPr/>
          <a:lstStyle>
            <a:lvl1pPr>
              <a:lnSpc>
                <a:spcPts val="4600"/>
              </a:lnSpc>
              <a:defRPr sz="4200">
                <a:solidFill>
                  <a:schemeClr val="bg1"/>
                </a:solidFill>
              </a:defRPr>
            </a:lvl1pPr>
          </a:lstStyle>
          <a:p>
            <a:r>
              <a:rPr lang="en-US" noProof="0" dirty="0" smtClean="0"/>
              <a:t>Click here to insert headline in upper case letters</a:t>
            </a:r>
            <a:endParaRPr lang="en-US" noProof="0" dirty="0"/>
          </a:p>
        </p:txBody>
      </p:sp>
      <p:pic>
        <p:nvPicPr>
          <p:cNvPr id="10" name="Bild 9" descr="DHL_rgb_BG.pn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00962" y="325795"/>
            <a:ext cx="976624" cy="140930"/>
          </a:xfrm>
          <a:prstGeom prst="rect">
            <a:avLst/>
          </a:prstGeom>
        </p:spPr>
      </p:pic>
    </p:spTree>
    <p:extLst>
      <p:ext uri="{BB962C8B-B14F-4D97-AF65-F5344CB8AC3E}">
        <p14:creationId xmlns:p14="http://schemas.microsoft.com/office/powerpoint/2010/main" val="15793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pter: no gradient">
    <p:spTree>
      <p:nvGrpSpPr>
        <p:cNvPr id="1" name=""/>
        <p:cNvGrpSpPr/>
        <p:nvPr/>
      </p:nvGrpSpPr>
      <p:grpSpPr>
        <a:xfrm>
          <a:off x="0" y="0"/>
          <a:ext cx="0" cy="0"/>
          <a:chOff x="0" y="0"/>
          <a:chExt cx="0" cy="0"/>
        </a:xfrm>
      </p:grpSpPr>
      <p:sp>
        <p:nvSpPr>
          <p:cNvPr id="9" name="Bildplatzhalter 8"/>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3124" y="985838"/>
            <a:ext cx="3997325" cy="1800000"/>
          </a:xfrm>
        </p:spPr>
        <p:txBody>
          <a:bodyPr/>
          <a:lstStyle>
            <a:lvl1pPr>
              <a:lnSpc>
                <a:spcPts val="4600"/>
              </a:lnSpc>
              <a:defRPr sz="4200">
                <a:solidFill>
                  <a:srgbClr val="FFCC00"/>
                </a:solidFill>
              </a:defRPr>
            </a:lvl1pPr>
          </a:lstStyle>
          <a:p>
            <a:r>
              <a:rPr lang="en-US" noProof="0" dirty="0" smtClean="0"/>
              <a:t>Click here to insert headline in upper case letters</a:t>
            </a:r>
            <a:endParaRPr lang="en-US" noProof="0" dirty="0"/>
          </a:p>
        </p:txBody>
      </p:sp>
      <p:sp>
        <p:nvSpPr>
          <p:cNvPr id="10" name="Rechteck 9"/>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FFFFFF"/>
                </a:solidFill>
              </a:rPr>
              <a:pPr defTabSz="995363" eaLnBrk="0" fontAlgn="base" hangingPunct="0">
                <a:spcBef>
                  <a:spcPct val="0"/>
                </a:spcBef>
                <a:spcAft>
                  <a:spcPct val="0"/>
                </a:spcAft>
              </a:pPr>
              <a:t>‹#›</a:t>
            </a:fld>
            <a:endParaRPr lang="de-DE" sz="1000" smtClean="0">
              <a:solidFill>
                <a:srgbClr val="FFFFFF"/>
              </a:solidFill>
            </a:endParaRPr>
          </a:p>
        </p:txBody>
      </p:sp>
      <p:sp>
        <p:nvSpPr>
          <p:cNvPr id="11" name="Rechteck 10"/>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FFFFFF"/>
                </a:solidFill>
              </a:rPr>
              <a:t>Presentation title | Location | xx month 20xx</a:t>
            </a:r>
          </a:p>
        </p:txBody>
      </p:sp>
    </p:spTree>
    <p:extLst>
      <p:ext uri="{BB962C8B-B14F-4D97-AF65-F5344CB8AC3E}">
        <p14:creationId xmlns:p14="http://schemas.microsoft.com/office/powerpoint/2010/main" val="283654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pter: big gradient">
    <p:spTree>
      <p:nvGrpSpPr>
        <p:cNvPr id="1" name=""/>
        <p:cNvGrpSpPr/>
        <p:nvPr/>
      </p:nvGrpSpPr>
      <p:grpSpPr>
        <a:xfrm>
          <a:off x="0" y="0"/>
          <a:ext cx="0" cy="0"/>
          <a:chOff x="0" y="0"/>
          <a:chExt cx="0" cy="0"/>
        </a:xfrm>
      </p:grpSpPr>
      <p:pic>
        <p:nvPicPr>
          <p:cNvPr id="11" name="Bild 11" descr="Verlauf_laengs_large_RGB.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10800000">
            <a:off x="180000" y="1630800"/>
            <a:ext cx="8784000" cy="5048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465138" y="1774825"/>
            <a:ext cx="6374862" cy="1861175"/>
          </a:xfrm>
        </p:spPr>
        <p:txBody>
          <a:bodyPr/>
          <a:lstStyle>
            <a:lvl1pPr>
              <a:lnSpc>
                <a:spcPts val="4600"/>
              </a:lnSpc>
              <a:defRPr sz="4200">
                <a:solidFill>
                  <a:srgbClr val="D40511"/>
                </a:solidFill>
              </a:defRPr>
            </a:lvl1pPr>
          </a:lstStyle>
          <a:p>
            <a:r>
              <a:rPr lang="en-US" noProof="0" dirty="0" smtClean="0"/>
              <a:t>Click here to insert headline in upper case letters</a:t>
            </a:r>
            <a:endParaRPr lang="en-US" noProof="0" dirty="0"/>
          </a:p>
        </p:txBody>
      </p:sp>
      <p:sp>
        <p:nvSpPr>
          <p:cNvPr id="10" name="Rechteck 9"/>
          <p:cNvSpPr/>
          <p:nvPr userDrawn="1"/>
        </p:nvSpPr>
        <p:spPr bwMode="auto">
          <a:xfrm>
            <a:off x="246738" y="6324600"/>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algn="ctr" defTabSz="995363" eaLnBrk="0" fontAlgn="base" hangingPunct="0">
              <a:spcBef>
                <a:spcPct val="0"/>
              </a:spcBef>
              <a:spcAft>
                <a:spcPct val="0"/>
              </a:spcAft>
            </a:pPr>
            <a:fld id="{2E45E626-985F-4F96-B1C4-178AC390C14C}" type="slidenum">
              <a:rPr lang="de-DE" sz="1000" smtClean="0">
                <a:solidFill>
                  <a:srgbClr val="000000"/>
                </a:solidFill>
              </a:rPr>
              <a:pPr algn="ctr" defTabSz="995363" eaLnBrk="0" fontAlgn="base" hangingPunct="0">
                <a:spcBef>
                  <a:spcPct val="0"/>
                </a:spcBef>
                <a:spcAft>
                  <a:spcPct val="0"/>
                </a:spcAft>
              </a:pPr>
              <a:t>‹#›</a:t>
            </a:fld>
            <a:endParaRPr lang="de-DE" sz="1000" smtClean="0">
              <a:solidFill>
                <a:srgbClr val="000000"/>
              </a:solidFill>
            </a:endParaRPr>
          </a:p>
        </p:txBody>
      </p:sp>
      <p:sp>
        <p:nvSpPr>
          <p:cNvPr id="8" name="Rechteck 9"/>
          <p:cNvSpPr/>
          <p:nvPr userDrawn="1"/>
        </p:nvSpPr>
        <p:spPr bwMode="auto">
          <a:xfrm>
            <a:off x="179999" y="6400800"/>
            <a:ext cx="8784001" cy="165893"/>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algn="ctr" defTabSz="995363" eaLnBrk="0" fontAlgn="base" hangingPunct="0">
              <a:spcBef>
                <a:spcPct val="0"/>
              </a:spcBef>
              <a:spcAft>
                <a:spcPct val="0"/>
              </a:spcAft>
            </a:pPr>
            <a:r>
              <a:rPr lang="en-US" sz="1000" dirty="0" smtClean="0"/>
              <a:t>DHL Thailand Overview</a:t>
            </a:r>
            <a:r>
              <a:rPr lang="en-US" sz="1000" baseline="0" dirty="0" smtClean="0"/>
              <a:t> </a:t>
            </a:r>
            <a:r>
              <a:rPr lang="de-DE" sz="1000" dirty="0" smtClean="0">
                <a:solidFill>
                  <a:srgbClr val="000000"/>
                </a:solidFill>
              </a:rPr>
              <a:t>| Thailand</a:t>
            </a:r>
            <a:r>
              <a:rPr lang="de-DE" sz="1000" baseline="0" dirty="0" smtClean="0">
                <a:solidFill>
                  <a:srgbClr val="000000"/>
                </a:solidFill>
              </a:rPr>
              <a:t> </a:t>
            </a:r>
            <a:r>
              <a:rPr lang="de-DE" sz="1000" dirty="0" smtClean="0">
                <a:solidFill>
                  <a:srgbClr val="000000"/>
                </a:solidFill>
              </a:rPr>
              <a:t>| March  2014</a:t>
            </a:r>
          </a:p>
        </p:txBody>
      </p:sp>
      <p:pic>
        <p:nvPicPr>
          <p:cNvPr id="9" name="Picture 8" descr="DHL_SupplyChain_RGB_BG"/>
          <p:cNvPicPr>
            <a:picLocks noChangeAspect="1" noChangeArrowheads="1"/>
          </p:cNvPicPr>
          <p:nvPr userDrawn="1"/>
        </p:nvPicPr>
        <p:blipFill>
          <a:blip r:embed="rId3" cstate="print">
            <a:extLst>
              <a:ext uri="{BEBA8EAE-BF5A-486C-A8C5-ECC9F3942E4B}">
                <a14:imgProps xmlns:a14="http://schemas.microsoft.com/office/drawing/2010/main">
                  <a14:imgLayer r:embed="rId4">
                    <a14:imgEffect>
                      <a14:brightnessContrast contrast="20000"/>
                    </a14:imgEffect>
                  </a14:imgLayer>
                </a14:imgProps>
              </a:ext>
            </a:extLst>
          </a:blip>
          <a:srcRect/>
          <a:stretch>
            <a:fillRect/>
          </a:stretch>
        </p:blipFill>
        <p:spPr bwMode="auto">
          <a:xfrm>
            <a:off x="7912100" y="6375579"/>
            <a:ext cx="762000" cy="210541"/>
          </a:xfrm>
          <a:prstGeom prst="rect">
            <a:avLst/>
          </a:prstGeom>
          <a:noFill/>
          <a:ln w="9525">
            <a:noFill/>
            <a:miter lim="800000"/>
            <a:headEnd/>
            <a:tailEnd/>
          </a:ln>
        </p:spPr>
      </p:pic>
    </p:spTree>
    <p:extLst>
      <p:ext uri="{BB962C8B-B14F-4D97-AF65-F5344CB8AC3E}">
        <p14:creationId xmlns:p14="http://schemas.microsoft.com/office/powerpoint/2010/main" val="4144297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Content: 1 column - 1 lined headline + black 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7999"/>
            <a:ext cx="8208000" cy="517839"/>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idx="1" hasCustomPrompt="1"/>
          </p:nvPr>
        </p:nvSpPr>
        <p:spPr>
          <a:xfrm>
            <a:off x="468000" y="1547999"/>
            <a:ext cx="6120000" cy="4320000"/>
          </a:xfrm>
        </p:spPr>
        <p:txBody>
          <a:bodyPr/>
          <a:lstStyle>
            <a:lvl1pPr>
              <a:spcAft>
                <a:spcPts val="1400"/>
              </a:spcAft>
              <a:defRPr/>
            </a:lvl1pPr>
            <a:lvl2pPr>
              <a:defRPr/>
            </a:lvl2pPr>
            <a:lvl3pPr>
              <a:defRPr/>
            </a:lvl3pPr>
            <a:lvl4pPr>
              <a:defRPr baseline="0"/>
            </a:lvl4pPr>
            <a:lvl5pPr>
              <a:defRPr baseline="0"/>
            </a:lvl5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9" name="Gerade Verbindung 8"/>
          <p:cNvCxnSpPr/>
          <p:nvPr userDrawn="1"/>
        </p:nvCxnSpPr>
        <p:spPr>
          <a:xfrm>
            <a:off x="465138"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75677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ontent: 1 column - 2 lined headline + blacklin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idx="1" hasCustomPrompt="1"/>
          </p:nvPr>
        </p:nvSpPr>
        <p:spPr>
          <a:xfrm>
            <a:off x="468000" y="1547999"/>
            <a:ext cx="6120000" cy="4320000"/>
          </a:xfrm>
        </p:spPr>
        <p:txBody>
          <a:bodyPr/>
          <a:lstStyle>
            <a:lvl1pPr>
              <a:spcAft>
                <a:spcPts val="1400"/>
              </a:spcAft>
              <a:defRPr/>
            </a:lvl1pPr>
            <a:lvl2pPr>
              <a:defRPr/>
            </a:lvl2pPr>
            <a:lvl3pPr>
              <a:defRPr/>
            </a:lvl3pPr>
            <a:lvl4pPr>
              <a:defRPr baseline="0"/>
            </a:lvl4pPr>
            <a:lvl5pPr>
              <a:defRPr baseline="0"/>
            </a:lvl5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9" name="Gerade Verbindung 8"/>
          <p:cNvCxnSpPr/>
          <p:nvPr userDrawn="1"/>
        </p:nvCxnSpPr>
        <p:spPr>
          <a:xfrm>
            <a:off x="464400" y="1368000"/>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45498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Content: 2 columns - 1 lined headline + head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517838"/>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548000"/>
            <a:ext cx="3996000" cy="432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4" name="Inhaltsplatzhalter 3"/>
          <p:cNvSpPr>
            <a:spLocks noGrp="1"/>
          </p:cNvSpPr>
          <p:nvPr>
            <p:ph sz="half" idx="2" hasCustomPrompt="1"/>
          </p:nvPr>
        </p:nvSpPr>
        <p:spPr>
          <a:xfrm>
            <a:off x="4680000" y="1548000"/>
            <a:ext cx="3996000" cy="432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0" name="Gerade Verbindung 9"/>
          <p:cNvCxnSpPr/>
          <p:nvPr userDrawn="1"/>
        </p:nvCxnSpPr>
        <p:spPr>
          <a:xfrm>
            <a:off x="464400" y="986400"/>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8094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1_Content: 2 columns - 2 lined headline + black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900000"/>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548000"/>
            <a:ext cx="3996000" cy="432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4" name="Inhaltsplatzhalter 3"/>
          <p:cNvSpPr>
            <a:spLocks noGrp="1"/>
          </p:cNvSpPr>
          <p:nvPr>
            <p:ph sz="half" idx="2" hasCustomPrompt="1"/>
          </p:nvPr>
        </p:nvSpPr>
        <p:spPr>
          <a:xfrm>
            <a:off x="4680000" y="1548000"/>
            <a:ext cx="3996000" cy="432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0" name="Gerade Verbindung 9"/>
          <p:cNvCxnSpPr/>
          <p:nvPr userDrawn="1"/>
        </p:nvCxnSpPr>
        <p:spPr>
          <a:xfrm>
            <a:off x="464400" y="1368000"/>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02946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1 column, 1 image, 1 lined head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7999"/>
            <a:ext cx="3992875" cy="517839"/>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547998"/>
            <a:ext cx="3992875" cy="4320001"/>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8" name="Bildplatzhalter 7"/>
          <p:cNvSpPr>
            <a:spLocks noGrp="1"/>
          </p:cNvSpPr>
          <p:nvPr>
            <p:ph type="pic" sz="quarter" idx="12" hasCustomPrompt="1"/>
          </p:nvPr>
        </p:nvSpPr>
        <p:spPr>
          <a:xfrm>
            <a:off x="4680000" y="468000"/>
            <a:ext cx="3996000" cy="5400000"/>
          </a:xfrm>
          <a:solidFill>
            <a:schemeClr val="tx2"/>
          </a:solidFill>
        </p:spPr>
        <p:txBody>
          <a:bodyPr lIns="90000" tIns="90000" rIns="90000" bIns="90000"/>
          <a:lstStyle>
            <a:lvl1pPr>
              <a:defRPr/>
            </a:lvl1pPr>
          </a:lstStyle>
          <a:p>
            <a:r>
              <a:rPr lang="en-US" dirty="0" smtClean="0"/>
              <a:t>Click here to insert a image</a:t>
            </a:r>
            <a:endParaRPr lang="en-US" dirty="0"/>
          </a:p>
        </p:txBody>
      </p:sp>
      <p:cxnSp>
        <p:nvCxnSpPr>
          <p:cNvPr id="12" name="Gerade Verbindung 11"/>
          <p:cNvCxnSpPr/>
          <p:nvPr userDrawn="1"/>
        </p:nvCxnSpPr>
        <p:spPr>
          <a:xfrm>
            <a:off x="465138" y="985838"/>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30236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1 column, 1 image, 2 lined head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7999"/>
            <a:ext cx="3992875" cy="1306825"/>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941698"/>
            <a:ext cx="3992875" cy="3926301"/>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8" name="Bildplatzhalter 7"/>
          <p:cNvSpPr>
            <a:spLocks noGrp="1"/>
          </p:cNvSpPr>
          <p:nvPr>
            <p:ph type="pic" sz="quarter" idx="12" hasCustomPrompt="1"/>
          </p:nvPr>
        </p:nvSpPr>
        <p:spPr>
          <a:xfrm>
            <a:off x="4680000" y="468000"/>
            <a:ext cx="3996000" cy="5400000"/>
          </a:xfrm>
          <a:solidFill>
            <a:schemeClr val="tx2"/>
          </a:solidFill>
        </p:spPr>
        <p:txBody>
          <a:bodyPr lIns="90000" tIns="90000" rIns="90000" bIns="90000"/>
          <a:lstStyle>
            <a:lvl1pPr>
              <a:defRPr/>
            </a:lvl1pPr>
          </a:lstStyle>
          <a:p>
            <a:r>
              <a:rPr lang="en-US" dirty="0" smtClean="0"/>
              <a:t>Click here to insert a image</a:t>
            </a:r>
            <a:endParaRPr lang="en-US" dirty="0"/>
          </a:p>
        </p:txBody>
      </p:sp>
      <p:cxnSp>
        <p:nvCxnSpPr>
          <p:cNvPr id="12" name="Gerade Verbindung 11"/>
          <p:cNvCxnSpPr/>
          <p:nvPr userDrawn="1"/>
        </p:nvCxnSpPr>
        <p:spPr>
          <a:xfrm>
            <a:off x="464400" y="1368000"/>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5036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1 column, 1 image, 3 lined head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7999"/>
            <a:ext cx="3992875" cy="1306825"/>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940400"/>
            <a:ext cx="3992875" cy="396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8" name="Bildplatzhalter 7"/>
          <p:cNvSpPr>
            <a:spLocks noGrp="1"/>
          </p:cNvSpPr>
          <p:nvPr>
            <p:ph type="pic" sz="quarter" idx="12" hasCustomPrompt="1"/>
          </p:nvPr>
        </p:nvSpPr>
        <p:spPr>
          <a:xfrm>
            <a:off x="4680000" y="468000"/>
            <a:ext cx="3996000" cy="5400000"/>
          </a:xfrm>
          <a:solidFill>
            <a:schemeClr val="tx2"/>
          </a:solidFill>
        </p:spPr>
        <p:txBody>
          <a:bodyPr lIns="90000" tIns="90000" rIns="90000" bIns="90000"/>
          <a:lstStyle>
            <a:lvl1pPr>
              <a:defRPr/>
            </a:lvl1pPr>
          </a:lstStyle>
          <a:p>
            <a:r>
              <a:rPr lang="en-US" dirty="0" smtClean="0"/>
              <a:t>Click here to insert a image</a:t>
            </a:r>
            <a:endParaRPr lang="en-US" dirty="0"/>
          </a:p>
        </p:txBody>
      </p:sp>
      <p:cxnSp>
        <p:nvCxnSpPr>
          <p:cNvPr id="12" name="Gerade Verbindung 11"/>
          <p:cNvCxnSpPr/>
          <p:nvPr userDrawn="1"/>
        </p:nvCxnSpPr>
        <p:spPr>
          <a:xfrm>
            <a:off x="464400" y="1764000"/>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58020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1 column, 3 images, 1lined headline">
    <p:spTree>
      <p:nvGrpSpPr>
        <p:cNvPr id="1" name=""/>
        <p:cNvGrpSpPr/>
        <p:nvPr/>
      </p:nvGrpSpPr>
      <p:grpSpPr>
        <a:xfrm>
          <a:off x="0" y="0"/>
          <a:ext cx="0" cy="0"/>
          <a:chOff x="0" y="0"/>
          <a:chExt cx="0" cy="0"/>
        </a:xfrm>
      </p:grpSpPr>
      <p:sp>
        <p:nvSpPr>
          <p:cNvPr id="8" name="Bildplatzhalter 7"/>
          <p:cNvSpPr>
            <a:spLocks noGrp="1"/>
          </p:cNvSpPr>
          <p:nvPr>
            <p:ph type="pic" sz="quarter" idx="12" hasCustomPrompt="1"/>
          </p:nvPr>
        </p:nvSpPr>
        <p:spPr>
          <a:xfrm>
            <a:off x="4680000" y="468000"/>
            <a:ext cx="3996000" cy="3888000"/>
          </a:xfrm>
          <a:solidFill>
            <a:schemeClr val="tx2"/>
          </a:solidFill>
        </p:spPr>
        <p:txBody>
          <a:bodyPr lIns="90000" tIns="90000" rIns="90000" bIns="90000"/>
          <a:lstStyle>
            <a:lvl1pPr>
              <a:defRPr/>
            </a:lvl1pPr>
          </a:lstStyle>
          <a:p>
            <a:r>
              <a:rPr lang="en-US" dirty="0" smtClean="0"/>
              <a:t>Click here to insert a image</a:t>
            </a:r>
            <a:endParaRPr lang="en-US" dirty="0"/>
          </a:p>
        </p:txBody>
      </p:sp>
      <p:sp>
        <p:nvSpPr>
          <p:cNvPr id="7" name="Bildplatzhalter 7"/>
          <p:cNvSpPr>
            <a:spLocks noGrp="1"/>
          </p:cNvSpPr>
          <p:nvPr>
            <p:ph type="pic" sz="quarter" idx="13" hasCustomPrompt="1"/>
          </p:nvPr>
        </p:nvSpPr>
        <p:spPr>
          <a:xfrm>
            <a:off x="468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10" name="Bildplatzhalter 7"/>
          <p:cNvSpPr>
            <a:spLocks noGrp="1"/>
          </p:cNvSpPr>
          <p:nvPr>
            <p:ph type="pic" sz="quarter" idx="14" hasCustomPrompt="1"/>
          </p:nvPr>
        </p:nvSpPr>
        <p:spPr>
          <a:xfrm>
            <a:off x="675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2" name="Titel 1"/>
          <p:cNvSpPr>
            <a:spLocks noGrp="1"/>
          </p:cNvSpPr>
          <p:nvPr>
            <p:ph type="title" hasCustomPrompt="1"/>
          </p:nvPr>
        </p:nvSpPr>
        <p:spPr>
          <a:xfrm>
            <a:off x="468000" y="468000"/>
            <a:ext cx="3992874" cy="1260000"/>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7999" y="1547998"/>
            <a:ext cx="3992875" cy="4320001"/>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3" name="Gerade Verbindung 12"/>
          <p:cNvCxnSpPr/>
          <p:nvPr userDrawn="1"/>
        </p:nvCxnSpPr>
        <p:spPr>
          <a:xfrm>
            <a:off x="465138" y="985838"/>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12646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1 column, 3 images, 2 lined headline">
    <p:spTree>
      <p:nvGrpSpPr>
        <p:cNvPr id="1" name=""/>
        <p:cNvGrpSpPr/>
        <p:nvPr/>
      </p:nvGrpSpPr>
      <p:grpSpPr>
        <a:xfrm>
          <a:off x="0" y="0"/>
          <a:ext cx="0" cy="0"/>
          <a:chOff x="0" y="0"/>
          <a:chExt cx="0" cy="0"/>
        </a:xfrm>
      </p:grpSpPr>
      <p:sp>
        <p:nvSpPr>
          <p:cNvPr id="8" name="Bildplatzhalter 7"/>
          <p:cNvSpPr>
            <a:spLocks noGrp="1"/>
          </p:cNvSpPr>
          <p:nvPr>
            <p:ph type="pic" sz="quarter" idx="12" hasCustomPrompt="1"/>
          </p:nvPr>
        </p:nvSpPr>
        <p:spPr>
          <a:xfrm>
            <a:off x="4680000" y="468000"/>
            <a:ext cx="3996000" cy="3888000"/>
          </a:xfrm>
          <a:solidFill>
            <a:schemeClr val="tx2"/>
          </a:solidFill>
        </p:spPr>
        <p:txBody>
          <a:bodyPr lIns="90000" tIns="90000" rIns="90000" bIns="90000"/>
          <a:lstStyle>
            <a:lvl1pPr>
              <a:defRPr/>
            </a:lvl1pPr>
          </a:lstStyle>
          <a:p>
            <a:r>
              <a:rPr lang="en-US" dirty="0" smtClean="0"/>
              <a:t>Click here to insert a image</a:t>
            </a:r>
            <a:endParaRPr lang="en-US" dirty="0"/>
          </a:p>
        </p:txBody>
      </p:sp>
      <p:sp>
        <p:nvSpPr>
          <p:cNvPr id="7" name="Bildplatzhalter 7"/>
          <p:cNvSpPr>
            <a:spLocks noGrp="1"/>
          </p:cNvSpPr>
          <p:nvPr>
            <p:ph type="pic" sz="quarter" idx="13" hasCustomPrompt="1"/>
          </p:nvPr>
        </p:nvSpPr>
        <p:spPr>
          <a:xfrm>
            <a:off x="468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10" name="Bildplatzhalter 7"/>
          <p:cNvSpPr>
            <a:spLocks noGrp="1"/>
          </p:cNvSpPr>
          <p:nvPr>
            <p:ph type="pic" sz="quarter" idx="14" hasCustomPrompt="1"/>
          </p:nvPr>
        </p:nvSpPr>
        <p:spPr>
          <a:xfrm>
            <a:off x="675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2" name="Titel 1"/>
          <p:cNvSpPr>
            <a:spLocks noGrp="1"/>
          </p:cNvSpPr>
          <p:nvPr>
            <p:ph type="title" hasCustomPrompt="1"/>
          </p:nvPr>
        </p:nvSpPr>
        <p:spPr>
          <a:xfrm>
            <a:off x="468000" y="468000"/>
            <a:ext cx="3992874" cy="1260000"/>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7999" y="1941699"/>
            <a:ext cx="3992875" cy="3926301"/>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3" name="Gerade Verbindung 12"/>
          <p:cNvCxnSpPr/>
          <p:nvPr userDrawn="1"/>
        </p:nvCxnSpPr>
        <p:spPr>
          <a:xfrm>
            <a:off x="465138" y="1368000"/>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08574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1 column, 3 images, 3 lined headline">
    <p:spTree>
      <p:nvGrpSpPr>
        <p:cNvPr id="1" name=""/>
        <p:cNvGrpSpPr/>
        <p:nvPr/>
      </p:nvGrpSpPr>
      <p:grpSpPr>
        <a:xfrm>
          <a:off x="0" y="0"/>
          <a:ext cx="0" cy="0"/>
          <a:chOff x="0" y="0"/>
          <a:chExt cx="0" cy="0"/>
        </a:xfrm>
      </p:grpSpPr>
      <p:sp>
        <p:nvSpPr>
          <p:cNvPr id="8" name="Bildplatzhalter 7"/>
          <p:cNvSpPr>
            <a:spLocks noGrp="1"/>
          </p:cNvSpPr>
          <p:nvPr>
            <p:ph type="pic" sz="quarter" idx="12" hasCustomPrompt="1"/>
          </p:nvPr>
        </p:nvSpPr>
        <p:spPr>
          <a:xfrm>
            <a:off x="4680000" y="468000"/>
            <a:ext cx="3996000" cy="3888000"/>
          </a:xfrm>
          <a:solidFill>
            <a:schemeClr val="tx2"/>
          </a:solidFill>
        </p:spPr>
        <p:txBody>
          <a:bodyPr lIns="90000" tIns="90000" rIns="90000" bIns="90000"/>
          <a:lstStyle>
            <a:lvl1pPr>
              <a:defRPr/>
            </a:lvl1pPr>
          </a:lstStyle>
          <a:p>
            <a:r>
              <a:rPr lang="en-US" dirty="0" smtClean="0"/>
              <a:t>Click here to insert a image</a:t>
            </a:r>
            <a:endParaRPr lang="en-US" dirty="0"/>
          </a:p>
        </p:txBody>
      </p:sp>
      <p:sp>
        <p:nvSpPr>
          <p:cNvPr id="7" name="Bildplatzhalter 7"/>
          <p:cNvSpPr>
            <a:spLocks noGrp="1"/>
          </p:cNvSpPr>
          <p:nvPr>
            <p:ph type="pic" sz="quarter" idx="13" hasCustomPrompt="1"/>
          </p:nvPr>
        </p:nvSpPr>
        <p:spPr>
          <a:xfrm>
            <a:off x="468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10" name="Bildplatzhalter 7"/>
          <p:cNvSpPr>
            <a:spLocks noGrp="1"/>
          </p:cNvSpPr>
          <p:nvPr>
            <p:ph type="pic" sz="quarter" idx="14" hasCustomPrompt="1"/>
          </p:nvPr>
        </p:nvSpPr>
        <p:spPr>
          <a:xfrm>
            <a:off x="675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2" name="Titel 1"/>
          <p:cNvSpPr>
            <a:spLocks noGrp="1"/>
          </p:cNvSpPr>
          <p:nvPr>
            <p:ph type="title" hasCustomPrompt="1"/>
          </p:nvPr>
        </p:nvSpPr>
        <p:spPr>
          <a:xfrm>
            <a:off x="468000" y="467999"/>
            <a:ext cx="3992874" cy="1306825"/>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7999" y="1940400"/>
            <a:ext cx="3992875" cy="396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3" name="Gerade Verbindung 12"/>
          <p:cNvCxnSpPr/>
          <p:nvPr userDrawn="1"/>
        </p:nvCxnSpPr>
        <p:spPr>
          <a:xfrm>
            <a:off x="465138" y="1764000"/>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66411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Quote: big gradient">
    <p:spTree>
      <p:nvGrpSpPr>
        <p:cNvPr id="1" name=""/>
        <p:cNvGrpSpPr/>
        <p:nvPr/>
      </p:nvGrpSpPr>
      <p:grpSpPr>
        <a:xfrm>
          <a:off x="0" y="0"/>
          <a:ext cx="0" cy="0"/>
          <a:chOff x="0" y="0"/>
          <a:chExt cx="0" cy="0"/>
        </a:xfrm>
      </p:grpSpPr>
      <p:pic>
        <p:nvPicPr>
          <p:cNvPr id="8" name="Bild 11" descr="Verlauf_laengs_large_RGB.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10800000">
            <a:off x="180000" y="1630800"/>
            <a:ext cx="8784000" cy="5048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468000" y="468000"/>
            <a:ext cx="7704000" cy="4320000"/>
          </a:xfrm>
        </p:spPr>
        <p:txBody>
          <a:bodyPr lIns="972000" anchor="ctr"/>
          <a:lstStyle>
            <a:lvl1pPr>
              <a:lnSpc>
                <a:spcPts val="3500"/>
              </a:lnSpc>
              <a:defRPr sz="3000" cap="none" baseline="0"/>
            </a:lvl1pPr>
          </a:lstStyle>
          <a:p>
            <a:r>
              <a:rPr lang="en-US" noProof="0" dirty="0" smtClean="0"/>
              <a:t>Click here to insert a quote</a:t>
            </a:r>
            <a:endParaRPr lang="en-US" noProof="0" dirty="0"/>
          </a:p>
        </p:txBody>
      </p:sp>
      <p:sp>
        <p:nvSpPr>
          <p:cNvPr id="11" name="Rechteck 10"/>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3" name="Rechteck 12"/>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pic>
        <p:nvPicPr>
          <p:cNvPr id="7" name="Bild 9" descr="DHL_rgb_BG.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36095296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Quote: gradient below">
    <p:spTree>
      <p:nvGrpSpPr>
        <p:cNvPr id="1" name=""/>
        <p:cNvGrpSpPr/>
        <p:nvPr/>
      </p:nvGrpSpPr>
      <p:grpSpPr>
        <a:xfrm>
          <a:off x="0" y="0"/>
          <a:ext cx="0" cy="0"/>
          <a:chOff x="0" y="0"/>
          <a:chExt cx="0" cy="0"/>
        </a:xfrm>
      </p:grpSpPr>
      <p:sp>
        <p:nvSpPr>
          <p:cNvPr id="7"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a:defRPr/>
            </a:lvl1pPr>
          </a:lstStyle>
          <a:p>
            <a:r>
              <a:rPr lang="en-US" smtClean="0"/>
              <a:t>Click here to insert a image</a:t>
            </a:r>
            <a:endParaRPr lang="en-US" dirty="0"/>
          </a:p>
        </p:txBody>
      </p:sp>
      <p:sp>
        <p:nvSpPr>
          <p:cNvPr id="5" name="Titel 1"/>
          <p:cNvSpPr>
            <a:spLocks noGrp="1"/>
          </p:cNvSpPr>
          <p:nvPr>
            <p:ph type="title" hasCustomPrompt="1"/>
          </p:nvPr>
        </p:nvSpPr>
        <p:spPr>
          <a:xfrm>
            <a:off x="465138" y="5533750"/>
            <a:ext cx="5256000" cy="722588"/>
          </a:xfrm>
          <a:gradFill>
            <a:gsLst>
              <a:gs pos="0">
                <a:schemeClr val="bg1">
                  <a:alpha val="0"/>
                </a:schemeClr>
              </a:gs>
              <a:gs pos="50000">
                <a:srgbClr val="FFCC00"/>
              </a:gs>
              <a:gs pos="100000">
                <a:srgbClr val="FFCC00"/>
              </a:gs>
            </a:gsLst>
            <a:lin ang="5400000" scaled="0"/>
          </a:gradFill>
        </p:spPr>
        <p:txBody>
          <a:bodyPr lIns="180000" tIns="180000" rIns="180000" bIns="180000" anchor="b" anchorCtr="0">
            <a:spAutoFit/>
          </a:bodyPr>
          <a:lstStyle>
            <a:lvl1pPr>
              <a:lnSpc>
                <a:spcPts val="2800"/>
              </a:lnSpc>
              <a:defRPr sz="2500" cap="none" baseline="0"/>
            </a:lvl1pPr>
          </a:lstStyle>
          <a:p>
            <a:r>
              <a:rPr lang="en-US" noProof="0" dirty="0" smtClean="0"/>
              <a:t>Click here to insert a quote</a:t>
            </a:r>
            <a:endParaRPr lang="en-US" noProof="0" dirty="0"/>
          </a:p>
        </p:txBody>
      </p:sp>
    </p:spTree>
    <p:extLst>
      <p:ext uri="{BB962C8B-B14F-4D97-AF65-F5344CB8AC3E}">
        <p14:creationId xmlns:p14="http://schemas.microsoft.com/office/powerpoint/2010/main" val="27679678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Quote: transparent layer">
    <p:spTree>
      <p:nvGrpSpPr>
        <p:cNvPr id="1" name=""/>
        <p:cNvGrpSpPr/>
        <p:nvPr/>
      </p:nvGrpSpPr>
      <p:grpSpPr>
        <a:xfrm>
          <a:off x="0" y="0"/>
          <a:ext cx="0" cy="0"/>
          <a:chOff x="0" y="0"/>
          <a:chExt cx="0" cy="0"/>
        </a:xfrm>
      </p:grpSpPr>
      <p:sp>
        <p:nvSpPr>
          <p:cNvPr id="7"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a:defRPr baseline="0"/>
            </a:lvl1pPr>
          </a:lstStyle>
          <a:p>
            <a:r>
              <a:rPr lang="en-US" dirty="0" smtClean="0"/>
              <a:t>Click here to insert a image</a:t>
            </a:r>
            <a:endParaRPr lang="en-US" dirty="0"/>
          </a:p>
        </p:txBody>
      </p:sp>
      <p:sp>
        <p:nvSpPr>
          <p:cNvPr id="2" name="Titel 1"/>
          <p:cNvSpPr>
            <a:spLocks noGrp="1"/>
          </p:cNvSpPr>
          <p:nvPr>
            <p:ph type="title" hasCustomPrompt="1"/>
          </p:nvPr>
        </p:nvSpPr>
        <p:spPr>
          <a:xfrm>
            <a:off x="465138" y="5533750"/>
            <a:ext cx="5256000" cy="722588"/>
          </a:xfrm>
          <a:solidFill>
            <a:srgbClr val="FFCC00">
              <a:alpha val="92000"/>
            </a:srgbClr>
          </a:solidFill>
        </p:spPr>
        <p:txBody>
          <a:bodyPr lIns="180000" tIns="180000" rIns="180000" bIns="180000" anchor="b" anchorCtr="0">
            <a:spAutoFit/>
          </a:bodyPr>
          <a:lstStyle>
            <a:lvl1pPr>
              <a:lnSpc>
                <a:spcPts val="2800"/>
              </a:lnSpc>
              <a:defRPr sz="2500" cap="none" baseline="0"/>
            </a:lvl1pPr>
          </a:lstStyle>
          <a:p>
            <a:r>
              <a:rPr lang="en-US" noProof="0" dirty="0" smtClean="0"/>
              <a:t>Click here to insert a quote</a:t>
            </a:r>
            <a:endParaRPr lang="en-US" noProof="0" dirty="0"/>
          </a:p>
        </p:txBody>
      </p:sp>
    </p:spTree>
    <p:extLst>
      <p:ext uri="{BB962C8B-B14F-4D97-AF65-F5344CB8AC3E}">
        <p14:creationId xmlns:p14="http://schemas.microsoft.com/office/powerpoint/2010/main" val="5399030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aphics: 2 graphics right">
    <p:spTree>
      <p:nvGrpSpPr>
        <p:cNvPr id="1" name=""/>
        <p:cNvGrpSpPr/>
        <p:nvPr/>
      </p:nvGrpSpPr>
      <p:grpSpPr>
        <a:xfrm>
          <a:off x="0" y="0"/>
          <a:ext cx="0" cy="0"/>
          <a:chOff x="0" y="0"/>
          <a:chExt cx="0" cy="0"/>
        </a:xfrm>
      </p:grpSpPr>
      <p:graphicFrame>
        <p:nvGraphicFramePr>
          <p:cNvPr id="18" name="Objekt 17"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5207" name="think-cell Folie" r:id="rId4" imgW="360" imgH="360" progId="">
                  <p:embed/>
                </p:oleObj>
              </mc:Choice>
              <mc:Fallback>
                <p:oleObj name="think-cell Folie" r:id="rId4" imgW="360" imgH="360" progId="">
                  <p:embed/>
                  <p:pic>
                    <p:nvPicPr>
                      <p:cNvPr id="0"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000" y="468000"/>
            <a:ext cx="8208000" cy="900000"/>
          </a:xfrm>
        </p:spPr>
        <p:txBody>
          <a:bodyPr/>
          <a:lstStyle>
            <a:lvl1pPr>
              <a:defRPr>
                <a:solidFill>
                  <a:schemeClr val="bg1"/>
                </a:solidFill>
              </a:defRPr>
            </a:lvl1pPr>
          </a:lstStyle>
          <a:p>
            <a:r>
              <a:rPr lang="en-US" noProof="0" dirty="0" smtClean="0"/>
              <a:t>Click here to insert headline in upper case letters</a:t>
            </a:r>
            <a:endParaRPr lang="en-US" noProof="0" dirty="0"/>
          </a:p>
        </p:txBody>
      </p:sp>
      <p:sp>
        <p:nvSpPr>
          <p:cNvPr id="16" name="Rechteck 15"/>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7" name="Rechteck 16"/>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sp>
        <p:nvSpPr>
          <p:cNvPr id="22" name="Textplatzhalter 6"/>
          <p:cNvSpPr>
            <a:spLocks noGrp="1"/>
          </p:cNvSpPr>
          <p:nvPr>
            <p:ph type="body" sz="quarter" idx="13" hasCustomPrompt="1"/>
          </p:nvPr>
        </p:nvSpPr>
        <p:spPr>
          <a:xfrm>
            <a:off x="4176000" y="3072320"/>
            <a:ext cx="2196000" cy="324000"/>
          </a:xfrm>
          <a:solidFill>
            <a:schemeClr val="accent2">
              <a:alpha val="65000"/>
            </a:schemeClr>
          </a:solidFill>
        </p:spPr>
        <p:txBody>
          <a:bodyPr lIns="90000" anchor="ctr" anchorCtr="0"/>
          <a:lstStyle>
            <a:lvl1pPr>
              <a:defRPr sz="1200" b="0" cap="all" normalizeH="0" baseline="0">
                <a:solidFill>
                  <a:srgbClr val="FFCC00"/>
                </a:solidFill>
              </a:defRPr>
            </a:lvl1pPr>
            <a:lvl2pPr>
              <a:defRPr b="0"/>
            </a:lvl2pPr>
            <a:lvl3pPr>
              <a:defRPr b="0"/>
            </a:lvl3pPr>
            <a:lvl4pPr>
              <a:defRPr b="0"/>
            </a:lvl4pPr>
            <a:lvl5pPr>
              <a:defRPr b="0"/>
            </a:lvl5pPr>
          </a:lstStyle>
          <a:p>
            <a:pPr lvl="0"/>
            <a:r>
              <a:rPr lang="en-US" noProof="0" dirty="0" smtClean="0"/>
              <a:t>Graphic headline</a:t>
            </a:r>
            <a:endParaRPr lang="en-US" noProof="0" dirty="0"/>
          </a:p>
        </p:txBody>
      </p:sp>
      <p:sp>
        <p:nvSpPr>
          <p:cNvPr id="23" name="Textplatzhalter 6"/>
          <p:cNvSpPr>
            <a:spLocks noGrp="1"/>
          </p:cNvSpPr>
          <p:nvPr>
            <p:ph type="body" sz="quarter" idx="14" hasCustomPrompt="1"/>
          </p:nvPr>
        </p:nvSpPr>
        <p:spPr>
          <a:xfrm>
            <a:off x="6480000" y="3072320"/>
            <a:ext cx="2196000" cy="324000"/>
          </a:xfrm>
          <a:solidFill>
            <a:schemeClr val="accent2">
              <a:alpha val="65000"/>
            </a:schemeClr>
          </a:solidFill>
        </p:spPr>
        <p:txBody>
          <a:bodyPr lIns="90000" anchor="ctr" anchorCtr="0"/>
          <a:lstStyle>
            <a:lvl1pPr>
              <a:defRPr sz="1200" b="0" cap="all" normalizeH="0" baseline="0">
                <a:solidFill>
                  <a:srgbClr val="FFCC00"/>
                </a:solidFill>
              </a:defRPr>
            </a:lvl1pPr>
            <a:lvl2pPr>
              <a:defRPr b="0"/>
            </a:lvl2pPr>
            <a:lvl3pPr>
              <a:defRPr b="0"/>
            </a:lvl3pPr>
            <a:lvl4pPr>
              <a:defRPr b="0"/>
            </a:lvl4pPr>
            <a:lvl5pPr>
              <a:defRPr b="0"/>
            </a:lvl5pPr>
          </a:lstStyle>
          <a:p>
            <a:pPr lvl="0"/>
            <a:r>
              <a:rPr lang="en-US" noProof="0" dirty="0" smtClean="0"/>
              <a:t>Graphic headline</a:t>
            </a:r>
            <a:endParaRPr lang="en-US" noProof="0" dirty="0"/>
          </a:p>
        </p:txBody>
      </p:sp>
      <p:sp>
        <p:nvSpPr>
          <p:cNvPr id="24" name="Diagrammplatzhalter 11"/>
          <p:cNvSpPr>
            <a:spLocks noGrp="1"/>
          </p:cNvSpPr>
          <p:nvPr>
            <p:ph type="chart" sz="quarter" idx="15" hasCustomPrompt="1"/>
          </p:nvPr>
        </p:nvSpPr>
        <p:spPr>
          <a:xfrm>
            <a:off x="4176000" y="3432320"/>
            <a:ext cx="2196000" cy="2448000"/>
          </a:xfrm>
          <a:solidFill>
            <a:schemeClr val="accent2">
              <a:alpha val="65000"/>
            </a:schemeClr>
          </a:solidFill>
        </p:spPr>
        <p:txBody>
          <a:bodyPr lIns="0" tIns="0" rIns="0" bIns="0" anchor="ctr" anchorCtr="1"/>
          <a:lstStyle>
            <a:lvl1pPr algn="ctr">
              <a:defRPr b="1"/>
            </a:lvl1pPr>
          </a:lstStyle>
          <a:p>
            <a:r>
              <a:rPr lang="en-US" dirty="0" smtClean="0"/>
              <a:t>Click here to insert a graph</a:t>
            </a:r>
            <a:endParaRPr lang="en-US" dirty="0"/>
          </a:p>
        </p:txBody>
      </p:sp>
      <p:sp>
        <p:nvSpPr>
          <p:cNvPr id="25" name="Diagrammplatzhalter 11"/>
          <p:cNvSpPr>
            <a:spLocks noGrp="1"/>
          </p:cNvSpPr>
          <p:nvPr>
            <p:ph type="chart" sz="quarter" idx="16" hasCustomPrompt="1"/>
          </p:nvPr>
        </p:nvSpPr>
        <p:spPr>
          <a:xfrm>
            <a:off x="6480000" y="3432320"/>
            <a:ext cx="2196000" cy="2448000"/>
          </a:xfrm>
          <a:solidFill>
            <a:schemeClr val="accent2">
              <a:alpha val="65000"/>
            </a:schemeClr>
          </a:solidFill>
        </p:spPr>
        <p:txBody>
          <a:bodyPr lIns="0" tIns="0" rIns="0" bIns="0" anchor="ctr" anchorCtr="1"/>
          <a:lstStyle>
            <a:lvl1pPr algn="ctr">
              <a:defRPr b="1"/>
            </a:lvl1pPr>
          </a:lstStyle>
          <a:p>
            <a:r>
              <a:rPr lang="en-US" dirty="0" smtClean="0"/>
              <a:t>Click here to insert a graph</a:t>
            </a:r>
            <a:endParaRPr lang="en-US" dirty="0"/>
          </a:p>
        </p:txBody>
      </p:sp>
      <p:cxnSp>
        <p:nvCxnSpPr>
          <p:cNvPr id="26" name="Gerade Verbindung 25"/>
          <p:cNvCxnSpPr/>
          <p:nvPr userDrawn="1"/>
        </p:nvCxnSpPr>
        <p:spPr>
          <a:xfrm>
            <a:off x="464400" y="986400"/>
            <a:ext cx="8208000" cy="0"/>
          </a:xfrm>
          <a:prstGeom prst="line">
            <a:avLst/>
          </a:prstGeom>
          <a:ln w="12700" cmpd="sng">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765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aphics: 1 graphic left">
    <p:spTree>
      <p:nvGrpSpPr>
        <p:cNvPr id="1" name=""/>
        <p:cNvGrpSpPr/>
        <p:nvPr/>
      </p:nvGrpSpPr>
      <p:grpSpPr>
        <a:xfrm>
          <a:off x="0" y="0"/>
          <a:ext cx="0" cy="0"/>
          <a:chOff x="0" y="0"/>
          <a:chExt cx="0" cy="0"/>
        </a:xfrm>
      </p:grpSpPr>
      <p:graphicFrame>
        <p:nvGraphicFramePr>
          <p:cNvPr id="15" name="Objekt 14"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6231" name="think-cell Folie" r:id="rId4" imgW="360" imgH="360" progId="">
                  <p:embed/>
                </p:oleObj>
              </mc:Choice>
              <mc:Fallback>
                <p:oleObj name="think-cell Folie" r:id="rId4" imgW="360" imgH="360" progId="">
                  <p:embed/>
                  <p:pic>
                    <p:nvPicPr>
                      <p:cNvPr id="0"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000" y="468000"/>
            <a:ext cx="8208000" cy="900000"/>
          </a:xfrm>
        </p:spPr>
        <p:txBody>
          <a:bodyPr/>
          <a:lstStyle>
            <a:lvl1pPr>
              <a:defRPr>
                <a:solidFill>
                  <a:schemeClr val="bg1"/>
                </a:solidFill>
              </a:defRPr>
            </a:lvl1pPr>
          </a:lstStyle>
          <a:p>
            <a:r>
              <a:rPr lang="en-US" noProof="0" dirty="0" smtClean="0"/>
              <a:t>Click here to insert headline in upper case letters</a:t>
            </a:r>
            <a:endParaRPr lang="en-US" noProof="0" dirty="0"/>
          </a:p>
        </p:txBody>
      </p:sp>
      <p:sp>
        <p:nvSpPr>
          <p:cNvPr id="10" name="Rechteck 9"/>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4" name="Rechteck 13"/>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sp>
        <p:nvSpPr>
          <p:cNvPr id="12" name="Diagrammplatzhalter 11"/>
          <p:cNvSpPr>
            <a:spLocks noGrp="1"/>
          </p:cNvSpPr>
          <p:nvPr>
            <p:ph type="chart" sz="quarter" idx="15" hasCustomPrompt="1"/>
          </p:nvPr>
        </p:nvSpPr>
        <p:spPr>
          <a:xfrm>
            <a:off x="468000" y="3356925"/>
            <a:ext cx="3096000" cy="2520000"/>
          </a:xfrm>
          <a:solidFill>
            <a:schemeClr val="accent2">
              <a:alpha val="65000"/>
            </a:schemeClr>
          </a:solidFill>
        </p:spPr>
        <p:txBody>
          <a:bodyPr lIns="0" tIns="0" rIns="0" bIns="0" anchor="ctr" anchorCtr="1"/>
          <a:lstStyle>
            <a:lvl1pPr>
              <a:defRPr b="1"/>
            </a:lvl1pPr>
          </a:lstStyle>
          <a:p>
            <a:r>
              <a:rPr lang="en-US" dirty="0" smtClean="0"/>
              <a:t>Click here to insert a graph</a:t>
            </a:r>
            <a:endParaRPr lang="en-US" dirty="0"/>
          </a:p>
        </p:txBody>
      </p:sp>
      <p:sp>
        <p:nvSpPr>
          <p:cNvPr id="7" name="Textplatzhalter 6"/>
          <p:cNvSpPr>
            <a:spLocks noGrp="1"/>
          </p:cNvSpPr>
          <p:nvPr>
            <p:ph type="body" sz="quarter" idx="13" hasCustomPrompt="1"/>
          </p:nvPr>
        </p:nvSpPr>
        <p:spPr>
          <a:xfrm>
            <a:off x="468000" y="2996925"/>
            <a:ext cx="3096000" cy="324000"/>
          </a:xfrm>
          <a:solidFill>
            <a:schemeClr val="accent2">
              <a:alpha val="65000"/>
            </a:schemeClr>
          </a:solidFill>
        </p:spPr>
        <p:txBody>
          <a:bodyPr lIns="90000" anchor="ctr" anchorCtr="0"/>
          <a:lstStyle>
            <a:lvl1pPr>
              <a:defRPr sz="1200" b="0" cap="all" normalizeH="0" baseline="0">
                <a:solidFill>
                  <a:schemeClr val="accent1"/>
                </a:solidFill>
              </a:defRPr>
            </a:lvl1pPr>
            <a:lvl2pPr>
              <a:defRPr b="0"/>
            </a:lvl2pPr>
            <a:lvl3pPr>
              <a:defRPr b="0"/>
            </a:lvl3pPr>
            <a:lvl4pPr>
              <a:defRPr b="0"/>
            </a:lvl4pPr>
            <a:lvl5pPr>
              <a:defRPr b="0"/>
            </a:lvl5pPr>
          </a:lstStyle>
          <a:p>
            <a:pPr lvl="0"/>
            <a:r>
              <a:rPr lang="en-US" noProof="0" dirty="0" smtClean="0"/>
              <a:t>Graphic headline</a:t>
            </a:r>
            <a:endParaRPr lang="en-US" noProof="0" dirty="0"/>
          </a:p>
        </p:txBody>
      </p:sp>
      <p:cxnSp>
        <p:nvCxnSpPr>
          <p:cNvPr id="9" name="Gerade Verbindung 8"/>
          <p:cNvCxnSpPr/>
          <p:nvPr userDrawn="1"/>
        </p:nvCxnSpPr>
        <p:spPr>
          <a:xfrm>
            <a:off x="464400" y="986400"/>
            <a:ext cx="8208000" cy="0"/>
          </a:xfrm>
          <a:prstGeom prst="line">
            <a:avLst/>
          </a:prstGeom>
          <a:ln w="12700" cmpd="sng">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24708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1 table on image, gradient below">
    <p:spTree>
      <p:nvGrpSpPr>
        <p:cNvPr id="1" name=""/>
        <p:cNvGrpSpPr/>
        <p:nvPr/>
      </p:nvGrpSpPr>
      <p:grpSpPr>
        <a:xfrm>
          <a:off x="0" y="0"/>
          <a:ext cx="0" cy="0"/>
          <a:chOff x="0" y="0"/>
          <a:chExt cx="0" cy="0"/>
        </a:xfrm>
      </p:grpSpPr>
      <p:graphicFrame>
        <p:nvGraphicFramePr>
          <p:cNvPr id="19" name="Objekt 18"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7255" name="think-cell Folie" r:id="rId4" imgW="360" imgH="360" progId="">
                  <p:embed/>
                </p:oleObj>
              </mc:Choice>
              <mc:Fallback>
                <p:oleObj name="think-cell Folie" r:id="rId4" imgW="360" imgH="360" progId="">
                  <p:embed/>
                  <p:pic>
                    <p:nvPicPr>
                      <p:cNvPr id="0"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000" y="468000"/>
            <a:ext cx="8212450" cy="1260000"/>
          </a:xfrm>
        </p:spPr>
        <p:txBody>
          <a:bodyPr/>
          <a:lstStyle>
            <a:lvl1pPr>
              <a:defRPr>
                <a:solidFill>
                  <a:schemeClr val="bg1"/>
                </a:solidFill>
              </a:defRPr>
            </a:lvl1pPr>
          </a:lstStyle>
          <a:p>
            <a:r>
              <a:rPr lang="en-US" noProof="0" dirty="0" smtClean="0"/>
              <a:t>Click here to insert headline in upper case letters</a:t>
            </a:r>
            <a:endParaRPr lang="en-US" noProof="0" dirty="0"/>
          </a:p>
        </p:txBody>
      </p:sp>
      <p:pic>
        <p:nvPicPr>
          <p:cNvPr id="15"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rot="10800000">
            <a:off x="180000" y="5580000"/>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hteck 16"/>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8" name="Rechteck 17"/>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sp>
        <p:nvSpPr>
          <p:cNvPr id="10" name="Tabellenplatzhalter 9"/>
          <p:cNvSpPr>
            <a:spLocks noGrp="1"/>
          </p:cNvSpPr>
          <p:nvPr>
            <p:ph type="tbl" sz="quarter" idx="14" hasCustomPrompt="1"/>
          </p:nvPr>
        </p:nvSpPr>
        <p:spPr>
          <a:xfrm>
            <a:off x="468000" y="2088000"/>
            <a:ext cx="3096000" cy="2520000"/>
          </a:xfrm>
          <a:solidFill>
            <a:schemeClr val="accent2">
              <a:alpha val="65000"/>
            </a:schemeClr>
          </a:solidFill>
        </p:spPr>
        <p:txBody>
          <a:bodyPr anchor="ctr" anchorCtr="1"/>
          <a:lstStyle>
            <a:lvl1pPr>
              <a:defRPr baseline="0"/>
            </a:lvl1pPr>
          </a:lstStyle>
          <a:p>
            <a:r>
              <a:rPr lang="en-US" dirty="0" smtClean="0"/>
              <a:t>Click here to insert a table </a:t>
            </a:r>
            <a:endParaRPr lang="en-US" dirty="0"/>
          </a:p>
        </p:txBody>
      </p:sp>
      <p:sp>
        <p:nvSpPr>
          <p:cNvPr id="7" name="Textplatzhalter 6"/>
          <p:cNvSpPr>
            <a:spLocks noGrp="1"/>
          </p:cNvSpPr>
          <p:nvPr>
            <p:ph type="body" sz="quarter" idx="13" hasCustomPrompt="1"/>
          </p:nvPr>
        </p:nvSpPr>
        <p:spPr>
          <a:xfrm>
            <a:off x="468000" y="1728000"/>
            <a:ext cx="3096000" cy="324000"/>
          </a:xfrm>
          <a:solidFill>
            <a:schemeClr val="accent2">
              <a:alpha val="65000"/>
            </a:schemeClr>
          </a:solidFill>
        </p:spPr>
        <p:txBody>
          <a:bodyPr lIns="90000" anchor="ctr" anchorCtr="0"/>
          <a:lstStyle>
            <a:lvl1pPr>
              <a:defRPr sz="1200" b="0" cap="all" normalizeH="0" baseline="0">
                <a:solidFill>
                  <a:srgbClr val="FFCC00"/>
                </a:solidFill>
              </a:defRPr>
            </a:lvl1pPr>
            <a:lvl2pPr>
              <a:defRPr b="0"/>
            </a:lvl2pPr>
            <a:lvl3pPr>
              <a:defRPr b="0"/>
            </a:lvl3pPr>
            <a:lvl4pPr>
              <a:defRPr b="0"/>
            </a:lvl4pPr>
            <a:lvl5pPr>
              <a:defRPr b="0"/>
            </a:lvl5pPr>
          </a:lstStyle>
          <a:p>
            <a:pPr lvl="0"/>
            <a:r>
              <a:rPr lang="en-US" noProof="0" dirty="0" smtClean="0"/>
              <a:t>Table headline</a:t>
            </a:r>
            <a:endParaRPr lang="en-US" noProof="0" dirty="0"/>
          </a:p>
        </p:txBody>
      </p:sp>
      <p:cxnSp>
        <p:nvCxnSpPr>
          <p:cNvPr id="11" name="Gerade Verbindung 10"/>
          <p:cNvCxnSpPr/>
          <p:nvPr userDrawn="1"/>
        </p:nvCxnSpPr>
        <p:spPr>
          <a:xfrm>
            <a:off x="464400" y="986400"/>
            <a:ext cx="8208000" cy="0"/>
          </a:xfrm>
          <a:prstGeom prst="line">
            <a:avLst/>
          </a:prstGeom>
          <a:ln w="12700" cmpd="sng">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Bild 9" descr="DHL_rgb_BG.pn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9353098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Content: only headline - 1 lined headline + black 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517838"/>
          </a:xfrm>
        </p:spPr>
        <p:txBody>
          <a:bodyPr/>
          <a:lstStyle/>
          <a:p>
            <a:r>
              <a:rPr lang="en-US" noProof="0" dirty="0" smtClean="0"/>
              <a:t>Click here to insert headline in upper case letters</a:t>
            </a:r>
            <a:endParaRPr lang="en-US" noProof="0" dirty="0"/>
          </a:p>
        </p:txBody>
      </p:sp>
      <p:cxnSp>
        <p:nvCxnSpPr>
          <p:cNvPr id="9" name="Gerade Verbindung 8"/>
          <p:cNvCxnSpPr/>
          <p:nvPr userDrawn="1"/>
        </p:nvCxnSpPr>
        <p:spPr>
          <a:xfrm>
            <a:off x="464400"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84863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Content: only headline - 2 lined headline + black lin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en-US" noProof="0" dirty="0" smtClean="0"/>
              <a:t>Click here to insert headline in upper case letters</a:t>
            </a:r>
            <a:endParaRPr lang="en-US" noProof="0" dirty="0"/>
          </a:p>
        </p:txBody>
      </p:sp>
      <p:cxnSp>
        <p:nvCxnSpPr>
          <p:cNvPr id="9" name="Gerade Verbindung 8"/>
          <p:cNvCxnSpPr/>
          <p:nvPr userDrawn="1"/>
        </p:nvCxnSpPr>
        <p:spPr>
          <a:xfrm>
            <a:off x="464400" y="1368000"/>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18378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Content: fre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81795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hank you: gradient below">
    <p:spTree>
      <p:nvGrpSpPr>
        <p:cNvPr id="1" name=""/>
        <p:cNvGrpSpPr/>
        <p:nvPr/>
      </p:nvGrpSpPr>
      <p:grpSpPr>
        <a:xfrm>
          <a:off x="0" y="0"/>
          <a:ext cx="0" cy="0"/>
          <a:chOff x="0" y="0"/>
          <a:chExt cx="0" cy="0"/>
        </a:xfrm>
      </p:grpSpPr>
      <p:graphicFrame>
        <p:nvGraphicFramePr>
          <p:cNvPr id="9" name="Objekt 8"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8279" name="think-cell Folie" r:id="rId4" imgW="360" imgH="360" progId="">
                  <p:embed/>
                </p:oleObj>
              </mc:Choice>
              <mc:Fallback>
                <p:oleObj name="think-cell Folie" r:id="rId4" imgW="360" imgH="360" progId="">
                  <p:embed/>
                  <p:pic>
                    <p:nvPicPr>
                      <p:cNvPr id="0"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pic>
        <p:nvPicPr>
          <p:cNvPr id="4"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rot="10800000">
            <a:off x="180000" y="5580000"/>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720000" y="5328000"/>
            <a:ext cx="7740000" cy="720000"/>
          </a:xfrm>
        </p:spPr>
        <p:txBody>
          <a:bodyPr/>
          <a:lstStyle>
            <a:lvl1pPr>
              <a:lnSpc>
                <a:spcPts val="5500"/>
              </a:lnSpc>
              <a:defRPr sz="5000">
                <a:solidFill>
                  <a:srgbClr val="D40511"/>
                </a:solidFill>
              </a:defRPr>
            </a:lvl1pPr>
          </a:lstStyle>
          <a:p>
            <a:r>
              <a:rPr lang="en-US" noProof="0" dirty="0" smtClean="0"/>
              <a:t>Thank YOU!</a:t>
            </a:r>
            <a:endParaRPr lang="en-US" noProof="0" dirty="0"/>
          </a:p>
        </p:txBody>
      </p:sp>
      <p:pic>
        <p:nvPicPr>
          <p:cNvPr id="7" name="Bild 9" descr="DHL_rgb_BG.pn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21666393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hank you: gradient above">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9303" name="think-cell Folie" r:id="rId4" imgW="360" imgH="360" progId="">
                  <p:embed/>
                </p:oleObj>
              </mc:Choice>
              <mc:Fallback>
                <p:oleObj name="think-cell Folie" r:id="rId4" imgW="360" imgH="360" progId="">
                  <p:embed/>
                  <p:pic>
                    <p:nvPicPr>
                      <p:cNvPr id="0"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smtClean="0"/>
              <a:t>Click to insert image - Recommendations for images can be found in the Layout area.</a:t>
            </a:r>
            <a:endParaRPr lang="de-DE" smtClean="0"/>
          </a:p>
        </p:txBody>
      </p:sp>
      <p:pic>
        <p:nvPicPr>
          <p:cNvPr id="4"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180000" y="170602"/>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719999" y="720000"/>
            <a:ext cx="7740000" cy="720000"/>
          </a:xfrm>
        </p:spPr>
        <p:txBody>
          <a:bodyPr/>
          <a:lstStyle>
            <a:lvl1pPr>
              <a:lnSpc>
                <a:spcPts val="5500"/>
              </a:lnSpc>
              <a:defRPr sz="5000">
                <a:solidFill>
                  <a:srgbClr val="D40511"/>
                </a:solidFill>
              </a:defRPr>
            </a:lvl1pPr>
          </a:lstStyle>
          <a:p>
            <a:r>
              <a:rPr lang="en-US" noProof="0" dirty="0" smtClean="0"/>
              <a:t>Thank YOU!</a:t>
            </a:r>
            <a:endParaRPr lang="en-US" noProof="0" dirty="0"/>
          </a:p>
        </p:txBody>
      </p:sp>
      <p:pic>
        <p:nvPicPr>
          <p:cNvPr id="8" name="Bild 9" descr="DHL_rgb_BG.pn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00962" y="325795"/>
            <a:ext cx="976624" cy="140930"/>
          </a:xfrm>
          <a:prstGeom prst="rect">
            <a:avLst/>
          </a:prstGeom>
        </p:spPr>
      </p:pic>
    </p:spTree>
    <p:extLst>
      <p:ext uri="{BB962C8B-B14F-4D97-AF65-F5344CB8AC3E}">
        <p14:creationId xmlns:p14="http://schemas.microsoft.com/office/powerpoint/2010/main" val="14360017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Contac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517838"/>
          </a:xfrm>
        </p:spPr>
        <p:txBody>
          <a:bodyPr/>
          <a:lstStyle>
            <a:lvl1pPr>
              <a:defRPr/>
            </a:lvl1pPr>
          </a:lstStyle>
          <a:p>
            <a:r>
              <a:rPr lang="en-US" noProof="0" smtClean="0"/>
              <a:t>Contact</a:t>
            </a:r>
            <a:endParaRPr lang="en-US" noProof="0"/>
          </a:p>
        </p:txBody>
      </p:sp>
      <p:sp>
        <p:nvSpPr>
          <p:cNvPr id="3" name="Inhaltsplatzhalter 2"/>
          <p:cNvSpPr>
            <a:spLocks noGrp="1"/>
          </p:cNvSpPr>
          <p:nvPr>
            <p:ph idx="1" hasCustomPrompt="1"/>
          </p:nvPr>
        </p:nvSpPr>
        <p:spPr>
          <a:xfrm>
            <a:off x="467999" y="1774825"/>
            <a:ext cx="3992875" cy="3600000"/>
          </a:xfrm>
        </p:spPr>
        <p:txBody>
          <a:bodyPr/>
          <a:lstStyle>
            <a:lvl1pPr>
              <a:spcBef>
                <a:spcPts val="1400"/>
              </a:spcBef>
              <a:spcAft>
                <a:spcPts val="0"/>
              </a:spcAft>
              <a:defRPr baseline="0"/>
            </a:lvl1pPr>
            <a:lvl2pPr>
              <a:spcAft>
                <a:spcPts val="0"/>
              </a:spcAft>
              <a:defRPr/>
            </a:lvl2pPr>
          </a:lstStyle>
          <a:p>
            <a:pPr lvl="0"/>
            <a:r>
              <a:rPr lang="en-US" noProof="0" dirty="0" smtClean="0"/>
              <a:t>Insert here copy text bold (first level)</a:t>
            </a:r>
          </a:p>
          <a:p>
            <a:pPr lvl="1"/>
            <a:r>
              <a:rPr lang="en-US" noProof="0" dirty="0" smtClean="0"/>
              <a:t>Insert here copy text (second level)</a:t>
            </a:r>
            <a:endParaRPr lang="en-US" noProof="0" dirty="0"/>
          </a:p>
        </p:txBody>
      </p:sp>
      <p:cxnSp>
        <p:nvCxnSpPr>
          <p:cNvPr id="9" name="Gerade Verbindung 8"/>
          <p:cNvCxnSpPr/>
          <p:nvPr userDrawn="1"/>
        </p:nvCxnSpPr>
        <p:spPr>
          <a:xfrm>
            <a:off x="464400"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73313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Table of content: 2 columns, no imag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304224"/>
            <a:ext cx="8208000" cy="422302"/>
          </a:xfrm>
        </p:spPr>
        <p:txBody>
          <a:bodyPr/>
          <a:lstStyle>
            <a:lvl1pPr>
              <a:defRPr/>
            </a:lvl1pPr>
          </a:lstStyle>
          <a:p>
            <a:r>
              <a:rPr lang="en-US" noProof="0" dirty="0" smtClean="0"/>
              <a:t>Contents</a:t>
            </a:r>
            <a:endParaRPr lang="en-US" noProof="0" dirty="0"/>
          </a:p>
        </p:txBody>
      </p:sp>
      <p:cxnSp>
        <p:nvCxnSpPr>
          <p:cNvPr id="11" name="Gerade Verbindung 10"/>
          <p:cNvCxnSpPr/>
          <p:nvPr userDrawn="1"/>
        </p:nvCxnSpPr>
        <p:spPr>
          <a:xfrm>
            <a:off x="465138" y="726526"/>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77921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6_Table of content: 2 columns, no image">
    <p:spTree>
      <p:nvGrpSpPr>
        <p:cNvPr id="1" name=""/>
        <p:cNvGrpSpPr/>
        <p:nvPr/>
      </p:nvGrpSpPr>
      <p:grpSpPr>
        <a:xfrm>
          <a:off x="0" y="0"/>
          <a:ext cx="0" cy="0"/>
          <a:chOff x="0" y="0"/>
          <a:chExt cx="0" cy="0"/>
        </a:xfrm>
      </p:grpSpPr>
      <p:cxnSp>
        <p:nvCxnSpPr>
          <p:cNvPr id="3" name="Gerade Verbindung 10"/>
          <p:cNvCxnSpPr/>
          <p:nvPr userDrawn="1"/>
        </p:nvCxnSpPr>
        <p:spPr>
          <a:xfrm>
            <a:off x="465138" y="727075"/>
            <a:ext cx="820737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
        <p:nvSpPr>
          <p:cNvPr id="2" name="Titel 1"/>
          <p:cNvSpPr>
            <a:spLocks noGrp="1"/>
          </p:cNvSpPr>
          <p:nvPr>
            <p:ph type="title"/>
          </p:nvPr>
        </p:nvSpPr>
        <p:spPr>
          <a:xfrm>
            <a:off x="468000" y="304224"/>
            <a:ext cx="8208000" cy="422302"/>
          </a:xfrm>
        </p:spPr>
        <p:txBody>
          <a:bodyPr/>
          <a:lstStyle>
            <a:lvl1pPr>
              <a:defRPr/>
            </a:lvl1pPr>
          </a:lstStyle>
          <a:p>
            <a:r>
              <a:rPr lang="en-US" noProof="0" dirty="0" smtClean="0"/>
              <a:t>Click to edit Master title style</a:t>
            </a:r>
            <a:endParaRPr lang="en-US" noProof="0" dirty="0"/>
          </a:p>
        </p:txBody>
      </p:sp>
    </p:spTree>
    <p:extLst>
      <p:ext uri="{BB962C8B-B14F-4D97-AF65-F5344CB8AC3E}">
        <p14:creationId xmlns:p14="http://schemas.microsoft.com/office/powerpoint/2010/main" val="29310728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8_Table of content: 2 columns, no imag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304224"/>
            <a:ext cx="8208000" cy="422302"/>
          </a:xfrm>
        </p:spPr>
        <p:txBody>
          <a:bodyPr/>
          <a:lstStyle>
            <a:lvl1pPr>
              <a:defRPr/>
            </a:lvl1pPr>
          </a:lstStyle>
          <a:p>
            <a:r>
              <a:rPr lang="en-US" noProof="0" dirty="0" smtClean="0"/>
              <a:t>Contents</a:t>
            </a:r>
            <a:endParaRPr lang="en-US" noProof="0" dirty="0"/>
          </a:p>
        </p:txBody>
      </p:sp>
      <p:cxnSp>
        <p:nvCxnSpPr>
          <p:cNvPr id="11" name="Gerade Verbindung 10"/>
          <p:cNvCxnSpPr/>
          <p:nvPr userDrawn="1"/>
        </p:nvCxnSpPr>
        <p:spPr>
          <a:xfrm>
            <a:off x="465138" y="726526"/>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0323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_Table of content: 2 columns, no imag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304224"/>
            <a:ext cx="8208000" cy="422302"/>
          </a:xfrm>
        </p:spPr>
        <p:txBody>
          <a:bodyPr/>
          <a:lstStyle>
            <a:lvl1pPr>
              <a:defRPr/>
            </a:lvl1pPr>
          </a:lstStyle>
          <a:p>
            <a:r>
              <a:rPr lang="en-US" noProof="0" dirty="0" smtClean="0"/>
              <a:t>Contents</a:t>
            </a:r>
            <a:endParaRPr lang="en-US" noProof="0" dirty="0"/>
          </a:p>
        </p:txBody>
      </p:sp>
      <p:cxnSp>
        <p:nvCxnSpPr>
          <p:cNvPr id="11" name="Gerade Verbindung 10"/>
          <p:cNvCxnSpPr/>
          <p:nvPr userDrawn="1"/>
        </p:nvCxnSpPr>
        <p:spPr>
          <a:xfrm>
            <a:off x="465138" y="726526"/>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259868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9_Table of content: 2 columns, no imag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304224"/>
            <a:ext cx="8208000" cy="422302"/>
          </a:xfrm>
        </p:spPr>
        <p:txBody>
          <a:bodyPr/>
          <a:lstStyle>
            <a:lvl1pPr>
              <a:defRPr/>
            </a:lvl1pPr>
          </a:lstStyle>
          <a:p>
            <a:r>
              <a:rPr lang="en-US" noProof="0" dirty="0" smtClean="0"/>
              <a:t>Contents</a:t>
            </a:r>
            <a:endParaRPr lang="en-US" noProof="0" dirty="0"/>
          </a:p>
        </p:txBody>
      </p:sp>
      <p:cxnSp>
        <p:nvCxnSpPr>
          <p:cNvPr id="11" name="Gerade Verbindung 10"/>
          <p:cNvCxnSpPr/>
          <p:nvPr userDrawn="1"/>
        </p:nvCxnSpPr>
        <p:spPr>
          <a:xfrm>
            <a:off x="465138" y="726526"/>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01712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1_Table of content: 2 columns, no imag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304224"/>
            <a:ext cx="8208000" cy="422302"/>
          </a:xfrm>
        </p:spPr>
        <p:txBody>
          <a:bodyPr/>
          <a:lstStyle>
            <a:lvl1pPr>
              <a:defRPr/>
            </a:lvl1pPr>
          </a:lstStyle>
          <a:p>
            <a:r>
              <a:rPr lang="en-US" noProof="0" dirty="0" smtClean="0"/>
              <a:t>Contents</a:t>
            </a:r>
            <a:endParaRPr lang="en-US" noProof="0" dirty="0"/>
          </a:p>
        </p:txBody>
      </p:sp>
      <p:cxnSp>
        <p:nvCxnSpPr>
          <p:cNvPr id="11" name="Gerade Verbindung 10"/>
          <p:cNvCxnSpPr/>
          <p:nvPr userDrawn="1"/>
        </p:nvCxnSpPr>
        <p:spPr>
          <a:xfrm>
            <a:off x="465138" y="726526"/>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529023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Nur Titel">
    <p:spTree>
      <p:nvGrpSpPr>
        <p:cNvPr id="1" name=""/>
        <p:cNvGrpSpPr/>
        <p:nvPr/>
      </p:nvGrpSpPr>
      <p:grpSpPr>
        <a:xfrm>
          <a:off x="0" y="0"/>
          <a:ext cx="0" cy="0"/>
          <a:chOff x="0" y="0"/>
          <a:chExt cx="0" cy="0"/>
        </a:xfrm>
      </p:grpSpPr>
      <p:sp>
        <p:nvSpPr>
          <p:cNvPr id="2" name="Title 1"/>
          <p:cNvSpPr>
            <a:spLocks noGrp="1"/>
          </p:cNvSpPr>
          <p:nvPr>
            <p:ph type="title"/>
          </p:nvPr>
        </p:nvSpPr>
        <p:spPr bwMode="gray"/>
        <p:txBody>
          <a:bodyPr/>
          <a:lstStyle/>
          <a:p>
            <a:r>
              <a:rPr lang="de-DE" smtClean="0"/>
              <a:t>Titelmasterformat durch Klicken bearbeiten</a:t>
            </a:r>
            <a:endParaRPr lang="de-DE"/>
          </a:p>
        </p:txBody>
      </p:sp>
    </p:spTree>
    <p:extLst>
      <p:ext uri="{BB962C8B-B14F-4D97-AF65-F5344CB8AC3E}">
        <p14:creationId xmlns:p14="http://schemas.microsoft.com/office/powerpoint/2010/main" val="1135973691"/>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white font, gradient below">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10311" name="think-cell Folie" r:id="rId4" imgW="360" imgH="360" progId="">
                  <p:embed/>
                </p:oleObj>
              </mc:Choice>
              <mc:Fallback>
                <p:oleObj name="think-cell Folie" r:id="rId4" imgW="360" imgH="360" progId="">
                  <p:embed/>
                  <p:pic>
                    <p:nvPicPr>
                      <p:cNvPr id="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Bildplatzhalter 12"/>
          <p:cNvSpPr>
            <a:spLocks noGrp="1"/>
          </p:cNvSpPr>
          <p:nvPr>
            <p:ph type="pic" sz="quarter" idx="12" hasCustomPrompt="1"/>
          </p:nvPr>
        </p:nvSpPr>
        <p:spPr>
          <a:xfrm>
            <a:off x="0" y="0"/>
            <a:ext cx="9144000" cy="6858000"/>
          </a:xfrm>
          <a:solidFill>
            <a:schemeClr val="tx2"/>
          </a:solidFill>
          <a:ln>
            <a:noFill/>
          </a:ln>
        </p:spPr>
        <p:txBody>
          <a:bodyPr lIns="180000" tIns="180000" rIns="180000" bIns="2880000" anchor="b" anchorCtr="1"/>
          <a:lstStyle>
            <a:lvl1pPr>
              <a:defRPr baseline="0"/>
            </a:lvl1pPr>
          </a:lstStyle>
          <a:p>
            <a:r>
              <a:rPr lang="en-US" smtClean="0"/>
              <a:t>Click to insert image - Recommendations for images can be found in the Layout area.</a:t>
            </a:r>
            <a:endParaRPr lang="de-DE"/>
          </a:p>
        </p:txBody>
      </p:sp>
      <p:sp>
        <p:nvSpPr>
          <p:cNvPr id="2" name="Titel 1"/>
          <p:cNvSpPr>
            <a:spLocks noGrp="1"/>
          </p:cNvSpPr>
          <p:nvPr>
            <p:ph type="ctrTitle" hasCustomPrompt="1"/>
          </p:nvPr>
        </p:nvSpPr>
        <p:spPr>
          <a:xfrm>
            <a:off x="468000" y="467999"/>
            <a:ext cx="8208000" cy="1548000"/>
          </a:xfrm>
        </p:spPr>
        <p:txBody>
          <a:bodyPr/>
          <a:lstStyle>
            <a:lvl1pPr algn="l">
              <a:lnSpc>
                <a:spcPts val="6000"/>
              </a:lnSpc>
              <a:defRPr sz="5500">
                <a:solidFill>
                  <a:srgbClr val="D40511"/>
                </a:solidFill>
              </a:defRPr>
            </a:lvl1pPr>
          </a:lstStyle>
          <a:p>
            <a:r>
              <a:rPr lang="en-US" noProof="0" dirty="0" smtClean="0"/>
              <a:t>Click here to insert headline in upper case letters</a:t>
            </a:r>
            <a:endParaRPr lang="en-US" noProof="0" dirty="0"/>
          </a:p>
        </p:txBody>
      </p:sp>
      <p:sp>
        <p:nvSpPr>
          <p:cNvPr id="3" name="Untertitel 2"/>
          <p:cNvSpPr>
            <a:spLocks noGrp="1"/>
          </p:cNvSpPr>
          <p:nvPr>
            <p:ph type="subTitle" idx="1" hasCustomPrompt="1"/>
          </p:nvPr>
        </p:nvSpPr>
        <p:spPr>
          <a:xfrm>
            <a:off x="468000" y="2196000"/>
            <a:ext cx="8208000" cy="1080000"/>
          </a:xfrm>
        </p:spPr>
        <p:txBody>
          <a:bodyPr/>
          <a:lstStyle>
            <a:lvl1pPr marL="0" indent="0" algn="l">
              <a:spcAft>
                <a:spcPts val="0"/>
              </a:spcAft>
              <a:buNone/>
              <a:defRPr sz="1200" b="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Insert here the name of the event</a:t>
            </a:r>
            <a:br>
              <a:rPr lang="en-US" noProof="0" dirty="0" smtClean="0"/>
            </a:br>
            <a:r>
              <a:rPr lang="en-US" noProof="0" dirty="0" smtClean="0"/>
              <a:t>Location, date</a:t>
            </a:r>
            <a:endParaRPr lang="en-US" noProof="0" dirty="0"/>
          </a:p>
        </p:txBody>
      </p:sp>
      <p:pic>
        <p:nvPicPr>
          <p:cNvPr id="11"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rot="10800000">
            <a:off x="180000" y="5580000"/>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platzhalter 14"/>
          <p:cNvSpPr txBox="1">
            <a:spLocks/>
          </p:cNvSpPr>
          <p:nvPr userDrawn="1"/>
        </p:nvSpPr>
        <p:spPr>
          <a:xfrm>
            <a:off x="467999" y="6142963"/>
            <a:ext cx="3996000" cy="288000"/>
          </a:xfrm>
          <a:prstGeom prst="rect">
            <a:avLst/>
          </a:prstGeom>
        </p:spPr>
        <p:txBody>
          <a:bodyPr vert="horz" lIns="0" tIns="0" rIns="0" bIns="0" rtlCol="0" anchor="b" anchorCtr="0">
            <a:noAutofit/>
          </a:bodyPr>
          <a:lstStyle>
            <a:lvl1pPr>
              <a:defRPr sz="1200" b="0"/>
            </a:lvl1pPr>
          </a:lstStyle>
          <a:p>
            <a:pPr>
              <a:spcAft>
                <a:spcPts val="500"/>
              </a:spcAft>
              <a:buFont typeface="Arial" pitchFamily="34" charset="0"/>
              <a:buNone/>
              <a:defRPr/>
            </a:pPr>
            <a:r>
              <a:rPr lang="en-US" smtClean="0">
                <a:solidFill>
                  <a:srgbClr val="000000"/>
                </a:solidFill>
              </a:rPr>
              <a:t>Name of the presenter</a:t>
            </a:r>
            <a:endParaRPr lang="en-US" dirty="0">
              <a:solidFill>
                <a:srgbClr val="000000"/>
              </a:solidFill>
            </a:endParaRPr>
          </a:p>
        </p:txBody>
      </p:sp>
      <p:pic>
        <p:nvPicPr>
          <p:cNvPr id="9" name="Picture 247"/>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t="-4878" b="-9146"/>
          <a:stretch>
            <a:fillRect/>
          </a:stretch>
        </p:blipFill>
        <p:spPr bwMode="auto">
          <a:xfrm>
            <a:off x="6883712" y="6145213"/>
            <a:ext cx="1792288" cy="285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7362810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black font, gradient above">
    <p:spTree>
      <p:nvGrpSpPr>
        <p:cNvPr id="1" name=""/>
        <p:cNvGrpSpPr/>
        <p:nvPr/>
      </p:nvGrpSpPr>
      <p:grpSpPr>
        <a:xfrm>
          <a:off x="0" y="0"/>
          <a:ext cx="0" cy="0"/>
          <a:chOff x="0" y="0"/>
          <a:chExt cx="0" cy="0"/>
        </a:xfrm>
      </p:grpSpPr>
      <p:graphicFrame>
        <p:nvGraphicFramePr>
          <p:cNvPr id="9" name="Objekt 8"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11335" name="think-cell Folie" r:id="rId4" imgW="360" imgH="360" progId="">
                  <p:embed/>
                </p:oleObj>
              </mc:Choice>
              <mc:Fallback>
                <p:oleObj name="think-cell Folie" r:id="rId4" imgW="360" imgH="360" progId="">
                  <p:embed/>
                  <p:pic>
                    <p:nvPicPr>
                      <p:cNvPr id="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Bildplatzhalter 12"/>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sp>
        <p:nvSpPr>
          <p:cNvPr id="3" name="Untertitel 2"/>
          <p:cNvSpPr>
            <a:spLocks noGrp="1"/>
          </p:cNvSpPr>
          <p:nvPr>
            <p:ph type="subTitle" idx="1" hasCustomPrompt="1"/>
          </p:nvPr>
        </p:nvSpPr>
        <p:spPr>
          <a:xfrm>
            <a:off x="468000" y="2724064"/>
            <a:ext cx="8208000" cy="1080000"/>
          </a:xfrm>
        </p:spPr>
        <p:txBody>
          <a:bodyPr/>
          <a:lstStyle>
            <a:lvl1pPr marL="0" indent="0" algn="l">
              <a:spcAft>
                <a:spcPts val="0"/>
              </a:spcAft>
              <a:buNone/>
              <a:defRPr sz="12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Insert here the name of the event</a:t>
            </a:r>
            <a:br>
              <a:rPr lang="en-US" noProof="0" dirty="0" smtClean="0"/>
            </a:br>
            <a:r>
              <a:rPr lang="en-US" noProof="0" dirty="0" smtClean="0"/>
              <a:t>Location, date</a:t>
            </a:r>
            <a:endParaRPr lang="en-US" noProof="0" dirty="0"/>
          </a:p>
        </p:txBody>
      </p:sp>
      <p:sp>
        <p:nvSpPr>
          <p:cNvPr id="7" name="Textplatzhalter 6"/>
          <p:cNvSpPr>
            <a:spLocks noGrp="1"/>
          </p:cNvSpPr>
          <p:nvPr>
            <p:ph type="body" sz="quarter" idx="13" hasCustomPrompt="1"/>
          </p:nvPr>
        </p:nvSpPr>
        <p:spPr>
          <a:xfrm>
            <a:off x="468000" y="6102000"/>
            <a:ext cx="3996000" cy="288000"/>
          </a:xfrm>
        </p:spPr>
        <p:txBody>
          <a:bodyPr anchor="b"/>
          <a:lstStyle>
            <a:lvl1pPr>
              <a:defRPr sz="1200" b="0" baseline="0">
                <a:solidFill>
                  <a:schemeClr val="bg1"/>
                </a:solidFill>
              </a:defRPr>
            </a:lvl1pPr>
          </a:lstStyle>
          <a:p>
            <a:pPr lvl="0"/>
            <a:r>
              <a:rPr lang="en-US" noProof="0" dirty="0" smtClean="0"/>
              <a:t>Name of the presenter</a:t>
            </a:r>
            <a:endParaRPr lang="en-US" noProof="0" dirty="0"/>
          </a:p>
        </p:txBody>
      </p:sp>
      <p:pic>
        <p:nvPicPr>
          <p:cNvPr id="10" name="Bild 4" descr="Verlauf_laengs_large_RGB.png"/>
          <p:cNvPicPr>
            <a:picLocks noChangeAspect="1"/>
          </p:cNvPicPr>
          <p:nvPr userDrawn="1"/>
        </p:nvPicPr>
        <p:blipFill>
          <a:blip r:embed="rId6" cstate="email"/>
          <a:srcRect/>
          <a:stretch>
            <a:fillRect/>
          </a:stretch>
        </p:blipFill>
        <p:spPr bwMode="auto">
          <a:xfrm>
            <a:off x="180000" y="180000"/>
            <a:ext cx="8784000" cy="1468247"/>
          </a:xfrm>
          <a:prstGeom prst="rect">
            <a:avLst/>
          </a:prstGeom>
          <a:noFill/>
          <a:ln w="9525">
            <a:noFill/>
            <a:miter lim="800000"/>
            <a:headEnd/>
            <a:tailEnd/>
          </a:ln>
        </p:spPr>
      </p:pic>
      <p:sp>
        <p:nvSpPr>
          <p:cNvPr id="2" name="Titel 1"/>
          <p:cNvSpPr>
            <a:spLocks noGrp="1"/>
          </p:cNvSpPr>
          <p:nvPr>
            <p:ph type="ctrTitle" hasCustomPrompt="1"/>
          </p:nvPr>
        </p:nvSpPr>
        <p:spPr>
          <a:xfrm>
            <a:off x="468000" y="985838"/>
            <a:ext cx="8208000" cy="1548000"/>
          </a:xfrm>
        </p:spPr>
        <p:txBody>
          <a:bodyPr/>
          <a:lstStyle>
            <a:lvl1pPr algn="l">
              <a:lnSpc>
                <a:spcPts val="6000"/>
              </a:lnSpc>
              <a:defRPr sz="5500">
                <a:solidFill>
                  <a:srgbClr val="D40511"/>
                </a:solidFill>
              </a:defRPr>
            </a:lvl1pPr>
          </a:lstStyle>
          <a:p>
            <a:r>
              <a:rPr lang="en-US" noProof="0" dirty="0" smtClean="0"/>
              <a:t>Click here to insert headline in upper case letters</a:t>
            </a:r>
            <a:endParaRPr lang="en-US" noProof="0" dirty="0"/>
          </a:p>
        </p:txBody>
      </p:sp>
      <p:pic>
        <p:nvPicPr>
          <p:cNvPr id="12" name="Picture 247"/>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t="-4878" b="-9146"/>
          <a:stretch>
            <a:fillRect/>
          </a:stretch>
        </p:blipFill>
        <p:spPr bwMode="auto">
          <a:xfrm>
            <a:off x="6896412" y="404819"/>
            <a:ext cx="1792288" cy="285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42108764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black font, big gradient">
    <p:spTree>
      <p:nvGrpSpPr>
        <p:cNvPr id="1" name=""/>
        <p:cNvGrpSpPr/>
        <p:nvPr/>
      </p:nvGrpSpPr>
      <p:grpSpPr>
        <a:xfrm>
          <a:off x="0" y="0"/>
          <a:ext cx="0" cy="0"/>
          <a:chOff x="0" y="0"/>
          <a:chExt cx="0" cy="0"/>
        </a:xfrm>
      </p:grpSpPr>
      <p:pic>
        <p:nvPicPr>
          <p:cNvPr id="6" name="Bild 11" descr="Verlauf_laengs_large_RGB.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10800000">
            <a:off x="180000" y="1630800"/>
            <a:ext cx="8784000" cy="5048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hasCustomPrompt="1"/>
          </p:nvPr>
        </p:nvSpPr>
        <p:spPr>
          <a:xfrm>
            <a:off x="468000" y="1728000"/>
            <a:ext cx="8208000" cy="1548000"/>
          </a:xfrm>
        </p:spPr>
        <p:txBody>
          <a:bodyPr/>
          <a:lstStyle>
            <a:lvl1pPr algn="l">
              <a:lnSpc>
                <a:spcPts val="6000"/>
              </a:lnSpc>
              <a:defRPr sz="5500">
                <a:solidFill>
                  <a:srgbClr val="D40511"/>
                </a:solidFill>
              </a:defRPr>
            </a:lvl1pPr>
          </a:lstStyle>
          <a:p>
            <a:r>
              <a:rPr lang="en-US" noProof="0" dirty="0" smtClean="0"/>
              <a:t>Click here to insert headline in upper case letters</a:t>
            </a:r>
            <a:endParaRPr lang="en-US" noProof="0" dirty="0"/>
          </a:p>
        </p:txBody>
      </p:sp>
      <p:sp>
        <p:nvSpPr>
          <p:cNvPr id="3" name="Untertitel 2"/>
          <p:cNvSpPr>
            <a:spLocks noGrp="1"/>
          </p:cNvSpPr>
          <p:nvPr>
            <p:ph type="subTitle" idx="1" hasCustomPrompt="1"/>
          </p:nvPr>
        </p:nvSpPr>
        <p:spPr>
          <a:xfrm>
            <a:off x="468000" y="3456000"/>
            <a:ext cx="8208000" cy="1080000"/>
          </a:xfrm>
        </p:spPr>
        <p:txBody>
          <a:bodyPr/>
          <a:lstStyle>
            <a:lvl1pPr marL="0" indent="0" algn="l">
              <a:spcAft>
                <a:spcPts val="0"/>
              </a:spcAft>
              <a:buNone/>
              <a:defRPr sz="12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Insert here the name of the event</a:t>
            </a:r>
            <a:br>
              <a:rPr lang="en-US" noProof="0" dirty="0" smtClean="0"/>
            </a:br>
            <a:r>
              <a:rPr lang="en-US" noProof="0" dirty="0" smtClean="0"/>
              <a:t>Location, date</a:t>
            </a:r>
            <a:endParaRPr lang="en-US" noProof="0" dirty="0"/>
          </a:p>
        </p:txBody>
      </p:sp>
      <p:sp>
        <p:nvSpPr>
          <p:cNvPr id="8" name="Textplatzhalter 14"/>
          <p:cNvSpPr txBox="1">
            <a:spLocks/>
          </p:cNvSpPr>
          <p:nvPr userDrawn="1"/>
        </p:nvSpPr>
        <p:spPr>
          <a:xfrm>
            <a:off x="467999" y="6142963"/>
            <a:ext cx="3996000" cy="288000"/>
          </a:xfrm>
          <a:prstGeom prst="rect">
            <a:avLst/>
          </a:prstGeom>
        </p:spPr>
        <p:txBody>
          <a:bodyPr vert="horz" lIns="0" tIns="0" rIns="0" bIns="0" rtlCol="0" anchor="b" anchorCtr="0">
            <a:noAutofit/>
          </a:bodyPr>
          <a:lstStyle>
            <a:lvl1pPr>
              <a:defRPr sz="1200" b="0"/>
            </a:lvl1pPr>
          </a:lstStyle>
          <a:p>
            <a:pPr>
              <a:spcAft>
                <a:spcPts val="500"/>
              </a:spcAft>
              <a:buFont typeface="Arial" pitchFamily="34" charset="0"/>
              <a:buNone/>
              <a:defRPr/>
            </a:pPr>
            <a:r>
              <a:rPr lang="en-US" smtClean="0">
                <a:solidFill>
                  <a:srgbClr val="000000"/>
                </a:solidFill>
              </a:rPr>
              <a:t>Name of the presenter</a:t>
            </a:r>
            <a:endParaRPr lang="en-US" dirty="0">
              <a:solidFill>
                <a:srgbClr val="000000"/>
              </a:solidFill>
            </a:endParaRPr>
          </a:p>
        </p:txBody>
      </p:sp>
      <p:pic>
        <p:nvPicPr>
          <p:cNvPr id="9" name="Picture 247"/>
          <p:cNvPicPr>
            <a:picLocks noChangeAspect="1" noChangeArrowheads="1"/>
          </p:cNvPicPr>
          <p:nvPr userDrawn="1">
            <p:custDataLst>
              <p:tags r:id="rId1"/>
            </p:custDataLst>
          </p:nvPr>
        </p:nvPicPr>
        <p:blipFill>
          <a:blip r:embed="rId4" cstate="print">
            <a:extLst>
              <a:ext uri="{28A0092B-C50C-407E-A947-70E740481C1C}">
                <a14:useLocalDpi xmlns:a14="http://schemas.microsoft.com/office/drawing/2010/main" val="0"/>
              </a:ext>
            </a:extLst>
          </a:blip>
          <a:srcRect t="-4878" b="-9146"/>
          <a:stretch>
            <a:fillRect/>
          </a:stretch>
        </p:blipFill>
        <p:spPr bwMode="auto">
          <a:xfrm>
            <a:off x="6883712" y="6145213"/>
            <a:ext cx="1792288" cy="285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182404526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able of content: 2 columns, no imag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900000"/>
          </a:xfrm>
        </p:spPr>
        <p:txBody>
          <a:bodyPr/>
          <a:lstStyle>
            <a:lvl1pPr>
              <a:defRPr/>
            </a:lvl1pPr>
          </a:lstStyle>
          <a:p>
            <a:r>
              <a:rPr lang="en-US" noProof="0" dirty="0" smtClean="0"/>
              <a:t>Contents</a:t>
            </a:r>
            <a:endParaRPr lang="en-US" noProof="0" dirty="0"/>
          </a:p>
        </p:txBody>
      </p:sp>
      <p:sp>
        <p:nvSpPr>
          <p:cNvPr id="3" name="Inhaltsplatzhalter 2"/>
          <p:cNvSpPr>
            <a:spLocks noGrp="1"/>
          </p:cNvSpPr>
          <p:nvPr>
            <p:ph sz="half" idx="1" hasCustomPrompt="1"/>
          </p:nvPr>
        </p:nvSpPr>
        <p:spPr>
          <a:xfrm>
            <a:off x="468000" y="1548000"/>
            <a:ext cx="3996000" cy="4572000"/>
          </a:xfrm>
        </p:spPr>
        <p:txBody>
          <a:bodyPr/>
          <a:lstStyle>
            <a:lvl1pPr marL="270000" indent="-270000">
              <a:spcBef>
                <a:spcPts val="1400"/>
              </a:spcBef>
              <a:spcAft>
                <a:spcPts val="0"/>
              </a:spcAft>
              <a:buFont typeface="+mj-lt"/>
              <a:buNone/>
              <a:defRPr sz="1400" b="1" baseline="0"/>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(second level)</a:t>
            </a:r>
            <a:endParaRPr lang="en-US" noProof="0" dirty="0"/>
          </a:p>
        </p:txBody>
      </p:sp>
      <p:sp>
        <p:nvSpPr>
          <p:cNvPr id="4" name="Inhaltsplatzhalter 3"/>
          <p:cNvSpPr>
            <a:spLocks noGrp="1"/>
          </p:cNvSpPr>
          <p:nvPr>
            <p:ph sz="half" idx="2" hasCustomPrompt="1"/>
          </p:nvPr>
        </p:nvSpPr>
        <p:spPr>
          <a:xfrm>
            <a:off x="4680000" y="1548000"/>
            <a:ext cx="3996000" cy="4572000"/>
          </a:xfrm>
        </p:spPr>
        <p:txBody>
          <a:bodyPr/>
          <a:lstStyle>
            <a:lvl1pPr marL="270000" indent="-270000">
              <a:spcBef>
                <a:spcPts val="1400"/>
              </a:spcBef>
              <a:spcAft>
                <a:spcPts val="0"/>
              </a:spcAft>
              <a:defRPr sz="1400" b="1"/>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(second level)</a:t>
            </a:r>
            <a:endParaRPr lang="en-US" noProof="0" dirty="0"/>
          </a:p>
        </p:txBody>
      </p:sp>
      <p:cxnSp>
        <p:nvCxnSpPr>
          <p:cNvPr id="11" name="Gerade Verbindung 10"/>
          <p:cNvCxnSpPr/>
          <p:nvPr userDrawn="1"/>
        </p:nvCxnSpPr>
        <p:spPr>
          <a:xfrm>
            <a:off x="465138"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1617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able of content: 1 column, 3 images">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900000"/>
          </a:xfrm>
        </p:spPr>
        <p:txBody>
          <a:bodyPr/>
          <a:lstStyle>
            <a:lvl1pPr>
              <a:defRPr/>
            </a:lvl1pPr>
          </a:lstStyle>
          <a:p>
            <a:r>
              <a:rPr lang="en-US" noProof="0" smtClean="0"/>
              <a:t>Contents</a:t>
            </a:r>
            <a:endParaRPr lang="en-US" noProof="0"/>
          </a:p>
        </p:txBody>
      </p:sp>
      <p:sp>
        <p:nvSpPr>
          <p:cNvPr id="3" name="Inhaltsplatzhalter 2"/>
          <p:cNvSpPr>
            <a:spLocks noGrp="1"/>
          </p:cNvSpPr>
          <p:nvPr>
            <p:ph sz="half" idx="1" hasCustomPrompt="1"/>
          </p:nvPr>
        </p:nvSpPr>
        <p:spPr>
          <a:xfrm>
            <a:off x="468000" y="1548000"/>
            <a:ext cx="3996000" cy="2520000"/>
          </a:xfrm>
        </p:spPr>
        <p:txBody>
          <a:bodyPr/>
          <a:lstStyle>
            <a:lvl1pPr marL="270000" indent="-270000">
              <a:spcBef>
                <a:spcPts val="1400"/>
              </a:spcBef>
              <a:spcAft>
                <a:spcPts val="0"/>
              </a:spcAft>
              <a:buFont typeface="+mj-lt"/>
              <a:buNone/>
              <a:defRPr sz="1400" b="1"/>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(second level)</a:t>
            </a:r>
            <a:endParaRPr lang="en-US" noProof="0" dirty="0"/>
          </a:p>
        </p:txBody>
      </p:sp>
      <p:sp>
        <p:nvSpPr>
          <p:cNvPr id="23" name="Bildplatzhalter 9"/>
          <p:cNvSpPr>
            <a:spLocks noGrp="1"/>
          </p:cNvSpPr>
          <p:nvPr>
            <p:ph type="pic" sz="quarter" idx="12" hasCustomPrompt="1"/>
          </p:nvPr>
        </p:nvSpPr>
        <p:spPr>
          <a:xfrm>
            <a:off x="3798000" y="4788000"/>
            <a:ext cx="1548000" cy="1080000"/>
          </a:xfrm>
          <a:solidFill>
            <a:schemeClr val="tx2"/>
          </a:solidFill>
        </p:spPr>
        <p:txBody>
          <a:bodyPr wrap="square" lIns="90000" tIns="90000" rIns="90000" bIns="90000"/>
          <a:lstStyle>
            <a:lvl1pPr>
              <a:defRPr sz="1000" b="1"/>
            </a:lvl1pPr>
          </a:lstStyle>
          <a:p>
            <a:r>
              <a:rPr lang="en-US" dirty="0" smtClean="0"/>
              <a:t>Click here to insert a image</a:t>
            </a:r>
            <a:endParaRPr lang="en-US" dirty="0"/>
          </a:p>
        </p:txBody>
      </p:sp>
      <p:sp>
        <p:nvSpPr>
          <p:cNvPr id="24" name="Textplatzhalter 11"/>
          <p:cNvSpPr>
            <a:spLocks noGrp="1"/>
          </p:cNvSpPr>
          <p:nvPr>
            <p:ph type="body" sz="quarter" idx="13" hasCustomPrompt="1"/>
          </p:nvPr>
        </p:nvSpPr>
        <p:spPr>
          <a:xfrm>
            <a:off x="3798000" y="4428000"/>
            <a:ext cx="1548000" cy="360000"/>
          </a:xfrm>
        </p:spPr>
        <p:txBody>
          <a:bodyPr bIns="72000" anchor="b" anchorCtr="0"/>
          <a:lstStyle>
            <a:lvl1pPr>
              <a:defRPr sz="800" b="0"/>
            </a:lvl1pPr>
          </a:lstStyle>
          <a:p>
            <a:pPr lvl="0"/>
            <a:r>
              <a:rPr lang="en-US" noProof="0" dirty="0" smtClean="0"/>
              <a:t>Chapter</a:t>
            </a:r>
            <a:endParaRPr lang="en-US" noProof="0" dirty="0"/>
          </a:p>
        </p:txBody>
      </p:sp>
      <p:sp>
        <p:nvSpPr>
          <p:cNvPr id="25" name="Bildplatzhalter 9"/>
          <p:cNvSpPr>
            <a:spLocks noGrp="1"/>
          </p:cNvSpPr>
          <p:nvPr>
            <p:ph type="pic" sz="quarter" idx="14" hasCustomPrompt="1"/>
          </p:nvPr>
        </p:nvSpPr>
        <p:spPr>
          <a:xfrm>
            <a:off x="5463000" y="4788000"/>
            <a:ext cx="1548000" cy="1080000"/>
          </a:xfrm>
          <a:solidFill>
            <a:schemeClr val="tx2"/>
          </a:solidFill>
        </p:spPr>
        <p:txBody>
          <a:bodyPr wrap="square" lIns="90000" tIns="90000" rIns="90000" bIns="90000"/>
          <a:lstStyle>
            <a:lvl1pPr>
              <a:defRPr sz="1000" b="1"/>
            </a:lvl1pPr>
          </a:lstStyle>
          <a:p>
            <a:r>
              <a:rPr lang="en-US" dirty="0" smtClean="0"/>
              <a:t>Click here to insert a image</a:t>
            </a:r>
            <a:endParaRPr lang="en-US" dirty="0"/>
          </a:p>
        </p:txBody>
      </p:sp>
      <p:sp>
        <p:nvSpPr>
          <p:cNvPr id="26" name="Textplatzhalter 11"/>
          <p:cNvSpPr>
            <a:spLocks noGrp="1"/>
          </p:cNvSpPr>
          <p:nvPr>
            <p:ph type="body" sz="quarter" idx="15" hasCustomPrompt="1"/>
          </p:nvPr>
        </p:nvSpPr>
        <p:spPr>
          <a:xfrm>
            <a:off x="5463000" y="4428000"/>
            <a:ext cx="1548000" cy="360000"/>
          </a:xfrm>
        </p:spPr>
        <p:txBody>
          <a:bodyPr bIns="72000" anchor="b" anchorCtr="0"/>
          <a:lstStyle>
            <a:lvl1pPr>
              <a:defRPr sz="800" b="0"/>
            </a:lvl1pPr>
          </a:lstStyle>
          <a:p>
            <a:pPr lvl="0"/>
            <a:r>
              <a:rPr lang="en-US" noProof="0" smtClean="0"/>
              <a:t>Chapter</a:t>
            </a:r>
            <a:endParaRPr lang="en-US" noProof="0"/>
          </a:p>
        </p:txBody>
      </p:sp>
      <p:sp>
        <p:nvSpPr>
          <p:cNvPr id="27" name="Bildplatzhalter 9"/>
          <p:cNvSpPr>
            <a:spLocks noGrp="1"/>
          </p:cNvSpPr>
          <p:nvPr>
            <p:ph type="pic" sz="quarter" idx="16" hasCustomPrompt="1"/>
          </p:nvPr>
        </p:nvSpPr>
        <p:spPr>
          <a:xfrm>
            <a:off x="7128000" y="4788000"/>
            <a:ext cx="1548000" cy="1080000"/>
          </a:xfrm>
          <a:solidFill>
            <a:schemeClr val="tx2"/>
          </a:solidFill>
        </p:spPr>
        <p:txBody>
          <a:bodyPr wrap="square" lIns="90000" tIns="90000" rIns="90000" bIns="90000"/>
          <a:lstStyle>
            <a:lvl1pPr>
              <a:defRPr sz="1000" b="1"/>
            </a:lvl1pPr>
          </a:lstStyle>
          <a:p>
            <a:r>
              <a:rPr lang="en-US" dirty="0" smtClean="0"/>
              <a:t>Click here to insert a image</a:t>
            </a:r>
            <a:endParaRPr lang="en-US" dirty="0"/>
          </a:p>
        </p:txBody>
      </p:sp>
      <p:sp>
        <p:nvSpPr>
          <p:cNvPr id="28" name="Textplatzhalter 11"/>
          <p:cNvSpPr>
            <a:spLocks noGrp="1"/>
          </p:cNvSpPr>
          <p:nvPr>
            <p:ph type="body" sz="quarter" idx="17" hasCustomPrompt="1"/>
          </p:nvPr>
        </p:nvSpPr>
        <p:spPr>
          <a:xfrm>
            <a:off x="7128000" y="4428000"/>
            <a:ext cx="1548000" cy="360000"/>
          </a:xfrm>
        </p:spPr>
        <p:txBody>
          <a:bodyPr bIns="72000" anchor="b" anchorCtr="0"/>
          <a:lstStyle>
            <a:lvl1pPr>
              <a:defRPr sz="800" b="0"/>
            </a:lvl1pPr>
          </a:lstStyle>
          <a:p>
            <a:pPr lvl="0"/>
            <a:r>
              <a:rPr lang="en-US" noProof="0" dirty="0" smtClean="0"/>
              <a:t>Chapter</a:t>
            </a:r>
            <a:endParaRPr lang="en-US" noProof="0" dirty="0"/>
          </a:p>
        </p:txBody>
      </p:sp>
      <p:cxnSp>
        <p:nvCxnSpPr>
          <p:cNvPr id="14" name="Gerade Verbindung 13"/>
          <p:cNvCxnSpPr/>
          <p:nvPr userDrawn="1"/>
        </p:nvCxnSpPr>
        <p:spPr>
          <a:xfrm>
            <a:off x="465138"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820768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able of content: 2 columns, 5 images">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900000"/>
          </a:xfrm>
        </p:spPr>
        <p:txBody>
          <a:bodyPr/>
          <a:lstStyle>
            <a:lvl1pPr>
              <a:defRPr/>
            </a:lvl1pPr>
          </a:lstStyle>
          <a:p>
            <a:r>
              <a:rPr lang="en-US" noProof="0" smtClean="0"/>
              <a:t>Contents</a:t>
            </a:r>
            <a:endParaRPr lang="en-US" noProof="0"/>
          </a:p>
        </p:txBody>
      </p:sp>
      <p:sp>
        <p:nvSpPr>
          <p:cNvPr id="3" name="Inhaltsplatzhalter 2"/>
          <p:cNvSpPr>
            <a:spLocks noGrp="1"/>
          </p:cNvSpPr>
          <p:nvPr>
            <p:ph sz="half" idx="1" hasCustomPrompt="1"/>
          </p:nvPr>
        </p:nvSpPr>
        <p:spPr>
          <a:xfrm>
            <a:off x="468000" y="1548000"/>
            <a:ext cx="3996000" cy="2520000"/>
          </a:xfrm>
        </p:spPr>
        <p:txBody>
          <a:bodyPr/>
          <a:lstStyle>
            <a:lvl1pPr marL="270000" indent="-270000">
              <a:spcBef>
                <a:spcPts val="1400"/>
              </a:spcBef>
              <a:spcAft>
                <a:spcPts val="0"/>
              </a:spcAft>
              <a:buFont typeface="+mj-lt"/>
              <a:buNone/>
              <a:defRPr sz="1400" b="1"/>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a:t>
            </a:r>
            <a:r>
              <a:rPr lang="en-US" noProof="0" dirty="0" err="1" smtClean="0"/>
              <a:t>secondl</a:t>
            </a:r>
            <a:r>
              <a:rPr lang="en-US" noProof="0" dirty="0" smtClean="0"/>
              <a:t> </a:t>
            </a:r>
            <a:r>
              <a:rPr lang="en-US" noProof="0" dirty="0" err="1" smtClean="0"/>
              <a:t>evel</a:t>
            </a:r>
            <a:r>
              <a:rPr lang="en-US" noProof="0" dirty="0" smtClean="0"/>
              <a:t>)</a:t>
            </a:r>
            <a:endParaRPr lang="en-US" noProof="0" dirty="0"/>
          </a:p>
        </p:txBody>
      </p:sp>
      <p:sp>
        <p:nvSpPr>
          <p:cNvPr id="4" name="Inhaltsplatzhalter 3"/>
          <p:cNvSpPr>
            <a:spLocks noGrp="1"/>
          </p:cNvSpPr>
          <p:nvPr>
            <p:ph sz="half" idx="2" hasCustomPrompt="1"/>
          </p:nvPr>
        </p:nvSpPr>
        <p:spPr>
          <a:xfrm>
            <a:off x="4680000" y="1548000"/>
            <a:ext cx="3996000" cy="2520000"/>
          </a:xfrm>
        </p:spPr>
        <p:txBody>
          <a:bodyPr/>
          <a:lstStyle>
            <a:lvl1pPr marL="270000" indent="-270000">
              <a:spcBef>
                <a:spcPts val="1400"/>
              </a:spcBef>
              <a:spcAft>
                <a:spcPts val="0"/>
              </a:spcAft>
              <a:defRPr sz="1400" b="1"/>
            </a:lvl1pPr>
            <a:lvl2pPr marL="270000" indent="0">
              <a:buNone/>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1	Insert here the copy text bold (first level)</a:t>
            </a:r>
          </a:p>
          <a:p>
            <a:pPr lvl="1"/>
            <a:r>
              <a:rPr lang="en-US" noProof="0" dirty="0" smtClean="0"/>
              <a:t>Insert here the copy text (second level)</a:t>
            </a:r>
            <a:endParaRPr lang="en-US" noProof="0" dirty="0"/>
          </a:p>
        </p:txBody>
      </p:sp>
      <p:sp>
        <p:nvSpPr>
          <p:cNvPr id="8" name="Bildplatzhalter 9"/>
          <p:cNvSpPr>
            <a:spLocks noGrp="1"/>
          </p:cNvSpPr>
          <p:nvPr>
            <p:ph type="pic" sz="quarter" idx="12" hasCustomPrompt="1"/>
          </p:nvPr>
        </p:nvSpPr>
        <p:spPr>
          <a:xfrm>
            <a:off x="3798000" y="4788000"/>
            <a:ext cx="1548000" cy="1080000"/>
          </a:xfrm>
          <a:solidFill>
            <a:schemeClr val="tx2"/>
          </a:solidFill>
        </p:spPr>
        <p:txBody>
          <a:bodyPr wrap="square" lIns="90000" tIns="90000" rIns="90000" bIns="90000"/>
          <a:lstStyle>
            <a:lvl1pPr>
              <a:defRPr sz="1000"/>
            </a:lvl1pPr>
          </a:lstStyle>
          <a:p>
            <a:r>
              <a:rPr lang="en-US" dirty="0" smtClean="0"/>
              <a:t>Click here to insert a image</a:t>
            </a:r>
            <a:endParaRPr lang="en-US" dirty="0"/>
          </a:p>
        </p:txBody>
      </p:sp>
      <p:sp>
        <p:nvSpPr>
          <p:cNvPr id="10" name="Textplatzhalter 11"/>
          <p:cNvSpPr>
            <a:spLocks noGrp="1"/>
          </p:cNvSpPr>
          <p:nvPr>
            <p:ph type="body" sz="quarter" idx="13" hasCustomPrompt="1"/>
          </p:nvPr>
        </p:nvSpPr>
        <p:spPr>
          <a:xfrm>
            <a:off x="3798000" y="4428000"/>
            <a:ext cx="1548000" cy="360000"/>
          </a:xfrm>
        </p:spPr>
        <p:txBody>
          <a:bodyPr bIns="72000" anchor="b" anchorCtr="0"/>
          <a:lstStyle>
            <a:lvl1pPr>
              <a:defRPr sz="800" b="0"/>
            </a:lvl1pPr>
          </a:lstStyle>
          <a:p>
            <a:pPr lvl="0"/>
            <a:r>
              <a:rPr lang="en-US" noProof="0" smtClean="0"/>
              <a:t>Chapter</a:t>
            </a:r>
            <a:endParaRPr lang="en-US" noProof="0"/>
          </a:p>
        </p:txBody>
      </p:sp>
      <p:sp>
        <p:nvSpPr>
          <p:cNvPr id="11" name="Bildplatzhalter 9"/>
          <p:cNvSpPr>
            <a:spLocks noGrp="1"/>
          </p:cNvSpPr>
          <p:nvPr>
            <p:ph type="pic" sz="quarter" idx="14" hasCustomPrompt="1"/>
          </p:nvPr>
        </p:nvSpPr>
        <p:spPr>
          <a:xfrm>
            <a:off x="5463000" y="4788000"/>
            <a:ext cx="1548000" cy="1080000"/>
          </a:xfrm>
          <a:solidFill>
            <a:schemeClr val="tx2"/>
          </a:solidFill>
        </p:spPr>
        <p:txBody>
          <a:bodyPr wrap="square" lIns="90000" tIns="90000" rIns="90000" bIns="90000"/>
          <a:lstStyle>
            <a:lvl1pPr>
              <a:defRPr sz="1000"/>
            </a:lvl1pPr>
          </a:lstStyle>
          <a:p>
            <a:r>
              <a:rPr lang="en-US" dirty="0" smtClean="0"/>
              <a:t>Click here to insert a image</a:t>
            </a:r>
            <a:endParaRPr lang="en-US" dirty="0"/>
          </a:p>
        </p:txBody>
      </p:sp>
      <p:sp>
        <p:nvSpPr>
          <p:cNvPr id="12" name="Textplatzhalter 11"/>
          <p:cNvSpPr>
            <a:spLocks noGrp="1"/>
          </p:cNvSpPr>
          <p:nvPr>
            <p:ph type="body" sz="quarter" idx="15" hasCustomPrompt="1"/>
          </p:nvPr>
        </p:nvSpPr>
        <p:spPr>
          <a:xfrm>
            <a:off x="5463000" y="4428000"/>
            <a:ext cx="1548000" cy="360000"/>
          </a:xfrm>
        </p:spPr>
        <p:txBody>
          <a:bodyPr bIns="72000" anchor="b" anchorCtr="0"/>
          <a:lstStyle>
            <a:lvl1pPr>
              <a:defRPr sz="800" b="0"/>
            </a:lvl1pPr>
          </a:lstStyle>
          <a:p>
            <a:pPr lvl="0"/>
            <a:r>
              <a:rPr lang="en-US" noProof="0" smtClean="0"/>
              <a:t>Chapter</a:t>
            </a:r>
            <a:endParaRPr lang="en-US" noProof="0"/>
          </a:p>
        </p:txBody>
      </p:sp>
      <p:sp>
        <p:nvSpPr>
          <p:cNvPr id="13" name="Bildplatzhalter 9"/>
          <p:cNvSpPr>
            <a:spLocks noGrp="1"/>
          </p:cNvSpPr>
          <p:nvPr>
            <p:ph type="pic" sz="quarter" idx="16" hasCustomPrompt="1"/>
          </p:nvPr>
        </p:nvSpPr>
        <p:spPr>
          <a:xfrm>
            <a:off x="7128000" y="4788000"/>
            <a:ext cx="1548000" cy="1080000"/>
          </a:xfrm>
          <a:solidFill>
            <a:schemeClr val="tx2"/>
          </a:solidFill>
        </p:spPr>
        <p:txBody>
          <a:bodyPr wrap="square" lIns="90000" tIns="90000" rIns="90000" bIns="90000"/>
          <a:lstStyle>
            <a:lvl1pPr>
              <a:defRPr sz="1000"/>
            </a:lvl1pPr>
          </a:lstStyle>
          <a:p>
            <a:r>
              <a:rPr lang="en-US" dirty="0" smtClean="0"/>
              <a:t>Click here to insert a image</a:t>
            </a:r>
            <a:endParaRPr lang="en-US" dirty="0"/>
          </a:p>
        </p:txBody>
      </p:sp>
      <p:sp>
        <p:nvSpPr>
          <p:cNvPr id="14" name="Textplatzhalter 11"/>
          <p:cNvSpPr>
            <a:spLocks noGrp="1"/>
          </p:cNvSpPr>
          <p:nvPr>
            <p:ph type="body" sz="quarter" idx="17" hasCustomPrompt="1"/>
          </p:nvPr>
        </p:nvSpPr>
        <p:spPr>
          <a:xfrm>
            <a:off x="7128000" y="4428000"/>
            <a:ext cx="1548000" cy="360000"/>
          </a:xfrm>
        </p:spPr>
        <p:txBody>
          <a:bodyPr bIns="72000" anchor="b" anchorCtr="0"/>
          <a:lstStyle>
            <a:lvl1pPr>
              <a:defRPr sz="800" b="0"/>
            </a:lvl1pPr>
          </a:lstStyle>
          <a:p>
            <a:pPr lvl="0"/>
            <a:r>
              <a:rPr lang="en-US" noProof="0" dirty="0" smtClean="0"/>
              <a:t>Chapter</a:t>
            </a:r>
            <a:endParaRPr lang="en-US" noProof="0" dirty="0"/>
          </a:p>
        </p:txBody>
      </p:sp>
      <p:sp>
        <p:nvSpPr>
          <p:cNvPr id="15" name="Bildplatzhalter 9"/>
          <p:cNvSpPr>
            <a:spLocks noGrp="1"/>
          </p:cNvSpPr>
          <p:nvPr>
            <p:ph type="pic" sz="quarter" idx="18" hasCustomPrompt="1"/>
          </p:nvPr>
        </p:nvSpPr>
        <p:spPr>
          <a:xfrm>
            <a:off x="2133000" y="4788000"/>
            <a:ext cx="1548000" cy="1080000"/>
          </a:xfrm>
          <a:solidFill>
            <a:schemeClr val="tx2"/>
          </a:solidFill>
        </p:spPr>
        <p:txBody>
          <a:bodyPr wrap="square"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sz="1000"/>
            </a:lvl1pPr>
          </a:lstStyle>
          <a:p>
            <a:r>
              <a:rPr lang="en-US" dirty="0" smtClean="0"/>
              <a:t>Click here to insert a image</a:t>
            </a:r>
          </a:p>
        </p:txBody>
      </p:sp>
      <p:sp>
        <p:nvSpPr>
          <p:cNvPr id="16" name="Textplatzhalter 11"/>
          <p:cNvSpPr>
            <a:spLocks noGrp="1"/>
          </p:cNvSpPr>
          <p:nvPr>
            <p:ph type="body" sz="quarter" idx="19" hasCustomPrompt="1"/>
          </p:nvPr>
        </p:nvSpPr>
        <p:spPr>
          <a:xfrm>
            <a:off x="2133000" y="4428000"/>
            <a:ext cx="1548000" cy="360000"/>
          </a:xfrm>
        </p:spPr>
        <p:txBody>
          <a:bodyPr bIns="72000" anchor="b" anchorCtr="0"/>
          <a:lstStyle>
            <a:lvl1pPr>
              <a:defRPr sz="800" b="0"/>
            </a:lvl1pPr>
          </a:lstStyle>
          <a:p>
            <a:pPr lvl="0"/>
            <a:r>
              <a:rPr lang="en-US" noProof="0" smtClean="0"/>
              <a:t>Chapter</a:t>
            </a:r>
            <a:endParaRPr lang="en-US" noProof="0"/>
          </a:p>
        </p:txBody>
      </p:sp>
      <p:sp>
        <p:nvSpPr>
          <p:cNvPr id="17" name="Bildplatzhalter 9"/>
          <p:cNvSpPr>
            <a:spLocks noGrp="1"/>
          </p:cNvSpPr>
          <p:nvPr>
            <p:ph type="pic" sz="quarter" idx="20" hasCustomPrompt="1"/>
          </p:nvPr>
        </p:nvSpPr>
        <p:spPr>
          <a:xfrm>
            <a:off x="468000" y="4788000"/>
            <a:ext cx="1548000" cy="1080000"/>
          </a:xfrm>
          <a:solidFill>
            <a:schemeClr val="tx2"/>
          </a:solidFill>
        </p:spPr>
        <p:txBody>
          <a:bodyPr wrap="square" lIns="90000" tIns="90000" rIns="90000" bIns="90000"/>
          <a:lstStyle>
            <a:lvl1pPr>
              <a:defRPr sz="1000"/>
            </a:lvl1pPr>
          </a:lstStyle>
          <a:p>
            <a:r>
              <a:rPr lang="en-US" dirty="0" smtClean="0"/>
              <a:t>Click here to insert a image</a:t>
            </a:r>
            <a:endParaRPr lang="en-US" dirty="0"/>
          </a:p>
        </p:txBody>
      </p:sp>
      <p:sp>
        <p:nvSpPr>
          <p:cNvPr id="18" name="Textplatzhalter 11"/>
          <p:cNvSpPr>
            <a:spLocks noGrp="1"/>
          </p:cNvSpPr>
          <p:nvPr>
            <p:ph type="body" sz="quarter" idx="21" hasCustomPrompt="1"/>
          </p:nvPr>
        </p:nvSpPr>
        <p:spPr>
          <a:xfrm>
            <a:off x="468000" y="4428000"/>
            <a:ext cx="1548000" cy="360000"/>
          </a:xfrm>
        </p:spPr>
        <p:txBody>
          <a:bodyPr bIns="72000" anchor="b" anchorCtr="0"/>
          <a:lstStyle>
            <a:lvl1pPr>
              <a:defRPr sz="800" b="0"/>
            </a:lvl1pPr>
          </a:lstStyle>
          <a:p>
            <a:pPr lvl="0"/>
            <a:r>
              <a:rPr lang="en-US" noProof="0" smtClean="0"/>
              <a:t>Chapter</a:t>
            </a:r>
            <a:endParaRPr lang="en-US" noProof="0"/>
          </a:p>
        </p:txBody>
      </p:sp>
      <p:cxnSp>
        <p:nvCxnSpPr>
          <p:cNvPr id="20" name="Gerade Verbindung 19"/>
          <p:cNvCxnSpPr/>
          <p:nvPr userDrawn="1"/>
        </p:nvCxnSpPr>
        <p:spPr>
          <a:xfrm>
            <a:off x="465138"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03603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hapter: gradient below">
    <p:spTree>
      <p:nvGrpSpPr>
        <p:cNvPr id="1" name=""/>
        <p:cNvGrpSpPr/>
        <p:nvPr/>
      </p:nvGrpSpPr>
      <p:grpSpPr>
        <a:xfrm>
          <a:off x="0" y="0"/>
          <a:ext cx="0" cy="0"/>
          <a:chOff x="0" y="0"/>
          <a:chExt cx="0" cy="0"/>
        </a:xfrm>
      </p:grpSpPr>
      <p:sp>
        <p:nvSpPr>
          <p:cNvPr id="9" name="Bildplatzhalter 8"/>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3124" y="985838"/>
            <a:ext cx="3992875" cy="2002162"/>
          </a:xfrm>
        </p:spPr>
        <p:txBody>
          <a:bodyPr/>
          <a:lstStyle>
            <a:lvl1pPr>
              <a:lnSpc>
                <a:spcPts val="4600"/>
              </a:lnSpc>
              <a:defRPr sz="4200">
                <a:solidFill>
                  <a:schemeClr val="bg1"/>
                </a:solidFill>
              </a:defRPr>
            </a:lvl1pPr>
          </a:lstStyle>
          <a:p>
            <a:r>
              <a:rPr lang="en-US" noProof="0" dirty="0" smtClean="0"/>
              <a:t>Click here to insert headline in upper case letters</a:t>
            </a:r>
            <a:endParaRPr lang="en-US" noProof="0" dirty="0"/>
          </a:p>
        </p:txBody>
      </p:sp>
      <p:pic>
        <p:nvPicPr>
          <p:cNvPr id="7" name="Bild 21" descr="Verlauf_laengs_large_RGB.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10800000">
            <a:off x="180000" y="5580000"/>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hteck 9"/>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1" name="Rechteck 10"/>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pic>
        <p:nvPicPr>
          <p:cNvPr id="12" name="Bild 9" descr="DHL_rgb_BG.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41924178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hapter: gradient above">
    <p:spTree>
      <p:nvGrpSpPr>
        <p:cNvPr id="1" name=""/>
        <p:cNvGrpSpPr/>
        <p:nvPr/>
      </p:nvGrpSpPr>
      <p:grpSpPr>
        <a:xfrm>
          <a:off x="0" y="0"/>
          <a:ext cx="0" cy="0"/>
          <a:chOff x="0" y="0"/>
          <a:chExt cx="0" cy="0"/>
        </a:xfrm>
      </p:grpSpPr>
      <p:graphicFrame>
        <p:nvGraphicFramePr>
          <p:cNvPr id="16" name="Objekt 15"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12359" name="think-cell Folie" r:id="rId4" imgW="360" imgH="360" progId="">
                  <p:embed/>
                </p:oleObj>
              </mc:Choice>
              <mc:Fallback>
                <p:oleObj name="think-cell Folie" r:id="rId4" imgW="360" imgH="360" progId="">
                  <p:embed/>
                  <p:pic>
                    <p:nvPicPr>
                      <p:cNvPr id="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Bildplatzhalter 8"/>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pic>
        <p:nvPicPr>
          <p:cNvPr id="7"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180000" y="170602"/>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hteck 13"/>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5" name="Rechteck 14"/>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sp>
        <p:nvSpPr>
          <p:cNvPr id="2" name="Titel 1"/>
          <p:cNvSpPr>
            <a:spLocks noGrp="1"/>
          </p:cNvSpPr>
          <p:nvPr>
            <p:ph type="title" hasCustomPrompt="1"/>
          </p:nvPr>
        </p:nvSpPr>
        <p:spPr>
          <a:xfrm>
            <a:off x="468000" y="720000"/>
            <a:ext cx="6374862" cy="2022237"/>
          </a:xfrm>
        </p:spPr>
        <p:txBody>
          <a:bodyPr/>
          <a:lstStyle>
            <a:lvl1pPr>
              <a:lnSpc>
                <a:spcPts val="4600"/>
              </a:lnSpc>
              <a:defRPr sz="4200">
                <a:solidFill>
                  <a:schemeClr val="bg1"/>
                </a:solidFill>
              </a:defRPr>
            </a:lvl1pPr>
          </a:lstStyle>
          <a:p>
            <a:r>
              <a:rPr lang="en-US" noProof="0" dirty="0" smtClean="0"/>
              <a:t>Click here to insert headline in upper case letters</a:t>
            </a:r>
            <a:endParaRPr lang="en-US" noProof="0" dirty="0"/>
          </a:p>
        </p:txBody>
      </p:sp>
      <p:pic>
        <p:nvPicPr>
          <p:cNvPr id="10" name="Bild 9" descr="DHL_rgb_BG.pn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00962" y="325795"/>
            <a:ext cx="976624" cy="140930"/>
          </a:xfrm>
          <a:prstGeom prst="rect">
            <a:avLst/>
          </a:prstGeom>
        </p:spPr>
      </p:pic>
    </p:spTree>
    <p:extLst>
      <p:ext uri="{BB962C8B-B14F-4D97-AF65-F5344CB8AC3E}">
        <p14:creationId xmlns:p14="http://schemas.microsoft.com/office/powerpoint/2010/main" val="165260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hapter: no gradient">
    <p:spTree>
      <p:nvGrpSpPr>
        <p:cNvPr id="1" name=""/>
        <p:cNvGrpSpPr/>
        <p:nvPr/>
      </p:nvGrpSpPr>
      <p:grpSpPr>
        <a:xfrm>
          <a:off x="0" y="0"/>
          <a:ext cx="0" cy="0"/>
          <a:chOff x="0" y="0"/>
          <a:chExt cx="0" cy="0"/>
        </a:xfrm>
      </p:grpSpPr>
      <p:sp>
        <p:nvSpPr>
          <p:cNvPr id="9" name="Bildplatzhalter 8"/>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3124" y="985838"/>
            <a:ext cx="3997325" cy="1800000"/>
          </a:xfrm>
        </p:spPr>
        <p:txBody>
          <a:bodyPr/>
          <a:lstStyle>
            <a:lvl1pPr>
              <a:lnSpc>
                <a:spcPts val="4600"/>
              </a:lnSpc>
              <a:defRPr sz="4200">
                <a:solidFill>
                  <a:srgbClr val="FFCC00"/>
                </a:solidFill>
              </a:defRPr>
            </a:lvl1pPr>
          </a:lstStyle>
          <a:p>
            <a:r>
              <a:rPr lang="en-US" noProof="0" dirty="0" smtClean="0"/>
              <a:t>Click here to insert headline in upper case letters</a:t>
            </a:r>
            <a:endParaRPr lang="en-US" noProof="0" dirty="0"/>
          </a:p>
        </p:txBody>
      </p:sp>
      <p:sp>
        <p:nvSpPr>
          <p:cNvPr id="10" name="Rechteck 9"/>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FFFFFF"/>
                </a:solidFill>
              </a:rPr>
              <a:pPr defTabSz="995363" eaLnBrk="0" fontAlgn="base" hangingPunct="0">
                <a:spcBef>
                  <a:spcPct val="0"/>
                </a:spcBef>
                <a:spcAft>
                  <a:spcPct val="0"/>
                </a:spcAft>
              </a:pPr>
              <a:t>‹#›</a:t>
            </a:fld>
            <a:endParaRPr lang="de-DE" sz="1000" smtClean="0">
              <a:solidFill>
                <a:srgbClr val="FFFFFF"/>
              </a:solidFill>
            </a:endParaRPr>
          </a:p>
        </p:txBody>
      </p:sp>
      <p:sp>
        <p:nvSpPr>
          <p:cNvPr id="11" name="Rechteck 10"/>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FFFFFF"/>
                </a:solidFill>
              </a:rPr>
              <a:t>Presentation title | Location | xx month 20xx</a:t>
            </a:r>
          </a:p>
        </p:txBody>
      </p:sp>
    </p:spTree>
    <p:extLst>
      <p:ext uri="{BB962C8B-B14F-4D97-AF65-F5344CB8AC3E}">
        <p14:creationId xmlns:p14="http://schemas.microsoft.com/office/powerpoint/2010/main" val="31916212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hapter: big gradient">
    <p:spTree>
      <p:nvGrpSpPr>
        <p:cNvPr id="1" name=""/>
        <p:cNvGrpSpPr/>
        <p:nvPr/>
      </p:nvGrpSpPr>
      <p:grpSpPr>
        <a:xfrm>
          <a:off x="0" y="0"/>
          <a:ext cx="0" cy="0"/>
          <a:chOff x="0" y="0"/>
          <a:chExt cx="0" cy="0"/>
        </a:xfrm>
      </p:grpSpPr>
      <p:pic>
        <p:nvPicPr>
          <p:cNvPr id="11" name="Bild 11" descr="Verlauf_laengs_large_RGB.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10800000">
            <a:off x="180000" y="1630800"/>
            <a:ext cx="8784000" cy="5048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465138" y="1774825"/>
            <a:ext cx="6374862" cy="1861175"/>
          </a:xfrm>
        </p:spPr>
        <p:txBody>
          <a:bodyPr/>
          <a:lstStyle>
            <a:lvl1pPr>
              <a:lnSpc>
                <a:spcPts val="4600"/>
              </a:lnSpc>
              <a:defRPr sz="4200">
                <a:solidFill>
                  <a:srgbClr val="D40511"/>
                </a:solidFill>
              </a:defRPr>
            </a:lvl1pPr>
          </a:lstStyle>
          <a:p>
            <a:r>
              <a:rPr lang="en-US" noProof="0" dirty="0" smtClean="0"/>
              <a:t>Click here to insert headline in upper case letters</a:t>
            </a:r>
            <a:endParaRPr lang="en-US" noProof="0" dirty="0"/>
          </a:p>
        </p:txBody>
      </p:sp>
      <p:sp>
        <p:nvSpPr>
          <p:cNvPr id="10" name="Rechteck 9"/>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3" name="Rechteck 12"/>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pic>
        <p:nvPicPr>
          <p:cNvPr id="7" name="Bild 9" descr="DHL_rgb_BG.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411845336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Content: 1 column - 1 lined headline + black 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7999"/>
            <a:ext cx="8208000" cy="517839"/>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idx="1" hasCustomPrompt="1"/>
          </p:nvPr>
        </p:nvSpPr>
        <p:spPr>
          <a:xfrm>
            <a:off x="468000" y="1547999"/>
            <a:ext cx="6120000" cy="4320000"/>
          </a:xfrm>
        </p:spPr>
        <p:txBody>
          <a:bodyPr/>
          <a:lstStyle>
            <a:lvl1pPr>
              <a:spcAft>
                <a:spcPts val="1400"/>
              </a:spcAft>
              <a:defRPr/>
            </a:lvl1pPr>
            <a:lvl2pPr>
              <a:defRPr/>
            </a:lvl2pPr>
            <a:lvl3pPr>
              <a:defRPr/>
            </a:lvl3pPr>
            <a:lvl4pPr>
              <a:defRPr baseline="0"/>
            </a:lvl4pPr>
            <a:lvl5pPr>
              <a:defRPr baseline="0"/>
            </a:lvl5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9" name="Gerade Verbindung 8"/>
          <p:cNvCxnSpPr/>
          <p:nvPr userDrawn="1"/>
        </p:nvCxnSpPr>
        <p:spPr>
          <a:xfrm>
            <a:off x="465138"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5234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Content: 1 column - 2 lined headline + blacklin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idx="1" hasCustomPrompt="1"/>
          </p:nvPr>
        </p:nvSpPr>
        <p:spPr>
          <a:xfrm>
            <a:off x="468000" y="1547999"/>
            <a:ext cx="6120000" cy="4320000"/>
          </a:xfrm>
        </p:spPr>
        <p:txBody>
          <a:bodyPr/>
          <a:lstStyle>
            <a:lvl1pPr>
              <a:spcAft>
                <a:spcPts val="1400"/>
              </a:spcAft>
              <a:defRPr/>
            </a:lvl1pPr>
            <a:lvl2pPr>
              <a:defRPr/>
            </a:lvl2pPr>
            <a:lvl3pPr>
              <a:defRPr/>
            </a:lvl3pPr>
            <a:lvl4pPr>
              <a:defRPr baseline="0"/>
            </a:lvl4pPr>
            <a:lvl5pPr>
              <a:defRPr baseline="0"/>
            </a:lvl5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9" name="Gerade Verbindung 8"/>
          <p:cNvCxnSpPr/>
          <p:nvPr userDrawn="1"/>
        </p:nvCxnSpPr>
        <p:spPr>
          <a:xfrm>
            <a:off x="464400" y="1368000"/>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029300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Content: 2 columns - 1 lined headline + head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517838"/>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548000"/>
            <a:ext cx="3996000" cy="432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4" name="Inhaltsplatzhalter 3"/>
          <p:cNvSpPr>
            <a:spLocks noGrp="1"/>
          </p:cNvSpPr>
          <p:nvPr>
            <p:ph sz="half" idx="2" hasCustomPrompt="1"/>
          </p:nvPr>
        </p:nvSpPr>
        <p:spPr>
          <a:xfrm>
            <a:off x="4680000" y="1548000"/>
            <a:ext cx="3996000" cy="432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0" name="Gerade Verbindung 9"/>
          <p:cNvCxnSpPr/>
          <p:nvPr userDrawn="1"/>
        </p:nvCxnSpPr>
        <p:spPr>
          <a:xfrm>
            <a:off x="464400" y="986400"/>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361226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1_Content: 2 columns - 2 lined headline + black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900000"/>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548000"/>
            <a:ext cx="3996000" cy="432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4" name="Inhaltsplatzhalter 3"/>
          <p:cNvSpPr>
            <a:spLocks noGrp="1"/>
          </p:cNvSpPr>
          <p:nvPr>
            <p:ph sz="half" idx="2" hasCustomPrompt="1"/>
          </p:nvPr>
        </p:nvSpPr>
        <p:spPr>
          <a:xfrm>
            <a:off x="4680000" y="1548000"/>
            <a:ext cx="3996000" cy="432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0" name="Gerade Verbindung 9"/>
          <p:cNvCxnSpPr/>
          <p:nvPr userDrawn="1"/>
        </p:nvCxnSpPr>
        <p:spPr>
          <a:xfrm>
            <a:off x="464400" y="1368000"/>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852804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 1 column, 1 image, 1 lined head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7999"/>
            <a:ext cx="3992875" cy="517839"/>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547998"/>
            <a:ext cx="3992875" cy="4320001"/>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8" name="Bildplatzhalter 7"/>
          <p:cNvSpPr>
            <a:spLocks noGrp="1"/>
          </p:cNvSpPr>
          <p:nvPr>
            <p:ph type="pic" sz="quarter" idx="12" hasCustomPrompt="1"/>
          </p:nvPr>
        </p:nvSpPr>
        <p:spPr>
          <a:xfrm>
            <a:off x="4680000" y="468000"/>
            <a:ext cx="3996000" cy="5400000"/>
          </a:xfrm>
          <a:solidFill>
            <a:schemeClr val="tx2"/>
          </a:solidFill>
        </p:spPr>
        <p:txBody>
          <a:bodyPr lIns="90000" tIns="90000" rIns="90000" bIns="90000"/>
          <a:lstStyle>
            <a:lvl1pPr>
              <a:defRPr/>
            </a:lvl1pPr>
          </a:lstStyle>
          <a:p>
            <a:r>
              <a:rPr lang="en-US" dirty="0" smtClean="0"/>
              <a:t>Click here to insert a image</a:t>
            </a:r>
            <a:endParaRPr lang="en-US" dirty="0"/>
          </a:p>
        </p:txBody>
      </p:sp>
      <p:cxnSp>
        <p:nvCxnSpPr>
          <p:cNvPr id="12" name="Gerade Verbindung 11"/>
          <p:cNvCxnSpPr/>
          <p:nvPr userDrawn="1"/>
        </p:nvCxnSpPr>
        <p:spPr>
          <a:xfrm>
            <a:off x="465138" y="985838"/>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64569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tent: 1 column, 1 image, 2 lined head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7999"/>
            <a:ext cx="3992875" cy="1306825"/>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941698"/>
            <a:ext cx="3992875" cy="3926301"/>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8" name="Bildplatzhalter 7"/>
          <p:cNvSpPr>
            <a:spLocks noGrp="1"/>
          </p:cNvSpPr>
          <p:nvPr>
            <p:ph type="pic" sz="quarter" idx="12" hasCustomPrompt="1"/>
          </p:nvPr>
        </p:nvSpPr>
        <p:spPr>
          <a:xfrm>
            <a:off x="4680000" y="468000"/>
            <a:ext cx="3996000" cy="5400000"/>
          </a:xfrm>
          <a:solidFill>
            <a:schemeClr val="tx2"/>
          </a:solidFill>
        </p:spPr>
        <p:txBody>
          <a:bodyPr lIns="90000" tIns="90000" rIns="90000" bIns="90000"/>
          <a:lstStyle>
            <a:lvl1pPr>
              <a:defRPr/>
            </a:lvl1pPr>
          </a:lstStyle>
          <a:p>
            <a:r>
              <a:rPr lang="en-US" dirty="0" smtClean="0"/>
              <a:t>Click here to insert a image</a:t>
            </a:r>
            <a:endParaRPr lang="en-US" dirty="0"/>
          </a:p>
        </p:txBody>
      </p:sp>
      <p:cxnSp>
        <p:nvCxnSpPr>
          <p:cNvPr id="12" name="Gerade Verbindung 11"/>
          <p:cNvCxnSpPr/>
          <p:nvPr userDrawn="1"/>
        </p:nvCxnSpPr>
        <p:spPr>
          <a:xfrm>
            <a:off x="464400" y="1368000"/>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267987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tent: 1 column, 1 image, 3 lined head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7999"/>
            <a:ext cx="3992875" cy="1306825"/>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8000" y="1940400"/>
            <a:ext cx="3992875" cy="396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sp>
        <p:nvSpPr>
          <p:cNvPr id="8" name="Bildplatzhalter 7"/>
          <p:cNvSpPr>
            <a:spLocks noGrp="1"/>
          </p:cNvSpPr>
          <p:nvPr>
            <p:ph type="pic" sz="quarter" idx="12" hasCustomPrompt="1"/>
          </p:nvPr>
        </p:nvSpPr>
        <p:spPr>
          <a:xfrm>
            <a:off x="4680000" y="468000"/>
            <a:ext cx="3996000" cy="5400000"/>
          </a:xfrm>
          <a:solidFill>
            <a:schemeClr val="tx2"/>
          </a:solidFill>
        </p:spPr>
        <p:txBody>
          <a:bodyPr lIns="90000" tIns="90000" rIns="90000" bIns="90000"/>
          <a:lstStyle>
            <a:lvl1pPr>
              <a:defRPr/>
            </a:lvl1pPr>
          </a:lstStyle>
          <a:p>
            <a:r>
              <a:rPr lang="en-US" dirty="0" smtClean="0"/>
              <a:t>Click here to insert a image</a:t>
            </a:r>
            <a:endParaRPr lang="en-US" dirty="0"/>
          </a:p>
        </p:txBody>
      </p:sp>
      <p:cxnSp>
        <p:nvCxnSpPr>
          <p:cNvPr id="12" name="Gerade Verbindung 11"/>
          <p:cNvCxnSpPr/>
          <p:nvPr userDrawn="1"/>
        </p:nvCxnSpPr>
        <p:spPr>
          <a:xfrm>
            <a:off x="464400" y="1764000"/>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155465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ntent: 1 column, 3 images, 1lined headline">
    <p:spTree>
      <p:nvGrpSpPr>
        <p:cNvPr id="1" name=""/>
        <p:cNvGrpSpPr/>
        <p:nvPr/>
      </p:nvGrpSpPr>
      <p:grpSpPr>
        <a:xfrm>
          <a:off x="0" y="0"/>
          <a:ext cx="0" cy="0"/>
          <a:chOff x="0" y="0"/>
          <a:chExt cx="0" cy="0"/>
        </a:xfrm>
      </p:grpSpPr>
      <p:sp>
        <p:nvSpPr>
          <p:cNvPr id="8" name="Bildplatzhalter 7"/>
          <p:cNvSpPr>
            <a:spLocks noGrp="1"/>
          </p:cNvSpPr>
          <p:nvPr>
            <p:ph type="pic" sz="quarter" idx="12" hasCustomPrompt="1"/>
          </p:nvPr>
        </p:nvSpPr>
        <p:spPr>
          <a:xfrm>
            <a:off x="4680000" y="468000"/>
            <a:ext cx="3996000" cy="3888000"/>
          </a:xfrm>
          <a:solidFill>
            <a:schemeClr val="tx2"/>
          </a:solidFill>
        </p:spPr>
        <p:txBody>
          <a:bodyPr lIns="90000" tIns="90000" rIns="90000" bIns="90000"/>
          <a:lstStyle>
            <a:lvl1pPr>
              <a:defRPr/>
            </a:lvl1pPr>
          </a:lstStyle>
          <a:p>
            <a:r>
              <a:rPr lang="en-US" dirty="0" smtClean="0"/>
              <a:t>Click here to insert a image</a:t>
            </a:r>
            <a:endParaRPr lang="en-US" dirty="0"/>
          </a:p>
        </p:txBody>
      </p:sp>
      <p:sp>
        <p:nvSpPr>
          <p:cNvPr id="7" name="Bildplatzhalter 7"/>
          <p:cNvSpPr>
            <a:spLocks noGrp="1"/>
          </p:cNvSpPr>
          <p:nvPr>
            <p:ph type="pic" sz="quarter" idx="13" hasCustomPrompt="1"/>
          </p:nvPr>
        </p:nvSpPr>
        <p:spPr>
          <a:xfrm>
            <a:off x="468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10" name="Bildplatzhalter 7"/>
          <p:cNvSpPr>
            <a:spLocks noGrp="1"/>
          </p:cNvSpPr>
          <p:nvPr>
            <p:ph type="pic" sz="quarter" idx="14" hasCustomPrompt="1"/>
          </p:nvPr>
        </p:nvSpPr>
        <p:spPr>
          <a:xfrm>
            <a:off x="675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2" name="Titel 1"/>
          <p:cNvSpPr>
            <a:spLocks noGrp="1"/>
          </p:cNvSpPr>
          <p:nvPr>
            <p:ph type="title" hasCustomPrompt="1"/>
          </p:nvPr>
        </p:nvSpPr>
        <p:spPr>
          <a:xfrm>
            <a:off x="468000" y="468000"/>
            <a:ext cx="3992874" cy="1260000"/>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7999" y="1547998"/>
            <a:ext cx="3992875" cy="4320001"/>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3" name="Gerade Verbindung 12"/>
          <p:cNvCxnSpPr/>
          <p:nvPr userDrawn="1"/>
        </p:nvCxnSpPr>
        <p:spPr>
          <a:xfrm>
            <a:off x="465138" y="985838"/>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58165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ntent: 1 column, 3 images, 2 lined headline">
    <p:spTree>
      <p:nvGrpSpPr>
        <p:cNvPr id="1" name=""/>
        <p:cNvGrpSpPr/>
        <p:nvPr/>
      </p:nvGrpSpPr>
      <p:grpSpPr>
        <a:xfrm>
          <a:off x="0" y="0"/>
          <a:ext cx="0" cy="0"/>
          <a:chOff x="0" y="0"/>
          <a:chExt cx="0" cy="0"/>
        </a:xfrm>
      </p:grpSpPr>
      <p:sp>
        <p:nvSpPr>
          <p:cNvPr id="8" name="Bildplatzhalter 7"/>
          <p:cNvSpPr>
            <a:spLocks noGrp="1"/>
          </p:cNvSpPr>
          <p:nvPr>
            <p:ph type="pic" sz="quarter" idx="12" hasCustomPrompt="1"/>
          </p:nvPr>
        </p:nvSpPr>
        <p:spPr>
          <a:xfrm>
            <a:off x="4680000" y="468000"/>
            <a:ext cx="3996000" cy="3888000"/>
          </a:xfrm>
          <a:solidFill>
            <a:schemeClr val="tx2"/>
          </a:solidFill>
        </p:spPr>
        <p:txBody>
          <a:bodyPr lIns="90000" tIns="90000" rIns="90000" bIns="90000"/>
          <a:lstStyle>
            <a:lvl1pPr>
              <a:defRPr/>
            </a:lvl1pPr>
          </a:lstStyle>
          <a:p>
            <a:r>
              <a:rPr lang="en-US" dirty="0" smtClean="0"/>
              <a:t>Click here to insert a image</a:t>
            </a:r>
            <a:endParaRPr lang="en-US" dirty="0"/>
          </a:p>
        </p:txBody>
      </p:sp>
      <p:sp>
        <p:nvSpPr>
          <p:cNvPr id="7" name="Bildplatzhalter 7"/>
          <p:cNvSpPr>
            <a:spLocks noGrp="1"/>
          </p:cNvSpPr>
          <p:nvPr>
            <p:ph type="pic" sz="quarter" idx="13" hasCustomPrompt="1"/>
          </p:nvPr>
        </p:nvSpPr>
        <p:spPr>
          <a:xfrm>
            <a:off x="468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10" name="Bildplatzhalter 7"/>
          <p:cNvSpPr>
            <a:spLocks noGrp="1"/>
          </p:cNvSpPr>
          <p:nvPr>
            <p:ph type="pic" sz="quarter" idx="14" hasCustomPrompt="1"/>
          </p:nvPr>
        </p:nvSpPr>
        <p:spPr>
          <a:xfrm>
            <a:off x="675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2" name="Titel 1"/>
          <p:cNvSpPr>
            <a:spLocks noGrp="1"/>
          </p:cNvSpPr>
          <p:nvPr>
            <p:ph type="title" hasCustomPrompt="1"/>
          </p:nvPr>
        </p:nvSpPr>
        <p:spPr>
          <a:xfrm>
            <a:off x="468000" y="468000"/>
            <a:ext cx="3992874" cy="1260000"/>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7999" y="1941699"/>
            <a:ext cx="3992875" cy="3926301"/>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3" name="Gerade Verbindung 12"/>
          <p:cNvCxnSpPr/>
          <p:nvPr userDrawn="1"/>
        </p:nvCxnSpPr>
        <p:spPr>
          <a:xfrm>
            <a:off x="465138" y="1368000"/>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51801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tent: 1 column, 3 images, 3 lined headline">
    <p:spTree>
      <p:nvGrpSpPr>
        <p:cNvPr id="1" name=""/>
        <p:cNvGrpSpPr/>
        <p:nvPr/>
      </p:nvGrpSpPr>
      <p:grpSpPr>
        <a:xfrm>
          <a:off x="0" y="0"/>
          <a:ext cx="0" cy="0"/>
          <a:chOff x="0" y="0"/>
          <a:chExt cx="0" cy="0"/>
        </a:xfrm>
      </p:grpSpPr>
      <p:sp>
        <p:nvSpPr>
          <p:cNvPr id="8" name="Bildplatzhalter 7"/>
          <p:cNvSpPr>
            <a:spLocks noGrp="1"/>
          </p:cNvSpPr>
          <p:nvPr>
            <p:ph type="pic" sz="quarter" idx="12" hasCustomPrompt="1"/>
          </p:nvPr>
        </p:nvSpPr>
        <p:spPr>
          <a:xfrm>
            <a:off x="4680000" y="468000"/>
            <a:ext cx="3996000" cy="3888000"/>
          </a:xfrm>
          <a:solidFill>
            <a:schemeClr val="tx2"/>
          </a:solidFill>
        </p:spPr>
        <p:txBody>
          <a:bodyPr lIns="90000" tIns="90000" rIns="90000" bIns="90000"/>
          <a:lstStyle>
            <a:lvl1pPr>
              <a:defRPr/>
            </a:lvl1pPr>
          </a:lstStyle>
          <a:p>
            <a:r>
              <a:rPr lang="en-US" dirty="0" smtClean="0"/>
              <a:t>Click here to insert a image</a:t>
            </a:r>
            <a:endParaRPr lang="en-US" dirty="0"/>
          </a:p>
        </p:txBody>
      </p:sp>
      <p:sp>
        <p:nvSpPr>
          <p:cNvPr id="7" name="Bildplatzhalter 7"/>
          <p:cNvSpPr>
            <a:spLocks noGrp="1"/>
          </p:cNvSpPr>
          <p:nvPr>
            <p:ph type="pic" sz="quarter" idx="13" hasCustomPrompt="1"/>
          </p:nvPr>
        </p:nvSpPr>
        <p:spPr>
          <a:xfrm>
            <a:off x="468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10" name="Bildplatzhalter 7"/>
          <p:cNvSpPr>
            <a:spLocks noGrp="1"/>
          </p:cNvSpPr>
          <p:nvPr>
            <p:ph type="pic" sz="quarter" idx="14" hasCustomPrompt="1"/>
          </p:nvPr>
        </p:nvSpPr>
        <p:spPr>
          <a:xfrm>
            <a:off x="6750000" y="4500000"/>
            <a:ext cx="1926000" cy="1368000"/>
          </a:xfrm>
          <a:solidFill>
            <a:schemeClr val="tx2"/>
          </a:solidFill>
        </p:spPr>
        <p:txBody>
          <a:bodyPr lIns="90000" tIns="90000" rIns="90000" bIns="9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dirty="0" smtClean="0"/>
              <a:t>Click here to insert a image</a:t>
            </a:r>
          </a:p>
        </p:txBody>
      </p:sp>
      <p:sp>
        <p:nvSpPr>
          <p:cNvPr id="2" name="Titel 1"/>
          <p:cNvSpPr>
            <a:spLocks noGrp="1"/>
          </p:cNvSpPr>
          <p:nvPr>
            <p:ph type="title" hasCustomPrompt="1"/>
          </p:nvPr>
        </p:nvSpPr>
        <p:spPr>
          <a:xfrm>
            <a:off x="468000" y="467999"/>
            <a:ext cx="3992874" cy="1306825"/>
          </a:xfrm>
        </p:spPr>
        <p:txBody>
          <a:bodyPr/>
          <a:lstStyle/>
          <a:p>
            <a:r>
              <a:rPr lang="en-US" noProof="0" dirty="0" smtClean="0"/>
              <a:t>Click here to insert headline in upper case letters</a:t>
            </a:r>
            <a:endParaRPr lang="en-US" noProof="0" dirty="0"/>
          </a:p>
        </p:txBody>
      </p:sp>
      <p:sp>
        <p:nvSpPr>
          <p:cNvPr id="3" name="Inhaltsplatzhalter 2"/>
          <p:cNvSpPr>
            <a:spLocks noGrp="1"/>
          </p:cNvSpPr>
          <p:nvPr>
            <p:ph sz="half" idx="1" hasCustomPrompt="1"/>
          </p:nvPr>
        </p:nvSpPr>
        <p:spPr>
          <a:xfrm>
            <a:off x="467999" y="1940400"/>
            <a:ext cx="3992875" cy="3960000"/>
          </a:xfrm>
        </p:spPr>
        <p:txBody>
          <a:bodyPr/>
          <a:lstStyle>
            <a:lvl1pPr>
              <a:spcAft>
                <a:spcPts val="1400"/>
              </a:spcAf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dirty="0" smtClean="0"/>
              <a:t>Insert here the subtitle text bold (first level)</a:t>
            </a:r>
          </a:p>
          <a:p>
            <a:pPr lvl="1"/>
            <a:r>
              <a:rPr lang="en-US" noProof="0" dirty="0" smtClean="0"/>
              <a:t>Insert here the copy text (second level)</a:t>
            </a:r>
          </a:p>
          <a:p>
            <a:pPr lvl="2"/>
            <a:r>
              <a:rPr lang="en-US" noProof="0" dirty="0" smtClean="0"/>
              <a:t>Insert here the bullet text (third level)</a:t>
            </a:r>
          </a:p>
          <a:p>
            <a:pPr lvl="3"/>
            <a:r>
              <a:rPr lang="en-US" noProof="0" dirty="0" smtClean="0"/>
              <a:t>Insert here the bullet text (fourth level)</a:t>
            </a:r>
          </a:p>
          <a:p>
            <a:pPr lvl="4"/>
            <a:r>
              <a:rPr lang="en-US" noProof="0" dirty="0" smtClean="0"/>
              <a:t>Insert here the bullet text (fifth level)</a:t>
            </a:r>
            <a:endParaRPr lang="en-US" noProof="0" dirty="0"/>
          </a:p>
        </p:txBody>
      </p:sp>
      <p:cxnSp>
        <p:nvCxnSpPr>
          <p:cNvPr id="13" name="Gerade Verbindung 12"/>
          <p:cNvCxnSpPr/>
          <p:nvPr userDrawn="1"/>
        </p:nvCxnSpPr>
        <p:spPr>
          <a:xfrm>
            <a:off x="465138" y="1764000"/>
            <a:ext cx="3988425"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177125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Quote: big gradient">
    <p:spTree>
      <p:nvGrpSpPr>
        <p:cNvPr id="1" name=""/>
        <p:cNvGrpSpPr/>
        <p:nvPr/>
      </p:nvGrpSpPr>
      <p:grpSpPr>
        <a:xfrm>
          <a:off x="0" y="0"/>
          <a:ext cx="0" cy="0"/>
          <a:chOff x="0" y="0"/>
          <a:chExt cx="0" cy="0"/>
        </a:xfrm>
      </p:grpSpPr>
      <p:pic>
        <p:nvPicPr>
          <p:cNvPr id="8" name="Bild 11" descr="Verlauf_laengs_large_RGB.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10800000">
            <a:off x="180000" y="1630800"/>
            <a:ext cx="8784000" cy="5048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468000" y="468000"/>
            <a:ext cx="7704000" cy="4320000"/>
          </a:xfrm>
        </p:spPr>
        <p:txBody>
          <a:bodyPr lIns="972000" anchor="ctr"/>
          <a:lstStyle>
            <a:lvl1pPr>
              <a:lnSpc>
                <a:spcPts val="3500"/>
              </a:lnSpc>
              <a:defRPr sz="3000" cap="none" baseline="0"/>
            </a:lvl1pPr>
          </a:lstStyle>
          <a:p>
            <a:r>
              <a:rPr lang="en-US" noProof="0" dirty="0" smtClean="0"/>
              <a:t>Click here to insert a quote</a:t>
            </a:r>
            <a:endParaRPr lang="en-US" noProof="0" dirty="0"/>
          </a:p>
        </p:txBody>
      </p:sp>
      <p:sp>
        <p:nvSpPr>
          <p:cNvPr id="11" name="Rechteck 10"/>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3" name="Rechteck 12"/>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pic>
        <p:nvPicPr>
          <p:cNvPr id="7" name="Bild 9" descr="DHL_rgb_BG.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422491825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Quote: gradient below">
    <p:spTree>
      <p:nvGrpSpPr>
        <p:cNvPr id="1" name=""/>
        <p:cNvGrpSpPr/>
        <p:nvPr/>
      </p:nvGrpSpPr>
      <p:grpSpPr>
        <a:xfrm>
          <a:off x="0" y="0"/>
          <a:ext cx="0" cy="0"/>
          <a:chOff x="0" y="0"/>
          <a:chExt cx="0" cy="0"/>
        </a:xfrm>
      </p:grpSpPr>
      <p:sp>
        <p:nvSpPr>
          <p:cNvPr id="7"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a:defRPr/>
            </a:lvl1pPr>
          </a:lstStyle>
          <a:p>
            <a:r>
              <a:rPr lang="en-US" smtClean="0"/>
              <a:t>Click here to insert a image</a:t>
            </a:r>
            <a:endParaRPr lang="en-US" dirty="0"/>
          </a:p>
        </p:txBody>
      </p:sp>
      <p:sp>
        <p:nvSpPr>
          <p:cNvPr id="5" name="Titel 1"/>
          <p:cNvSpPr>
            <a:spLocks noGrp="1"/>
          </p:cNvSpPr>
          <p:nvPr>
            <p:ph type="title" hasCustomPrompt="1"/>
          </p:nvPr>
        </p:nvSpPr>
        <p:spPr>
          <a:xfrm>
            <a:off x="465138" y="5533750"/>
            <a:ext cx="5256000" cy="722588"/>
          </a:xfrm>
          <a:gradFill>
            <a:gsLst>
              <a:gs pos="0">
                <a:schemeClr val="bg1">
                  <a:alpha val="0"/>
                </a:schemeClr>
              </a:gs>
              <a:gs pos="50000">
                <a:srgbClr val="FFCC00"/>
              </a:gs>
              <a:gs pos="100000">
                <a:srgbClr val="FFCC00"/>
              </a:gs>
            </a:gsLst>
            <a:lin ang="5400000" scaled="0"/>
          </a:gradFill>
        </p:spPr>
        <p:txBody>
          <a:bodyPr lIns="180000" tIns="180000" rIns="180000" bIns="180000" anchor="b" anchorCtr="0">
            <a:spAutoFit/>
          </a:bodyPr>
          <a:lstStyle>
            <a:lvl1pPr>
              <a:lnSpc>
                <a:spcPts val="2800"/>
              </a:lnSpc>
              <a:defRPr sz="2500" cap="none" baseline="0"/>
            </a:lvl1pPr>
          </a:lstStyle>
          <a:p>
            <a:r>
              <a:rPr lang="en-US" noProof="0" dirty="0" smtClean="0"/>
              <a:t>Click here to insert a quote</a:t>
            </a:r>
            <a:endParaRPr lang="en-US" noProof="0" dirty="0"/>
          </a:p>
        </p:txBody>
      </p:sp>
    </p:spTree>
    <p:extLst>
      <p:ext uri="{BB962C8B-B14F-4D97-AF65-F5344CB8AC3E}">
        <p14:creationId xmlns:p14="http://schemas.microsoft.com/office/powerpoint/2010/main" val="4712511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Quote: transparent layer">
    <p:spTree>
      <p:nvGrpSpPr>
        <p:cNvPr id="1" name=""/>
        <p:cNvGrpSpPr/>
        <p:nvPr/>
      </p:nvGrpSpPr>
      <p:grpSpPr>
        <a:xfrm>
          <a:off x="0" y="0"/>
          <a:ext cx="0" cy="0"/>
          <a:chOff x="0" y="0"/>
          <a:chExt cx="0" cy="0"/>
        </a:xfrm>
      </p:grpSpPr>
      <p:sp>
        <p:nvSpPr>
          <p:cNvPr id="7"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a:defRPr baseline="0"/>
            </a:lvl1pPr>
          </a:lstStyle>
          <a:p>
            <a:r>
              <a:rPr lang="en-US" dirty="0" smtClean="0"/>
              <a:t>Click here to insert a image</a:t>
            </a:r>
            <a:endParaRPr lang="en-US" dirty="0"/>
          </a:p>
        </p:txBody>
      </p:sp>
      <p:sp>
        <p:nvSpPr>
          <p:cNvPr id="2" name="Titel 1"/>
          <p:cNvSpPr>
            <a:spLocks noGrp="1"/>
          </p:cNvSpPr>
          <p:nvPr>
            <p:ph type="title" hasCustomPrompt="1"/>
          </p:nvPr>
        </p:nvSpPr>
        <p:spPr>
          <a:xfrm>
            <a:off x="465138" y="5533750"/>
            <a:ext cx="5256000" cy="722588"/>
          </a:xfrm>
          <a:solidFill>
            <a:srgbClr val="FFCC00">
              <a:alpha val="92000"/>
            </a:srgbClr>
          </a:solidFill>
        </p:spPr>
        <p:txBody>
          <a:bodyPr lIns="180000" tIns="180000" rIns="180000" bIns="180000" anchor="b" anchorCtr="0">
            <a:spAutoFit/>
          </a:bodyPr>
          <a:lstStyle>
            <a:lvl1pPr>
              <a:lnSpc>
                <a:spcPts val="2800"/>
              </a:lnSpc>
              <a:defRPr sz="2500" cap="none" baseline="0"/>
            </a:lvl1pPr>
          </a:lstStyle>
          <a:p>
            <a:r>
              <a:rPr lang="en-US" noProof="0" dirty="0" smtClean="0"/>
              <a:t>Click here to insert a quote</a:t>
            </a:r>
            <a:endParaRPr lang="en-US" noProof="0" dirty="0"/>
          </a:p>
        </p:txBody>
      </p:sp>
    </p:spTree>
    <p:extLst>
      <p:ext uri="{BB962C8B-B14F-4D97-AF65-F5344CB8AC3E}">
        <p14:creationId xmlns:p14="http://schemas.microsoft.com/office/powerpoint/2010/main" val="26543847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Graphics: 2 graphics right">
    <p:spTree>
      <p:nvGrpSpPr>
        <p:cNvPr id="1" name=""/>
        <p:cNvGrpSpPr/>
        <p:nvPr/>
      </p:nvGrpSpPr>
      <p:grpSpPr>
        <a:xfrm>
          <a:off x="0" y="0"/>
          <a:ext cx="0" cy="0"/>
          <a:chOff x="0" y="0"/>
          <a:chExt cx="0" cy="0"/>
        </a:xfrm>
      </p:grpSpPr>
      <p:graphicFrame>
        <p:nvGraphicFramePr>
          <p:cNvPr id="18" name="Objekt 17"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13383" name="think-cell Folie" r:id="rId4" imgW="360" imgH="360" progId="">
                  <p:embed/>
                </p:oleObj>
              </mc:Choice>
              <mc:Fallback>
                <p:oleObj name="think-cell Folie" r:id="rId4" imgW="360" imgH="360" progId="">
                  <p:embed/>
                  <p:pic>
                    <p:nvPicPr>
                      <p:cNvPr id="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000" y="468000"/>
            <a:ext cx="8208000" cy="900000"/>
          </a:xfrm>
        </p:spPr>
        <p:txBody>
          <a:bodyPr/>
          <a:lstStyle>
            <a:lvl1pPr>
              <a:defRPr>
                <a:solidFill>
                  <a:schemeClr val="bg1"/>
                </a:solidFill>
              </a:defRPr>
            </a:lvl1pPr>
          </a:lstStyle>
          <a:p>
            <a:r>
              <a:rPr lang="en-US" noProof="0" dirty="0" smtClean="0"/>
              <a:t>Click here to insert headline in upper case letters</a:t>
            </a:r>
            <a:endParaRPr lang="en-US" noProof="0" dirty="0"/>
          </a:p>
        </p:txBody>
      </p:sp>
      <p:sp>
        <p:nvSpPr>
          <p:cNvPr id="16" name="Rechteck 15"/>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7" name="Rechteck 16"/>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sp>
        <p:nvSpPr>
          <p:cNvPr id="22" name="Textplatzhalter 6"/>
          <p:cNvSpPr>
            <a:spLocks noGrp="1"/>
          </p:cNvSpPr>
          <p:nvPr>
            <p:ph type="body" sz="quarter" idx="13" hasCustomPrompt="1"/>
          </p:nvPr>
        </p:nvSpPr>
        <p:spPr>
          <a:xfrm>
            <a:off x="4176000" y="3072320"/>
            <a:ext cx="2196000" cy="324000"/>
          </a:xfrm>
          <a:solidFill>
            <a:schemeClr val="accent2">
              <a:alpha val="65000"/>
            </a:schemeClr>
          </a:solidFill>
        </p:spPr>
        <p:txBody>
          <a:bodyPr lIns="90000" anchor="ctr" anchorCtr="0"/>
          <a:lstStyle>
            <a:lvl1pPr>
              <a:defRPr sz="1200" b="0" cap="all" normalizeH="0" baseline="0">
                <a:solidFill>
                  <a:srgbClr val="FFCC00"/>
                </a:solidFill>
              </a:defRPr>
            </a:lvl1pPr>
            <a:lvl2pPr>
              <a:defRPr b="0"/>
            </a:lvl2pPr>
            <a:lvl3pPr>
              <a:defRPr b="0"/>
            </a:lvl3pPr>
            <a:lvl4pPr>
              <a:defRPr b="0"/>
            </a:lvl4pPr>
            <a:lvl5pPr>
              <a:defRPr b="0"/>
            </a:lvl5pPr>
          </a:lstStyle>
          <a:p>
            <a:pPr lvl="0"/>
            <a:r>
              <a:rPr lang="en-US" noProof="0" dirty="0" smtClean="0"/>
              <a:t>Graphic headline</a:t>
            </a:r>
            <a:endParaRPr lang="en-US" noProof="0" dirty="0"/>
          </a:p>
        </p:txBody>
      </p:sp>
      <p:sp>
        <p:nvSpPr>
          <p:cNvPr id="23" name="Textplatzhalter 6"/>
          <p:cNvSpPr>
            <a:spLocks noGrp="1"/>
          </p:cNvSpPr>
          <p:nvPr>
            <p:ph type="body" sz="quarter" idx="14" hasCustomPrompt="1"/>
          </p:nvPr>
        </p:nvSpPr>
        <p:spPr>
          <a:xfrm>
            <a:off x="6480000" y="3072320"/>
            <a:ext cx="2196000" cy="324000"/>
          </a:xfrm>
          <a:solidFill>
            <a:schemeClr val="accent2">
              <a:alpha val="65000"/>
            </a:schemeClr>
          </a:solidFill>
        </p:spPr>
        <p:txBody>
          <a:bodyPr lIns="90000" anchor="ctr" anchorCtr="0"/>
          <a:lstStyle>
            <a:lvl1pPr>
              <a:defRPr sz="1200" b="0" cap="all" normalizeH="0" baseline="0">
                <a:solidFill>
                  <a:srgbClr val="FFCC00"/>
                </a:solidFill>
              </a:defRPr>
            </a:lvl1pPr>
            <a:lvl2pPr>
              <a:defRPr b="0"/>
            </a:lvl2pPr>
            <a:lvl3pPr>
              <a:defRPr b="0"/>
            </a:lvl3pPr>
            <a:lvl4pPr>
              <a:defRPr b="0"/>
            </a:lvl4pPr>
            <a:lvl5pPr>
              <a:defRPr b="0"/>
            </a:lvl5pPr>
          </a:lstStyle>
          <a:p>
            <a:pPr lvl="0"/>
            <a:r>
              <a:rPr lang="en-US" noProof="0" dirty="0" smtClean="0"/>
              <a:t>Graphic headline</a:t>
            </a:r>
            <a:endParaRPr lang="en-US" noProof="0" dirty="0"/>
          </a:p>
        </p:txBody>
      </p:sp>
      <p:sp>
        <p:nvSpPr>
          <p:cNvPr id="24" name="Diagrammplatzhalter 11"/>
          <p:cNvSpPr>
            <a:spLocks noGrp="1"/>
          </p:cNvSpPr>
          <p:nvPr>
            <p:ph type="chart" sz="quarter" idx="15" hasCustomPrompt="1"/>
          </p:nvPr>
        </p:nvSpPr>
        <p:spPr>
          <a:xfrm>
            <a:off x="4176000" y="3432320"/>
            <a:ext cx="2196000" cy="2448000"/>
          </a:xfrm>
          <a:solidFill>
            <a:schemeClr val="accent2">
              <a:alpha val="65000"/>
            </a:schemeClr>
          </a:solidFill>
        </p:spPr>
        <p:txBody>
          <a:bodyPr lIns="0" tIns="0" rIns="0" bIns="0" anchor="ctr" anchorCtr="1"/>
          <a:lstStyle>
            <a:lvl1pPr algn="ctr">
              <a:defRPr b="1"/>
            </a:lvl1pPr>
          </a:lstStyle>
          <a:p>
            <a:r>
              <a:rPr lang="en-US" dirty="0" smtClean="0"/>
              <a:t>Click here to insert a graph</a:t>
            </a:r>
            <a:endParaRPr lang="en-US" dirty="0"/>
          </a:p>
        </p:txBody>
      </p:sp>
      <p:sp>
        <p:nvSpPr>
          <p:cNvPr id="25" name="Diagrammplatzhalter 11"/>
          <p:cNvSpPr>
            <a:spLocks noGrp="1"/>
          </p:cNvSpPr>
          <p:nvPr>
            <p:ph type="chart" sz="quarter" idx="16" hasCustomPrompt="1"/>
          </p:nvPr>
        </p:nvSpPr>
        <p:spPr>
          <a:xfrm>
            <a:off x="6480000" y="3432320"/>
            <a:ext cx="2196000" cy="2448000"/>
          </a:xfrm>
          <a:solidFill>
            <a:schemeClr val="accent2">
              <a:alpha val="65000"/>
            </a:schemeClr>
          </a:solidFill>
        </p:spPr>
        <p:txBody>
          <a:bodyPr lIns="0" tIns="0" rIns="0" bIns="0" anchor="ctr" anchorCtr="1"/>
          <a:lstStyle>
            <a:lvl1pPr algn="ctr">
              <a:defRPr b="1"/>
            </a:lvl1pPr>
          </a:lstStyle>
          <a:p>
            <a:r>
              <a:rPr lang="en-US" dirty="0" smtClean="0"/>
              <a:t>Click here to insert a graph</a:t>
            </a:r>
            <a:endParaRPr lang="en-US" dirty="0"/>
          </a:p>
        </p:txBody>
      </p:sp>
      <p:cxnSp>
        <p:nvCxnSpPr>
          <p:cNvPr id="26" name="Gerade Verbindung 25"/>
          <p:cNvCxnSpPr/>
          <p:nvPr userDrawn="1"/>
        </p:nvCxnSpPr>
        <p:spPr>
          <a:xfrm>
            <a:off x="464400" y="986400"/>
            <a:ext cx="8208000" cy="0"/>
          </a:xfrm>
          <a:prstGeom prst="line">
            <a:avLst/>
          </a:prstGeom>
          <a:ln w="12700" cmpd="sng">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418276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Graphics: 1 graphic left">
    <p:spTree>
      <p:nvGrpSpPr>
        <p:cNvPr id="1" name=""/>
        <p:cNvGrpSpPr/>
        <p:nvPr/>
      </p:nvGrpSpPr>
      <p:grpSpPr>
        <a:xfrm>
          <a:off x="0" y="0"/>
          <a:ext cx="0" cy="0"/>
          <a:chOff x="0" y="0"/>
          <a:chExt cx="0" cy="0"/>
        </a:xfrm>
      </p:grpSpPr>
      <p:graphicFrame>
        <p:nvGraphicFramePr>
          <p:cNvPr id="15" name="Objekt 14"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14407" name="think-cell Folie" r:id="rId4" imgW="360" imgH="360" progId="">
                  <p:embed/>
                </p:oleObj>
              </mc:Choice>
              <mc:Fallback>
                <p:oleObj name="think-cell Folie" r:id="rId4" imgW="360" imgH="360" progId="">
                  <p:embed/>
                  <p:pic>
                    <p:nvPicPr>
                      <p:cNvPr id="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000" y="468000"/>
            <a:ext cx="8208000" cy="900000"/>
          </a:xfrm>
        </p:spPr>
        <p:txBody>
          <a:bodyPr/>
          <a:lstStyle>
            <a:lvl1pPr>
              <a:defRPr>
                <a:solidFill>
                  <a:schemeClr val="bg1"/>
                </a:solidFill>
              </a:defRPr>
            </a:lvl1pPr>
          </a:lstStyle>
          <a:p>
            <a:r>
              <a:rPr lang="en-US" noProof="0" dirty="0" smtClean="0"/>
              <a:t>Click here to insert headline in upper case letters</a:t>
            </a:r>
            <a:endParaRPr lang="en-US" noProof="0" dirty="0"/>
          </a:p>
        </p:txBody>
      </p:sp>
      <p:sp>
        <p:nvSpPr>
          <p:cNvPr id="10" name="Rechteck 9"/>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4" name="Rechteck 13"/>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sp>
        <p:nvSpPr>
          <p:cNvPr id="12" name="Diagrammplatzhalter 11"/>
          <p:cNvSpPr>
            <a:spLocks noGrp="1"/>
          </p:cNvSpPr>
          <p:nvPr>
            <p:ph type="chart" sz="quarter" idx="15" hasCustomPrompt="1"/>
          </p:nvPr>
        </p:nvSpPr>
        <p:spPr>
          <a:xfrm>
            <a:off x="468000" y="3356925"/>
            <a:ext cx="3096000" cy="2520000"/>
          </a:xfrm>
          <a:solidFill>
            <a:schemeClr val="accent2">
              <a:alpha val="65000"/>
            </a:schemeClr>
          </a:solidFill>
        </p:spPr>
        <p:txBody>
          <a:bodyPr lIns="0" tIns="0" rIns="0" bIns="0" anchor="ctr" anchorCtr="1"/>
          <a:lstStyle>
            <a:lvl1pPr>
              <a:defRPr b="1"/>
            </a:lvl1pPr>
          </a:lstStyle>
          <a:p>
            <a:r>
              <a:rPr lang="en-US" dirty="0" smtClean="0"/>
              <a:t>Click here to insert a graph</a:t>
            </a:r>
            <a:endParaRPr lang="en-US" dirty="0"/>
          </a:p>
        </p:txBody>
      </p:sp>
      <p:sp>
        <p:nvSpPr>
          <p:cNvPr id="7" name="Textplatzhalter 6"/>
          <p:cNvSpPr>
            <a:spLocks noGrp="1"/>
          </p:cNvSpPr>
          <p:nvPr>
            <p:ph type="body" sz="quarter" idx="13" hasCustomPrompt="1"/>
          </p:nvPr>
        </p:nvSpPr>
        <p:spPr>
          <a:xfrm>
            <a:off x="468000" y="2996925"/>
            <a:ext cx="3096000" cy="324000"/>
          </a:xfrm>
          <a:solidFill>
            <a:schemeClr val="accent2">
              <a:alpha val="65000"/>
            </a:schemeClr>
          </a:solidFill>
        </p:spPr>
        <p:txBody>
          <a:bodyPr lIns="90000" anchor="ctr" anchorCtr="0"/>
          <a:lstStyle>
            <a:lvl1pPr>
              <a:defRPr sz="1200" b="0" cap="all" normalizeH="0" baseline="0">
                <a:solidFill>
                  <a:schemeClr val="accent1"/>
                </a:solidFill>
              </a:defRPr>
            </a:lvl1pPr>
            <a:lvl2pPr>
              <a:defRPr b="0"/>
            </a:lvl2pPr>
            <a:lvl3pPr>
              <a:defRPr b="0"/>
            </a:lvl3pPr>
            <a:lvl4pPr>
              <a:defRPr b="0"/>
            </a:lvl4pPr>
            <a:lvl5pPr>
              <a:defRPr b="0"/>
            </a:lvl5pPr>
          </a:lstStyle>
          <a:p>
            <a:pPr lvl="0"/>
            <a:r>
              <a:rPr lang="en-US" noProof="0" dirty="0" smtClean="0"/>
              <a:t>Graphic headline</a:t>
            </a:r>
            <a:endParaRPr lang="en-US" noProof="0" dirty="0"/>
          </a:p>
        </p:txBody>
      </p:sp>
      <p:cxnSp>
        <p:nvCxnSpPr>
          <p:cNvPr id="9" name="Gerade Verbindung 8"/>
          <p:cNvCxnSpPr/>
          <p:nvPr userDrawn="1"/>
        </p:nvCxnSpPr>
        <p:spPr>
          <a:xfrm>
            <a:off x="464400" y="986400"/>
            <a:ext cx="8208000" cy="0"/>
          </a:xfrm>
          <a:prstGeom prst="line">
            <a:avLst/>
          </a:prstGeom>
          <a:ln w="12700" cmpd="sng">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889628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ntent: 1 table on image, gradient below">
    <p:spTree>
      <p:nvGrpSpPr>
        <p:cNvPr id="1" name=""/>
        <p:cNvGrpSpPr/>
        <p:nvPr/>
      </p:nvGrpSpPr>
      <p:grpSpPr>
        <a:xfrm>
          <a:off x="0" y="0"/>
          <a:ext cx="0" cy="0"/>
          <a:chOff x="0" y="0"/>
          <a:chExt cx="0" cy="0"/>
        </a:xfrm>
      </p:grpSpPr>
      <p:graphicFrame>
        <p:nvGraphicFramePr>
          <p:cNvPr id="19" name="Objekt 18"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15431" name="think-cell Folie" r:id="rId4" imgW="360" imgH="360" progId="">
                  <p:embed/>
                </p:oleObj>
              </mc:Choice>
              <mc:Fallback>
                <p:oleObj name="think-cell Folie" r:id="rId4" imgW="360" imgH="360" progId="">
                  <p:embed/>
                  <p:pic>
                    <p:nvPicPr>
                      <p:cNvPr id="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180000"/>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smtClean="0"/>
              <a:t>Click to insert image - Recommendations for images can be found in the Layout area.</a:t>
            </a:r>
            <a:endParaRPr lang="de-DE"/>
          </a:p>
        </p:txBody>
      </p:sp>
      <p:sp>
        <p:nvSpPr>
          <p:cNvPr id="2" name="Titel 1"/>
          <p:cNvSpPr>
            <a:spLocks noGrp="1"/>
          </p:cNvSpPr>
          <p:nvPr>
            <p:ph type="title" hasCustomPrompt="1"/>
          </p:nvPr>
        </p:nvSpPr>
        <p:spPr>
          <a:xfrm>
            <a:off x="468000" y="468000"/>
            <a:ext cx="8212450" cy="1260000"/>
          </a:xfrm>
        </p:spPr>
        <p:txBody>
          <a:bodyPr/>
          <a:lstStyle>
            <a:lvl1pPr>
              <a:defRPr>
                <a:solidFill>
                  <a:schemeClr val="bg1"/>
                </a:solidFill>
              </a:defRPr>
            </a:lvl1pPr>
          </a:lstStyle>
          <a:p>
            <a:r>
              <a:rPr lang="en-US" noProof="0" dirty="0" smtClean="0"/>
              <a:t>Click here to insert headline in upper case letters</a:t>
            </a:r>
            <a:endParaRPr lang="en-US" noProof="0" dirty="0"/>
          </a:p>
        </p:txBody>
      </p:sp>
      <p:pic>
        <p:nvPicPr>
          <p:cNvPr id="15"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rot="10800000">
            <a:off x="180000" y="5580000"/>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hteck 16"/>
          <p:cNvSpPr/>
          <p:nvPr userDrawn="1"/>
        </p:nvSpPr>
        <p:spPr bwMode="auto">
          <a:xfrm>
            <a:off x="465138" y="6253678"/>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smtClean="0">
              <a:solidFill>
                <a:srgbClr val="000000"/>
              </a:solidFill>
            </a:endParaRPr>
          </a:p>
        </p:txBody>
      </p:sp>
      <p:sp>
        <p:nvSpPr>
          <p:cNvPr id="18" name="Rechteck 17"/>
          <p:cNvSpPr/>
          <p:nvPr userDrawn="1"/>
        </p:nvSpPr>
        <p:spPr bwMode="auto">
          <a:xfrm>
            <a:off x="828000" y="6253678"/>
            <a:ext cx="6319560"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r>
              <a:rPr lang="de-DE" sz="1000" smtClean="0">
                <a:solidFill>
                  <a:srgbClr val="000000"/>
                </a:solidFill>
              </a:rPr>
              <a:t>Presentation title | Location | xx month 20xx</a:t>
            </a:r>
          </a:p>
        </p:txBody>
      </p:sp>
      <p:sp>
        <p:nvSpPr>
          <p:cNvPr id="10" name="Tabellenplatzhalter 9"/>
          <p:cNvSpPr>
            <a:spLocks noGrp="1"/>
          </p:cNvSpPr>
          <p:nvPr>
            <p:ph type="tbl" sz="quarter" idx="14" hasCustomPrompt="1"/>
          </p:nvPr>
        </p:nvSpPr>
        <p:spPr>
          <a:xfrm>
            <a:off x="468000" y="2088000"/>
            <a:ext cx="3096000" cy="2520000"/>
          </a:xfrm>
          <a:solidFill>
            <a:schemeClr val="accent2">
              <a:alpha val="65000"/>
            </a:schemeClr>
          </a:solidFill>
        </p:spPr>
        <p:txBody>
          <a:bodyPr anchor="ctr" anchorCtr="1"/>
          <a:lstStyle>
            <a:lvl1pPr>
              <a:defRPr baseline="0"/>
            </a:lvl1pPr>
          </a:lstStyle>
          <a:p>
            <a:r>
              <a:rPr lang="en-US" dirty="0" smtClean="0"/>
              <a:t>Click here to insert a table </a:t>
            </a:r>
            <a:endParaRPr lang="en-US" dirty="0"/>
          </a:p>
        </p:txBody>
      </p:sp>
      <p:sp>
        <p:nvSpPr>
          <p:cNvPr id="7" name="Textplatzhalter 6"/>
          <p:cNvSpPr>
            <a:spLocks noGrp="1"/>
          </p:cNvSpPr>
          <p:nvPr>
            <p:ph type="body" sz="quarter" idx="13" hasCustomPrompt="1"/>
          </p:nvPr>
        </p:nvSpPr>
        <p:spPr>
          <a:xfrm>
            <a:off x="468000" y="1728000"/>
            <a:ext cx="3096000" cy="324000"/>
          </a:xfrm>
          <a:solidFill>
            <a:schemeClr val="accent2">
              <a:alpha val="65000"/>
            </a:schemeClr>
          </a:solidFill>
        </p:spPr>
        <p:txBody>
          <a:bodyPr lIns="90000" anchor="ctr" anchorCtr="0"/>
          <a:lstStyle>
            <a:lvl1pPr>
              <a:defRPr sz="1200" b="0" cap="all" normalizeH="0" baseline="0">
                <a:solidFill>
                  <a:srgbClr val="FFCC00"/>
                </a:solidFill>
              </a:defRPr>
            </a:lvl1pPr>
            <a:lvl2pPr>
              <a:defRPr b="0"/>
            </a:lvl2pPr>
            <a:lvl3pPr>
              <a:defRPr b="0"/>
            </a:lvl3pPr>
            <a:lvl4pPr>
              <a:defRPr b="0"/>
            </a:lvl4pPr>
            <a:lvl5pPr>
              <a:defRPr b="0"/>
            </a:lvl5pPr>
          </a:lstStyle>
          <a:p>
            <a:pPr lvl="0"/>
            <a:r>
              <a:rPr lang="en-US" noProof="0" dirty="0" smtClean="0"/>
              <a:t>Table headline</a:t>
            </a:r>
            <a:endParaRPr lang="en-US" noProof="0" dirty="0"/>
          </a:p>
        </p:txBody>
      </p:sp>
      <p:cxnSp>
        <p:nvCxnSpPr>
          <p:cNvPr id="11" name="Gerade Verbindung 10"/>
          <p:cNvCxnSpPr/>
          <p:nvPr userDrawn="1"/>
        </p:nvCxnSpPr>
        <p:spPr>
          <a:xfrm>
            <a:off x="464400" y="986400"/>
            <a:ext cx="8208000" cy="0"/>
          </a:xfrm>
          <a:prstGeom prst="line">
            <a:avLst/>
          </a:prstGeom>
          <a:ln w="12700" cmpd="sng">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Bild 9" descr="DHL_rgb_BG.pn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420135791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Content: only headline - 1 lined headline + black lin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517838"/>
          </a:xfrm>
        </p:spPr>
        <p:txBody>
          <a:bodyPr/>
          <a:lstStyle/>
          <a:p>
            <a:r>
              <a:rPr lang="en-US" noProof="0" dirty="0" smtClean="0"/>
              <a:t>Click here to insert headline in upper case letters</a:t>
            </a:r>
            <a:endParaRPr lang="en-US" noProof="0" dirty="0"/>
          </a:p>
        </p:txBody>
      </p:sp>
      <p:cxnSp>
        <p:nvCxnSpPr>
          <p:cNvPr id="9" name="Gerade Verbindung 8"/>
          <p:cNvCxnSpPr/>
          <p:nvPr userDrawn="1"/>
        </p:nvCxnSpPr>
        <p:spPr>
          <a:xfrm>
            <a:off x="464400"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645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Content: only headline - 2 lined headline + black lin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en-US" noProof="0" dirty="0" smtClean="0"/>
              <a:t>Click here to insert headline in upper case letters</a:t>
            </a:r>
            <a:endParaRPr lang="en-US" noProof="0" dirty="0"/>
          </a:p>
        </p:txBody>
      </p:sp>
      <p:cxnSp>
        <p:nvCxnSpPr>
          <p:cNvPr id="9" name="Gerade Verbindung 8"/>
          <p:cNvCxnSpPr/>
          <p:nvPr userDrawn="1"/>
        </p:nvCxnSpPr>
        <p:spPr>
          <a:xfrm>
            <a:off x="464400" y="1368000"/>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008195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Content: fre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317172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hank you: gradient below">
    <p:spTree>
      <p:nvGrpSpPr>
        <p:cNvPr id="1" name=""/>
        <p:cNvGrpSpPr/>
        <p:nvPr/>
      </p:nvGrpSpPr>
      <p:grpSpPr>
        <a:xfrm>
          <a:off x="0" y="0"/>
          <a:ext cx="0" cy="0"/>
          <a:chOff x="0" y="0"/>
          <a:chExt cx="0" cy="0"/>
        </a:xfrm>
      </p:grpSpPr>
      <p:graphicFrame>
        <p:nvGraphicFramePr>
          <p:cNvPr id="9" name="Objekt 8"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16455" name="think-cell Folie" r:id="rId4" imgW="360" imgH="360" progId="">
                  <p:embed/>
                </p:oleObj>
              </mc:Choice>
              <mc:Fallback>
                <p:oleObj name="think-cell Folie" r:id="rId4" imgW="360" imgH="360" progId="">
                  <p:embed/>
                  <p:pic>
                    <p:nvPicPr>
                      <p:cNvPr id="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a:defRPr/>
            </a:lvl1pPr>
          </a:lstStyle>
          <a:p>
            <a:r>
              <a:rPr lang="en-US" smtClean="0"/>
              <a:t>Click to insert image - Recommendations for images can be found in the Layout area.</a:t>
            </a:r>
            <a:endParaRPr lang="de-DE"/>
          </a:p>
        </p:txBody>
      </p:sp>
      <p:pic>
        <p:nvPicPr>
          <p:cNvPr id="4"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rot="10800000">
            <a:off x="180000" y="5580000"/>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720000" y="5328000"/>
            <a:ext cx="7740000" cy="720000"/>
          </a:xfrm>
        </p:spPr>
        <p:txBody>
          <a:bodyPr/>
          <a:lstStyle>
            <a:lvl1pPr>
              <a:lnSpc>
                <a:spcPts val="5500"/>
              </a:lnSpc>
              <a:defRPr sz="5000">
                <a:solidFill>
                  <a:srgbClr val="D40511"/>
                </a:solidFill>
              </a:defRPr>
            </a:lvl1pPr>
          </a:lstStyle>
          <a:p>
            <a:r>
              <a:rPr lang="en-US" noProof="0" dirty="0" smtClean="0"/>
              <a:t>Thank YOU!</a:t>
            </a:r>
            <a:endParaRPr lang="en-US" noProof="0" dirty="0"/>
          </a:p>
        </p:txBody>
      </p:sp>
      <p:pic>
        <p:nvPicPr>
          <p:cNvPr id="7" name="Bild 9" descr="DHL_rgb_BG.pn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00962" y="6332998"/>
            <a:ext cx="976624" cy="140930"/>
          </a:xfrm>
          <a:prstGeom prst="rect">
            <a:avLst/>
          </a:prstGeom>
        </p:spPr>
      </p:pic>
    </p:spTree>
    <p:extLst>
      <p:ext uri="{BB962C8B-B14F-4D97-AF65-F5344CB8AC3E}">
        <p14:creationId xmlns:p14="http://schemas.microsoft.com/office/powerpoint/2010/main" val="109383611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hank you: gradient above">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17479" name="think-cell Folie" r:id="rId4" imgW="360" imgH="360" progId="">
                  <p:embed/>
                </p:oleObj>
              </mc:Choice>
              <mc:Fallback>
                <p:oleObj name="think-cell Folie" r:id="rId4" imgW="360" imgH="360" progId="">
                  <p:embed/>
                  <p:pic>
                    <p:nvPicPr>
                      <p:cNvPr id="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Bildplatzhalter 6"/>
          <p:cNvSpPr>
            <a:spLocks noGrp="1"/>
          </p:cNvSpPr>
          <p:nvPr>
            <p:ph type="pic" sz="quarter" idx="12" hasCustomPrompt="1"/>
          </p:nvPr>
        </p:nvSpPr>
        <p:spPr>
          <a:xfrm>
            <a:off x="0" y="0"/>
            <a:ext cx="9144000" cy="6858000"/>
          </a:xfrm>
          <a:solidFill>
            <a:schemeClr val="tx2"/>
          </a:solidFill>
        </p:spPr>
        <p:txBody>
          <a:bodyPr lIns="180000" tIns="180000" rIns="180000" bIns="2880000" anchor="b" anchorCtr="1"/>
          <a:lstStyle>
            <a:lvl1pPr marL="0" marR="0" indent="0" algn="l" defTabSz="914400" rtl="0" eaLnBrk="1" fontAlgn="auto" latinLnBrk="0" hangingPunct="1">
              <a:lnSpc>
                <a:spcPct val="100000"/>
              </a:lnSpc>
              <a:spcBef>
                <a:spcPts val="0"/>
              </a:spcBef>
              <a:spcAft>
                <a:spcPts val="500"/>
              </a:spcAft>
              <a:buClrTx/>
              <a:buSzTx/>
              <a:buFont typeface="Arial" pitchFamily="34" charset="0"/>
              <a:buNone/>
              <a:tabLst/>
              <a:defRPr/>
            </a:lvl1pPr>
          </a:lstStyle>
          <a:p>
            <a:r>
              <a:rPr lang="en-US" smtClean="0"/>
              <a:t>Click to insert image - Recommendations for images can be found in the Layout area.</a:t>
            </a:r>
            <a:endParaRPr lang="de-DE" smtClean="0"/>
          </a:p>
        </p:txBody>
      </p:sp>
      <p:pic>
        <p:nvPicPr>
          <p:cNvPr id="4" name="Bild 21" descr="Verlauf_laengs_large_RGB.png"/>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180000" y="170602"/>
            <a:ext cx="8784000" cy="109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719999" y="720000"/>
            <a:ext cx="7740000" cy="720000"/>
          </a:xfrm>
        </p:spPr>
        <p:txBody>
          <a:bodyPr/>
          <a:lstStyle>
            <a:lvl1pPr>
              <a:lnSpc>
                <a:spcPts val="5500"/>
              </a:lnSpc>
              <a:defRPr sz="5000">
                <a:solidFill>
                  <a:srgbClr val="D40511"/>
                </a:solidFill>
              </a:defRPr>
            </a:lvl1pPr>
          </a:lstStyle>
          <a:p>
            <a:r>
              <a:rPr lang="en-US" noProof="0" dirty="0" smtClean="0"/>
              <a:t>Thank YOU!</a:t>
            </a:r>
            <a:endParaRPr lang="en-US" noProof="0" dirty="0"/>
          </a:p>
        </p:txBody>
      </p:sp>
      <p:pic>
        <p:nvPicPr>
          <p:cNvPr id="8" name="Bild 9" descr="DHL_rgb_BG.pn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00962" y="325795"/>
            <a:ext cx="976624" cy="140930"/>
          </a:xfrm>
          <a:prstGeom prst="rect">
            <a:avLst/>
          </a:prstGeom>
        </p:spPr>
      </p:pic>
    </p:spTree>
    <p:extLst>
      <p:ext uri="{BB962C8B-B14F-4D97-AF65-F5344CB8AC3E}">
        <p14:creationId xmlns:p14="http://schemas.microsoft.com/office/powerpoint/2010/main" val="155114183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Contac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68000" y="468000"/>
            <a:ext cx="8208000" cy="517838"/>
          </a:xfrm>
        </p:spPr>
        <p:txBody>
          <a:bodyPr/>
          <a:lstStyle>
            <a:lvl1pPr>
              <a:defRPr/>
            </a:lvl1pPr>
          </a:lstStyle>
          <a:p>
            <a:r>
              <a:rPr lang="en-US" noProof="0" smtClean="0"/>
              <a:t>Contact</a:t>
            </a:r>
            <a:endParaRPr lang="en-US" noProof="0"/>
          </a:p>
        </p:txBody>
      </p:sp>
      <p:sp>
        <p:nvSpPr>
          <p:cNvPr id="3" name="Inhaltsplatzhalter 2"/>
          <p:cNvSpPr>
            <a:spLocks noGrp="1"/>
          </p:cNvSpPr>
          <p:nvPr>
            <p:ph idx="1" hasCustomPrompt="1"/>
          </p:nvPr>
        </p:nvSpPr>
        <p:spPr>
          <a:xfrm>
            <a:off x="467999" y="1774825"/>
            <a:ext cx="3992875" cy="3600000"/>
          </a:xfrm>
        </p:spPr>
        <p:txBody>
          <a:bodyPr/>
          <a:lstStyle>
            <a:lvl1pPr>
              <a:spcBef>
                <a:spcPts val="1400"/>
              </a:spcBef>
              <a:spcAft>
                <a:spcPts val="0"/>
              </a:spcAft>
              <a:defRPr baseline="0"/>
            </a:lvl1pPr>
            <a:lvl2pPr>
              <a:spcAft>
                <a:spcPts val="0"/>
              </a:spcAft>
              <a:defRPr/>
            </a:lvl2pPr>
          </a:lstStyle>
          <a:p>
            <a:pPr lvl="0"/>
            <a:r>
              <a:rPr lang="en-US" noProof="0" dirty="0" smtClean="0"/>
              <a:t>Insert here copy text bold (first level)</a:t>
            </a:r>
          </a:p>
          <a:p>
            <a:pPr lvl="1"/>
            <a:r>
              <a:rPr lang="en-US" noProof="0" dirty="0" smtClean="0"/>
              <a:t>Insert here copy text (second level)</a:t>
            </a:r>
            <a:endParaRPr lang="en-US" noProof="0" dirty="0"/>
          </a:p>
        </p:txBody>
      </p:sp>
      <p:cxnSp>
        <p:nvCxnSpPr>
          <p:cNvPr id="9" name="Gerade Verbindung 8"/>
          <p:cNvCxnSpPr/>
          <p:nvPr userDrawn="1"/>
        </p:nvCxnSpPr>
        <p:spPr>
          <a:xfrm>
            <a:off x="464400" y="985838"/>
            <a:ext cx="8208000" cy="0"/>
          </a:xfrm>
          <a:prstGeom prst="line">
            <a:avLst/>
          </a:prstGeom>
          <a:ln w="12700" cmpd="sng">
            <a:solidFill>
              <a:srgbClr val="D4051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5715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microsoft.com/office/2007/relationships/hdphoto" Target="../media/hdphoto1.wdp"/></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slideLayout" Target="../slideLayouts/slideLayout57.xml"/><Relationship Id="rId26" Type="http://schemas.openxmlformats.org/officeDocument/2006/relationships/slideLayout" Target="../slideLayouts/slideLayout65.xml"/><Relationship Id="rId3" Type="http://schemas.openxmlformats.org/officeDocument/2006/relationships/slideLayout" Target="../slideLayouts/slideLayout42.xml"/><Relationship Id="rId21" Type="http://schemas.openxmlformats.org/officeDocument/2006/relationships/slideLayout" Target="../slideLayouts/slideLayout60.xml"/><Relationship Id="rId34" Type="http://schemas.openxmlformats.org/officeDocument/2006/relationships/image" Target="../media/image1.png"/><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5" Type="http://schemas.openxmlformats.org/officeDocument/2006/relationships/slideLayout" Target="../slideLayouts/slideLayout64.xml"/><Relationship Id="rId33" Type="http://schemas.openxmlformats.org/officeDocument/2006/relationships/theme" Target="../theme/theme2.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20" Type="http://schemas.openxmlformats.org/officeDocument/2006/relationships/slideLayout" Target="../slideLayouts/slideLayout59.xml"/><Relationship Id="rId29" Type="http://schemas.openxmlformats.org/officeDocument/2006/relationships/slideLayout" Target="../slideLayouts/slideLayout68.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24" Type="http://schemas.openxmlformats.org/officeDocument/2006/relationships/slideLayout" Target="../slideLayouts/slideLayout63.xml"/><Relationship Id="rId32" Type="http://schemas.openxmlformats.org/officeDocument/2006/relationships/slideLayout" Target="../slideLayouts/slideLayout71.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23" Type="http://schemas.openxmlformats.org/officeDocument/2006/relationships/slideLayout" Target="../slideLayouts/slideLayout62.xml"/><Relationship Id="rId28" Type="http://schemas.openxmlformats.org/officeDocument/2006/relationships/slideLayout" Target="../slideLayouts/slideLayout67.xml"/><Relationship Id="rId36" Type="http://schemas.microsoft.com/office/2007/relationships/hdphoto" Target="../media/hdphoto1.wdp"/><Relationship Id="rId10" Type="http://schemas.openxmlformats.org/officeDocument/2006/relationships/slideLayout" Target="../slideLayouts/slideLayout49.xml"/><Relationship Id="rId19" Type="http://schemas.openxmlformats.org/officeDocument/2006/relationships/slideLayout" Target="../slideLayouts/slideLayout58.xml"/><Relationship Id="rId31" Type="http://schemas.openxmlformats.org/officeDocument/2006/relationships/slideLayout" Target="../slideLayouts/slideLayout70.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 Id="rId22" Type="http://schemas.openxmlformats.org/officeDocument/2006/relationships/slideLayout" Target="../slideLayouts/slideLayout61.xml"/><Relationship Id="rId27" Type="http://schemas.openxmlformats.org/officeDocument/2006/relationships/slideLayout" Target="../slideLayouts/slideLayout66.xml"/><Relationship Id="rId30" Type="http://schemas.openxmlformats.org/officeDocument/2006/relationships/slideLayout" Target="../slideLayouts/slideLayout69.xml"/><Relationship Id="rId35"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68000" y="468000"/>
            <a:ext cx="8208000" cy="900000"/>
          </a:xfrm>
          <a:prstGeom prst="rect">
            <a:avLst/>
          </a:prstGeom>
        </p:spPr>
        <p:txBody>
          <a:bodyPr vert="horz" lIns="0" tIns="0" rIns="0" bIns="0" rtlCol="0" anchor="t" anchorCtr="0">
            <a:noAutofit/>
          </a:bodyPr>
          <a:lstStyle/>
          <a:p>
            <a:r>
              <a:rPr lang="en-US" noProof="0" dirty="0" smtClean="0"/>
              <a:t>Click here to insert headline in upper case letters</a:t>
            </a:r>
            <a:endParaRPr lang="en-US" noProof="0" dirty="0"/>
          </a:p>
        </p:txBody>
      </p:sp>
      <p:sp>
        <p:nvSpPr>
          <p:cNvPr id="3" name="Textplatzhalter 2"/>
          <p:cNvSpPr>
            <a:spLocks noGrp="1"/>
          </p:cNvSpPr>
          <p:nvPr>
            <p:ph type="body" idx="1"/>
          </p:nvPr>
        </p:nvSpPr>
        <p:spPr>
          <a:xfrm>
            <a:off x="468000" y="1547999"/>
            <a:ext cx="8208000" cy="4572000"/>
          </a:xfrm>
          <a:prstGeom prst="rect">
            <a:avLst/>
          </a:prstGeom>
        </p:spPr>
        <p:txBody>
          <a:bodyPr vert="horz" lIns="0" tIns="0" rIns="0" bIns="0" rtlCol="0" anchor="t" anchorCtr="0">
            <a:noAutofit/>
          </a:bodyPr>
          <a:lstStyle/>
          <a:p>
            <a:pPr lvl="0"/>
            <a:r>
              <a:rPr lang="en-US" noProof="0" dirty="0" smtClean="0"/>
              <a:t>Insert here copy text bold (first level)</a:t>
            </a:r>
          </a:p>
          <a:p>
            <a:pPr lvl="1"/>
            <a:r>
              <a:rPr lang="en-US" noProof="0" dirty="0" smtClean="0"/>
              <a:t>Insert here copy text (second level)</a:t>
            </a:r>
          </a:p>
          <a:p>
            <a:pPr lvl="2"/>
            <a:r>
              <a:rPr lang="en-US" noProof="0" dirty="0" smtClean="0"/>
              <a:t>Insert here bullet text (third level)</a:t>
            </a:r>
          </a:p>
          <a:p>
            <a:pPr lvl="3"/>
            <a:r>
              <a:rPr lang="en-US" noProof="0" dirty="0" smtClean="0"/>
              <a:t>Insert here bullet text (fourth level)</a:t>
            </a:r>
          </a:p>
          <a:p>
            <a:pPr lvl="4"/>
            <a:r>
              <a:rPr lang="en-US" noProof="0" dirty="0" smtClean="0"/>
              <a:t>Insert here bullet text (fifth level)</a:t>
            </a:r>
            <a:endParaRPr lang="en-US" noProof="0" dirty="0"/>
          </a:p>
        </p:txBody>
      </p:sp>
      <p:pic>
        <p:nvPicPr>
          <p:cNvPr id="7" name="Bild 21" descr="Verlauf_laengs_large_RGB.png"/>
          <p:cNvPicPr>
            <a:picLocks noChangeAspect="1"/>
          </p:cNvPicPr>
          <p:nvPr/>
        </p:nvPicPr>
        <p:blipFill>
          <a:blip r:embed="rId41" cstate="print">
            <a:extLst>
              <a:ext uri="{28A0092B-C50C-407E-A947-70E740481C1C}">
                <a14:useLocalDpi xmlns:a14="http://schemas.microsoft.com/office/drawing/2010/main" val="0"/>
              </a:ext>
            </a:extLst>
          </a:blip>
          <a:srcRect/>
          <a:stretch>
            <a:fillRect/>
          </a:stretch>
        </p:blipFill>
        <p:spPr bwMode="auto">
          <a:xfrm rot="10800000">
            <a:off x="180000" y="6129398"/>
            <a:ext cx="8784000" cy="54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hteck 8"/>
          <p:cNvSpPr/>
          <p:nvPr/>
        </p:nvSpPr>
        <p:spPr bwMode="auto">
          <a:xfrm>
            <a:off x="465138" y="6292315"/>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dirty="0" smtClean="0">
              <a:solidFill>
                <a:srgbClr val="000000"/>
              </a:solidFill>
            </a:endParaRPr>
          </a:p>
        </p:txBody>
      </p:sp>
      <p:sp>
        <p:nvSpPr>
          <p:cNvPr id="10" name="Rechteck 9"/>
          <p:cNvSpPr/>
          <p:nvPr/>
        </p:nvSpPr>
        <p:spPr bwMode="auto">
          <a:xfrm>
            <a:off x="465138" y="6318073"/>
            <a:ext cx="8212448"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algn="ctr" defTabSz="995363" eaLnBrk="0" fontAlgn="base" hangingPunct="0">
              <a:spcBef>
                <a:spcPct val="0"/>
              </a:spcBef>
              <a:spcAft>
                <a:spcPct val="0"/>
              </a:spcAft>
            </a:pPr>
            <a:endParaRPr lang="en-US" sz="1000" dirty="0" smtClean="0"/>
          </a:p>
          <a:p>
            <a:pPr algn="ctr" defTabSz="995363" eaLnBrk="0" fontAlgn="base" hangingPunct="0">
              <a:spcBef>
                <a:spcPct val="0"/>
              </a:spcBef>
              <a:spcAft>
                <a:spcPct val="0"/>
              </a:spcAft>
            </a:pPr>
            <a:r>
              <a:rPr lang="en-US" sz="1000" dirty="0" smtClean="0"/>
              <a:t>DHL Thailand Overview</a:t>
            </a:r>
            <a:r>
              <a:rPr lang="en-US" sz="1000" baseline="0" dirty="0" smtClean="0"/>
              <a:t> </a:t>
            </a:r>
            <a:r>
              <a:rPr lang="de-DE" sz="1000" dirty="0" smtClean="0">
                <a:solidFill>
                  <a:srgbClr val="000000"/>
                </a:solidFill>
              </a:rPr>
              <a:t>| Thailand</a:t>
            </a:r>
            <a:r>
              <a:rPr lang="de-DE" sz="1000" baseline="0" dirty="0" smtClean="0">
                <a:solidFill>
                  <a:srgbClr val="000000"/>
                </a:solidFill>
              </a:rPr>
              <a:t> </a:t>
            </a:r>
            <a:r>
              <a:rPr lang="de-DE" sz="1000" dirty="0" smtClean="0">
                <a:solidFill>
                  <a:srgbClr val="000000"/>
                </a:solidFill>
              </a:rPr>
              <a:t>| March  2014</a:t>
            </a:r>
          </a:p>
        </p:txBody>
      </p:sp>
      <p:pic>
        <p:nvPicPr>
          <p:cNvPr id="8" name="Picture 8" descr="DHL_SupplyChain_RGB_BG"/>
          <p:cNvPicPr>
            <a:picLocks noChangeAspect="1" noChangeArrowheads="1"/>
          </p:cNvPicPr>
          <p:nvPr userDrawn="1"/>
        </p:nvPicPr>
        <p:blipFill>
          <a:blip r:embed="rId42" cstate="print">
            <a:extLst>
              <a:ext uri="{BEBA8EAE-BF5A-486C-A8C5-ECC9F3942E4B}">
                <a14:imgProps xmlns:a14="http://schemas.microsoft.com/office/drawing/2010/main">
                  <a14:imgLayer r:embed="rId43">
                    <a14:imgEffect>
                      <a14:brightnessContrast contrast="20000"/>
                    </a14:imgEffect>
                  </a14:imgLayer>
                </a14:imgProps>
              </a:ext>
            </a:extLst>
          </a:blip>
          <a:srcRect/>
          <a:stretch>
            <a:fillRect/>
          </a:stretch>
        </p:blipFill>
        <p:spPr bwMode="auto">
          <a:xfrm>
            <a:off x="7912100" y="6375579"/>
            <a:ext cx="762000" cy="210541"/>
          </a:xfrm>
          <a:prstGeom prst="rect">
            <a:avLst/>
          </a:prstGeom>
          <a:noFill/>
          <a:ln w="9525">
            <a:noFill/>
            <a:miter lim="800000"/>
            <a:headEnd/>
            <a:tailEnd/>
          </a:ln>
        </p:spPr>
      </p:pic>
    </p:spTree>
    <p:extLst>
      <p:ext uri="{BB962C8B-B14F-4D97-AF65-F5344CB8AC3E}">
        <p14:creationId xmlns:p14="http://schemas.microsoft.com/office/powerpoint/2010/main" val="5896777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726" r:id="rId33"/>
    <p:sldLayoutId id="2147483734" r:id="rId34"/>
    <p:sldLayoutId id="2147483735" r:id="rId35"/>
    <p:sldLayoutId id="2147483736" r:id="rId36"/>
    <p:sldLayoutId id="2147483737" r:id="rId37"/>
    <p:sldLayoutId id="2147483739" r:id="rId38"/>
    <p:sldLayoutId id="2147483740" r:id="rId39"/>
  </p:sldLayoutIdLst>
  <p:timing>
    <p:tnLst>
      <p:par>
        <p:cTn id="1" dur="indefinite" restart="never" nodeType="tmRoot"/>
      </p:par>
    </p:tnLst>
  </p:timing>
  <p:hf hdr="0" dt="0"/>
  <p:txStyles>
    <p:titleStyle>
      <a:lvl1pPr algn="l" defTabSz="914400" rtl="0" eaLnBrk="1" latinLnBrk="0" hangingPunct="1">
        <a:lnSpc>
          <a:spcPts val="3200"/>
        </a:lnSpc>
        <a:spcBef>
          <a:spcPct val="0"/>
        </a:spcBef>
        <a:buNone/>
        <a:defRPr sz="2800" kern="1200" cap="all" baseline="0">
          <a:solidFill>
            <a:srgbClr val="D40511"/>
          </a:solidFill>
          <a:latin typeface="+mj-lt"/>
          <a:ea typeface="+mj-ea"/>
          <a:cs typeface="+mj-cs"/>
        </a:defRPr>
      </a:lvl1pPr>
    </p:titleStyle>
    <p:bodyStyle>
      <a:lvl1pPr marL="0" indent="0" algn="l" defTabSz="914400" rtl="0" eaLnBrk="1" latinLnBrk="0" hangingPunct="1">
        <a:spcBef>
          <a:spcPts val="0"/>
        </a:spcBef>
        <a:spcAft>
          <a:spcPts val="500"/>
        </a:spcAft>
        <a:buFont typeface="Arial" pitchFamily="34" charset="0"/>
        <a:buNone/>
        <a:defRPr sz="1400" b="1" kern="1200" baseline="0">
          <a:solidFill>
            <a:schemeClr val="tx1"/>
          </a:solidFill>
          <a:latin typeface="+mn-lt"/>
          <a:ea typeface="+mn-ea"/>
          <a:cs typeface="+mn-cs"/>
        </a:defRPr>
      </a:lvl1pPr>
      <a:lvl2pPr marL="0" indent="0" algn="l" defTabSz="914400" rtl="0" eaLnBrk="1" latinLnBrk="0" hangingPunct="1">
        <a:spcBef>
          <a:spcPts val="0"/>
        </a:spcBef>
        <a:spcAft>
          <a:spcPts val="500"/>
        </a:spcAft>
        <a:buFont typeface="Arial" pitchFamily="34" charset="0"/>
        <a:buNone/>
        <a:defRPr sz="1400" b="0" kern="1200">
          <a:solidFill>
            <a:schemeClr val="tx1"/>
          </a:solidFill>
          <a:latin typeface="+mn-lt"/>
          <a:ea typeface="+mn-ea"/>
          <a:cs typeface="+mn-cs"/>
        </a:defRPr>
      </a:lvl2pPr>
      <a:lvl3pPr marL="180000" indent="-180000" algn="l" defTabSz="914400" rtl="0" eaLnBrk="1" latinLnBrk="0" hangingPunct="1">
        <a:spcBef>
          <a:spcPts val="0"/>
        </a:spcBef>
        <a:spcAft>
          <a:spcPts val="500"/>
        </a:spcAft>
        <a:buFont typeface="Arial" pitchFamily="34" charset="0"/>
        <a:buChar char="•"/>
        <a:defRPr sz="1400" kern="1200">
          <a:solidFill>
            <a:schemeClr val="tx1"/>
          </a:solidFill>
          <a:latin typeface="+mn-lt"/>
          <a:ea typeface="+mn-ea"/>
          <a:cs typeface="+mn-cs"/>
        </a:defRPr>
      </a:lvl3pPr>
      <a:lvl4pPr marL="360000" indent="-180000" algn="l" defTabSz="914400" rtl="0" eaLnBrk="1" latinLnBrk="0" hangingPunct="1">
        <a:spcBef>
          <a:spcPts val="0"/>
        </a:spcBef>
        <a:spcAft>
          <a:spcPts val="500"/>
        </a:spcAft>
        <a:buFont typeface="Symbol" pitchFamily="18" charset="2"/>
        <a:buChar char="-"/>
        <a:defRPr sz="1400" kern="1200">
          <a:solidFill>
            <a:schemeClr val="tx1"/>
          </a:solidFill>
          <a:latin typeface="+mn-lt"/>
          <a:ea typeface="+mn-ea"/>
          <a:cs typeface="+mn-cs"/>
        </a:defRPr>
      </a:lvl4pPr>
      <a:lvl5pPr marL="540000" indent="-180000" algn="l" defTabSz="914400" rtl="0" eaLnBrk="1" latinLnBrk="0" hangingPunct="1">
        <a:spcBef>
          <a:spcPts val="0"/>
        </a:spcBef>
        <a:spcAft>
          <a:spcPts val="500"/>
        </a:spcAft>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68000" y="468000"/>
            <a:ext cx="8208000" cy="900000"/>
          </a:xfrm>
          <a:prstGeom prst="rect">
            <a:avLst/>
          </a:prstGeom>
        </p:spPr>
        <p:txBody>
          <a:bodyPr vert="horz" lIns="0" tIns="0" rIns="0" bIns="0" rtlCol="0" anchor="t" anchorCtr="0">
            <a:noAutofit/>
          </a:bodyPr>
          <a:lstStyle/>
          <a:p>
            <a:r>
              <a:rPr lang="en-US" noProof="0" dirty="0" smtClean="0"/>
              <a:t>Click here to insert headline in upper case letters</a:t>
            </a:r>
            <a:endParaRPr lang="en-US" noProof="0" dirty="0"/>
          </a:p>
        </p:txBody>
      </p:sp>
      <p:sp>
        <p:nvSpPr>
          <p:cNvPr id="3" name="Textplatzhalter 2"/>
          <p:cNvSpPr>
            <a:spLocks noGrp="1"/>
          </p:cNvSpPr>
          <p:nvPr>
            <p:ph type="body" idx="1"/>
          </p:nvPr>
        </p:nvSpPr>
        <p:spPr>
          <a:xfrm>
            <a:off x="468000" y="1547999"/>
            <a:ext cx="8208000" cy="4572000"/>
          </a:xfrm>
          <a:prstGeom prst="rect">
            <a:avLst/>
          </a:prstGeom>
        </p:spPr>
        <p:txBody>
          <a:bodyPr vert="horz" lIns="0" tIns="0" rIns="0" bIns="0" rtlCol="0" anchor="t" anchorCtr="0">
            <a:noAutofit/>
          </a:bodyPr>
          <a:lstStyle/>
          <a:p>
            <a:pPr lvl="0"/>
            <a:r>
              <a:rPr lang="en-US" noProof="0" dirty="0" smtClean="0"/>
              <a:t>Insert here copy text bold (first level)</a:t>
            </a:r>
          </a:p>
          <a:p>
            <a:pPr lvl="1"/>
            <a:r>
              <a:rPr lang="en-US" noProof="0" dirty="0" smtClean="0"/>
              <a:t>Insert here copy text (second level)</a:t>
            </a:r>
          </a:p>
          <a:p>
            <a:pPr lvl="2"/>
            <a:r>
              <a:rPr lang="en-US" noProof="0" dirty="0" smtClean="0"/>
              <a:t>Insert here bullet text (third level)</a:t>
            </a:r>
          </a:p>
          <a:p>
            <a:pPr lvl="3"/>
            <a:r>
              <a:rPr lang="en-US" noProof="0" dirty="0" smtClean="0"/>
              <a:t>Insert here bullet text (fourth level)</a:t>
            </a:r>
          </a:p>
          <a:p>
            <a:pPr lvl="4"/>
            <a:r>
              <a:rPr lang="en-US" noProof="0" dirty="0" smtClean="0"/>
              <a:t>Insert here bullet text (fifth level)</a:t>
            </a:r>
            <a:endParaRPr lang="en-US" noProof="0" dirty="0"/>
          </a:p>
        </p:txBody>
      </p:sp>
      <p:pic>
        <p:nvPicPr>
          <p:cNvPr id="7" name="Bild 21" descr="Verlauf_laengs_large_RGB.png"/>
          <p:cNvPicPr>
            <a:picLocks noChangeAspect="1"/>
          </p:cNvPicPr>
          <p:nvPr/>
        </p:nvPicPr>
        <p:blipFill>
          <a:blip r:embed="rId34" cstate="print">
            <a:extLst>
              <a:ext uri="{28A0092B-C50C-407E-A947-70E740481C1C}">
                <a14:useLocalDpi xmlns:a14="http://schemas.microsoft.com/office/drawing/2010/main" val="0"/>
              </a:ext>
            </a:extLst>
          </a:blip>
          <a:srcRect/>
          <a:stretch>
            <a:fillRect/>
          </a:stretch>
        </p:blipFill>
        <p:spPr bwMode="auto">
          <a:xfrm rot="10800000">
            <a:off x="180000" y="6129398"/>
            <a:ext cx="8784000" cy="54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hteck 8"/>
          <p:cNvSpPr/>
          <p:nvPr/>
        </p:nvSpPr>
        <p:spPr bwMode="auto">
          <a:xfrm>
            <a:off x="465138" y="6292315"/>
            <a:ext cx="362862"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defTabSz="995363" eaLnBrk="0" fontAlgn="base" hangingPunct="0">
              <a:spcBef>
                <a:spcPct val="0"/>
              </a:spcBef>
              <a:spcAft>
                <a:spcPct val="0"/>
              </a:spcAft>
            </a:pPr>
            <a:fld id="{2E45E626-985F-4F96-B1C4-178AC390C14C}" type="slidenum">
              <a:rPr lang="de-DE" sz="1000" smtClean="0">
                <a:solidFill>
                  <a:srgbClr val="000000"/>
                </a:solidFill>
              </a:rPr>
              <a:pPr defTabSz="995363" eaLnBrk="0" fontAlgn="base" hangingPunct="0">
                <a:spcBef>
                  <a:spcPct val="0"/>
                </a:spcBef>
                <a:spcAft>
                  <a:spcPct val="0"/>
                </a:spcAft>
              </a:pPr>
              <a:t>‹#›</a:t>
            </a:fld>
            <a:endParaRPr lang="de-DE" sz="1000" dirty="0" smtClean="0">
              <a:solidFill>
                <a:srgbClr val="000000"/>
              </a:solidFill>
            </a:endParaRPr>
          </a:p>
        </p:txBody>
      </p:sp>
      <p:sp>
        <p:nvSpPr>
          <p:cNvPr id="10" name="Rechteck 9"/>
          <p:cNvSpPr/>
          <p:nvPr/>
        </p:nvSpPr>
        <p:spPr bwMode="auto">
          <a:xfrm>
            <a:off x="465138" y="6318073"/>
            <a:ext cx="8212448" cy="252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b" anchorCtr="0" compatLnSpc="1">
            <a:prstTxWarp prst="textNoShape">
              <a:avLst/>
            </a:prstTxWarp>
          </a:bodyPr>
          <a:lstStyle/>
          <a:p>
            <a:pPr algn="ctr" defTabSz="995363" eaLnBrk="0" fontAlgn="base" hangingPunct="0">
              <a:spcBef>
                <a:spcPct val="0"/>
              </a:spcBef>
              <a:spcAft>
                <a:spcPct val="0"/>
              </a:spcAft>
            </a:pPr>
            <a:r>
              <a:rPr lang="de-DE" sz="1000" dirty="0" smtClean="0">
                <a:solidFill>
                  <a:srgbClr val="000000"/>
                </a:solidFill>
              </a:rPr>
              <a:t>Potential</a:t>
            </a:r>
            <a:r>
              <a:rPr lang="de-DE" sz="1000" baseline="0" dirty="0" smtClean="0">
                <a:solidFill>
                  <a:srgbClr val="000000"/>
                </a:solidFill>
              </a:rPr>
              <a:t> Brands Entering to TH Market </a:t>
            </a:r>
            <a:r>
              <a:rPr lang="de-DE" sz="1000" dirty="0" smtClean="0">
                <a:solidFill>
                  <a:srgbClr val="000000"/>
                </a:solidFill>
              </a:rPr>
              <a:t>| Thailand</a:t>
            </a:r>
            <a:r>
              <a:rPr lang="de-DE" sz="1000" baseline="0" dirty="0" smtClean="0">
                <a:solidFill>
                  <a:srgbClr val="000000"/>
                </a:solidFill>
              </a:rPr>
              <a:t> </a:t>
            </a:r>
            <a:r>
              <a:rPr lang="de-DE" sz="1000" dirty="0" smtClean="0">
                <a:solidFill>
                  <a:srgbClr val="000000"/>
                </a:solidFill>
              </a:rPr>
              <a:t>| 01 March 2014</a:t>
            </a:r>
          </a:p>
        </p:txBody>
      </p:sp>
      <p:pic>
        <p:nvPicPr>
          <p:cNvPr id="8" name="Picture 8" descr="DHL_SupplyChain_RGB_BG"/>
          <p:cNvPicPr>
            <a:picLocks noChangeAspect="1" noChangeArrowheads="1"/>
          </p:cNvPicPr>
          <p:nvPr userDrawn="1"/>
        </p:nvPicPr>
        <p:blipFill>
          <a:blip r:embed="rId35" cstate="print">
            <a:extLst>
              <a:ext uri="{BEBA8EAE-BF5A-486C-A8C5-ECC9F3942E4B}">
                <a14:imgProps xmlns:a14="http://schemas.microsoft.com/office/drawing/2010/main">
                  <a14:imgLayer r:embed="rId36">
                    <a14:imgEffect>
                      <a14:brightnessContrast bright="20000" contrast="20000"/>
                    </a14:imgEffect>
                  </a14:imgLayer>
                </a14:imgProps>
              </a:ext>
            </a:extLst>
          </a:blip>
          <a:srcRect/>
          <a:stretch>
            <a:fillRect/>
          </a:stretch>
        </p:blipFill>
        <p:spPr bwMode="auto">
          <a:xfrm>
            <a:off x="7912100" y="6375579"/>
            <a:ext cx="762000" cy="210541"/>
          </a:xfrm>
          <a:prstGeom prst="rect">
            <a:avLst/>
          </a:prstGeom>
          <a:noFill/>
          <a:ln w="9525">
            <a:noFill/>
            <a:miter lim="800000"/>
            <a:headEnd/>
            <a:tailEnd/>
          </a:ln>
        </p:spPr>
      </p:pic>
    </p:spTree>
    <p:extLst>
      <p:ext uri="{BB962C8B-B14F-4D97-AF65-F5344CB8AC3E}">
        <p14:creationId xmlns:p14="http://schemas.microsoft.com/office/powerpoint/2010/main" val="308212368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 id="2147483712" r:id="rId19"/>
    <p:sldLayoutId id="2147483713" r:id="rId20"/>
    <p:sldLayoutId id="2147483714" r:id="rId21"/>
    <p:sldLayoutId id="2147483715" r:id="rId22"/>
    <p:sldLayoutId id="2147483716" r:id="rId23"/>
    <p:sldLayoutId id="2147483717" r:id="rId24"/>
    <p:sldLayoutId id="2147483718" r:id="rId25"/>
    <p:sldLayoutId id="2147483719" r:id="rId26"/>
    <p:sldLayoutId id="2147483720" r:id="rId27"/>
    <p:sldLayoutId id="2147483721" r:id="rId28"/>
    <p:sldLayoutId id="2147483722" r:id="rId29"/>
    <p:sldLayoutId id="2147483723" r:id="rId30"/>
    <p:sldLayoutId id="2147483724" r:id="rId31"/>
    <p:sldLayoutId id="2147483725" r:id="rId32"/>
  </p:sldLayoutIdLst>
  <p:timing>
    <p:tnLst>
      <p:par>
        <p:cTn id="1" dur="indefinite" restart="never" nodeType="tmRoot"/>
      </p:par>
    </p:tnLst>
  </p:timing>
  <p:hf hdr="0" dt="0"/>
  <p:txStyles>
    <p:titleStyle>
      <a:lvl1pPr algn="l" defTabSz="914400" rtl="0" eaLnBrk="1" latinLnBrk="0" hangingPunct="1">
        <a:lnSpc>
          <a:spcPts val="3200"/>
        </a:lnSpc>
        <a:spcBef>
          <a:spcPct val="0"/>
        </a:spcBef>
        <a:buNone/>
        <a:defRPr sz="2800" kern="1200" cap="all" baseline="0">
          <a:solidFill>
            <a:srgbClr val="D40511"/>
          </a:solidFill>
          <a:latin typeface="+mj-lt"/>
          <a:ea typeface="+mj-ea"/>
          <a:cs typeface="+mj-cs"/>
        </a:defRPr>
      </a:lvl1pPr>
    </p:titleStyle>
    <p:bodyStyle>
      <a:lvl1pPr marL="0" indent="0" algn="l" defTabSz="914400" rtl="0" eaLnBrk="1" latinLnBrk="0" hangingPunct="1">
        <a:spcBef>
          <a:spcPts val="0"/>
        </a:spcBef>
        <a:spcAft>
          <a:spcPts val="500"/>
        </a:spcAft>
        <a:buFont typeface="Arial" pitchFamily="34" charset="0"/>
        <a:buNone/>
        <a:defRPr sz="1400" b="1" kern="1200" baseline="0">
          <a:solidFill>
            <a:schemeClr val="tx1"/>
          </a:solidFill>
          <a:latin typeface="+mn-lt"/>
          <a:ea typeface="+mn-ea"/>
          <a:cs typeface="+mn-cs"/>
        </a:defRPr>
      </a:lvl1pPr>
      <a:lvl2pPr marL="0" indent="0" algn="l" defTabSz="914400" rtl="0" eaLnBrk="1" latinLnBrk="0" hangingPunct="1">
        <a:spcBef>
          <a:spcPts val="0"/>
        </a:spcBef>
        <a:spcAft>
          <a:spcPts val="500"/>
        </a:spcAft>
        <a:buFont typeface="Arial" pitchFamily="34" charset="0"/>
        <a:buNone/>
        <a:defRPr sz="1400" b="0" kern="1200">
          <a:solidFill>
            <a:schemeClr val="tx1"/>
          </a:solidFill>
          <a:latin typeface="+mn-lt"/>
          <a:ea typeface="+mn-ea"/>
          <a:cs typeface="+mn-cs"/>
        </a:defRPr>
      </a:lvl2pPr>
      <a:lvl3pPr marL="180000" indent="-180000" algn="l" defTabSz="914400" rtl="0" eaLnBrk="1" latinLnBrk="0" hangingPunct="1">
        <a:spcBef>
          <a:spcPts val="0"/>
        </a:spcBef>
        <a:spcAft>
          <a:spcPts val="500"/>
        </a:spcAft>
        <a:buFont typeface="Arial" pitchFamily="34" charset="0"/>
        <a:buChar char="•"/>
        <a:defRPr sz="1400" kern="1200">
          <a:solidFill>
            <a:schemeClr val="tx1"/>
          </a:solidFill>
          <a:latin typeface="+mn-lt"/>
          <a:ea typeface="+mn-ea"/>
          <a:cs typeface="+mn-cs"/>
        </a:defRPr>
      </a:lvl3pPr>
      <a:lvl4pPr marL="360000" indent="-180000" algn="l" defTabSz="914400" rtl="0" eaLnBrk="1" latinLnBrk="0" hangingPunct="1">
        <a:spcBef>
          <a:spcPts val="0"/>
        </a:spcBef>
        <a:spcAft>
          <a:spcPts val="500"/>
        </a:spcAft>
        <a:buFont typeface="Symbol" pitchFamily="18" charset="2"/>
        <a:buChar char="-"/>
        <a:defRPr sz="1400" kern="1200">
          <a:solidFill>
            <a:schemeClr val="tx1"/>
          </a:solidFill>
          <a:latin typeface="+mn-lt"/>
          <a:ea typeface="+mn-ea"/>
          <a:cs typeface="+mn-cs"/>
        </a:defRPr>
      </a:lvl4pPr>
      <a:lvl5pPr marL="540000" indent="-180000" algn="l" defTabSz="914400" rtl="0" eaLnBrk="1" latinLnBrk="0" hangingPunct="1">
        <a:spcBef>
          <a:spcPts val="0"/>
        </a:spcBef>
        <a:spcAft>
          <a:spcPts val="500"/>
        </a:spcAft>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Layout" Target="../slideLayouts/slideLayout1.xml"/><Relationship Id="rId7" Type="http://schemas.openxmlformats.org/officeDocument/2006/relationships/image" Target="../media/image10.jpeg"/><Relationship Id="rId2" Type="http://schemas.openxmlformats.org/officeDocument/2006/relationships/tags" Target="../tags/tag19.xml"/><Relationship Id="rId1" Type="http://schemas.openxmlformats.org/officeDocument/2006/relationships/vmlDrawing" Target="../drawings/vmlDrawing17.vml"/><Relationship Id="rId6" Type="http://schemas.openxmlformats.org/officeDocument/2006/relationships/image" Target="../media/image5.wmf"/><Relationship Id="rId11" Type="http://schemas.openxmlformats.org/officeDocument/2006/relationships/image" Target="../media/image6.png"/><Relationship Id="rId5" Type="http://schemas.openxmlformats.org/officeDocument/2006/relationships/image" Target="../media/image3.emf"/><Relationship Id="rId10" Type="http://schemas.openxmlformats.org/officeDocument/2006/relationships/image" Target="../media/image13.jpeg"/><Relationship Id="rId4" Type="http://schemas.openxmlformats.org/officeDocument/2006/relationships/oleObject" Target="../embeddings/oleObject17.bin"/><Relationship Id="rId9" Type="http://schemas.openxmlformats.org/officeDocument/2006/relationships/image" Target="../media/image12.jpeg"/></Relationships>
</file>

<file path=ppt/slides/_rels/slide2.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35.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1.xml"/><Relationship Id="rId5" Type="http://schemas.openxmlformats.org/officeDocument/2006/relationships/image" Target="../media/image26.png"/><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3.jpeg"/><Relationship Id="rId7"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21.jpe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11.xml"/><Relationship Id="rId5" Type="http://schemas.openxmlformats.org/officeDocument/2006/relationships/image" Target="../media/image26.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0.jpeg"/><Relationship Id="rId1" Type="http://schemas.openxmlformats.org/officeDocument/2006/relationships/slideLayout" Target="../slideLayouts/slideLayout11.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31.png"/><Relationship Id="rId5" Type="http://schemas.openxmlformats.org/officeDocument/2006/relationships/slideLayout" Target="../slideLayouts/slideLayout11.xml"/><Relationship Id="rId4" Type="http://schemas.openxmlformats.org/officeDocument/2006/relationships/tags" Target="../tags/tag23.xml"/></Relationships>
</file>

<file path=ppt/slides/_rels/slide12.xml.rels><?xml version="1.0" encoding="UTF-8" standalone="yes"?>
<Relationships xmlns="http://schemas.openxmlformats.org/package/2006/relationships"><Relationship Id="rId8" Type="http://schemas.openxmlformats.org/officeDocument/2006/relationships/tags" Target="../tags/tag31.xml"/><Relationship Id="rId13" Type="http://schemas.openxmlformats.org/officeDocument/2006/relationships/tags" Target="../tags/tag36.xml"/><Relationship Id="rId18" Type="http://schemas.openxmlformats.org/officeDocument/2006/relationships/image" Target="../media/image32.png"/><Relationship Id="rId3" Type="http://schemas.openxmlformats.org/officeDocument/2006/relationships/tags" Target="../tags/tag26.xml"/><Relationship Id="rId21" Type="http://schemas.openxmlformats.org/officeDocument/2006/relationships/image" Target="../media/image35.png"/><Relationship Id="rId7" Type="http://schemas.openxmlformats.org/officeDocument/2006/relationships/tags" Target="../tags/tag30.xml"/><Relationship Id="rId12" Type="http://schemas.openxmlformats.org/officeDocument/2006/relationships/tags" Target="../tags/tag35.xml"/><Relationship Id="rId17" Type="http://schemas.openxmlformats.org/officeDocument/2006/relationships/image" Target="../media/image31.png"/><Relationship Id="rId2" Type="http://schemas.openxmlformats.org/officeDocument/2006/relationships/tags" Target="../tags/tag25.xml"/><Relationship Id="rId16" Type="http://schemas.openxmlformats.org/officeDocument/2006/relationships/slideLayout" Target="../slideLayouts/slideLayout11.xml"/><Relationship Id="rId20" Type="http://schemas.openxmlformats.org/officeDocument/2006/relationships/image" Target="../media/image34.png"/><Relationship Id="rId1" Type="http://schemas.openxmlformats.org/officeDocument/2006/relationships/tags" Target="../tags/tag24.xml"/><Relationship Id="rId6" Type="http://schemas.openxmlformats.org/officeDocument/2006/relationships/tags" Target="../tags/tag29.xml"/><Relationship Id="rId11" Type="http://schemas.openxmlformats.org/officeDocument/2006/relationships/tags" Target="../tags/tag34.xml"/><Relationship Id="rId5" Type="http://schemas.openxmlformats.org/officeDocument/2006/relationships/tags" Target="../tags/tag28.xml"/><Relationship Id="rId15" Type="http://schemas.openxmlformats.org/officeDocument/2006/relationships/tags" Target="../tags/tag38.xml"/><Relationship Id="rId23" Type="http://schemas.openxmlformats.org/officeDocument/2006/relationships/image" Target="../media/image37.png"/><Relationship Id="rId10" Type="http://schemas.openxmlformats.org/officeDocument/2006/relationships/tags" Target="../tags/tag33.xml"/><Relationship Id="rId19" Type="http://schemas.openxmlformats.org/officeDocument/2006/relationships/image" Target="../media/image33.png"/><Relationship Id="rId4" Type="http://schemas.openxmlformats.org/officeDocument/2006/relationships/tags" Target="../tags/tag27.xml"/><Relationship Id="rId9" Type="http://schemas.openxmlformats.org/officeDocument/2006/relationships/tags" Target="../tags/tag32.xml"/><Relationship Id="rId14" Type="http://schemas.openxmlformats.org/officeDocument/2006/relationships/tags" Target="../tags/tag37.xml"/><Relationship Id="rId22"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image" Target="../media/image38.png"/><Relationship Id="rId5" Type="http://schemas.openxmlformats.org/officeDocument/2006/relationships/slideLayout" Target="../slideLayouts/slideLayout11.xml"/><Relationship Id="rId4" Type="http://schemas.openxmlformats.org/officeDocument/2006/relationships/tags" Target="../tags/tag42.xml"/></Relationships>
</file>

<file path=ppt/slides/_rels/slide14.xml.rels><?xml version="1.0" encoding="UTF-8" standalone="yes"?>
<Relationships xmlns="http://schemas.openxmlformats.org/package/2006/relationships"><Relationship Id="rId8" Type="http://schemas.openxmlformats.org/officeDocument/2006/relationships/tags" Target="../tags/tag50.xml"/><Relationship Id="rId13" Type="http://schemas.openxmlformats.org/officeDocument/2006/relationships/tags" Target="../tags/tag55.xml"/><Relationship Id="rId18" Type="http://schemas.openxmlformats.org/officeDocument/2006/relationships/image" Target="../media/image39.png"/><Relationship Id="rId3" Type="http://schemas.openxmlformats.org/officeDocument/2006/relationships/tags" Target="../tags/tag45.xml"/><Relationship Id="rId21" Type="http://schemas.openxmlformats.org/officeDocument/2006/relationships/image" Target="../media/image42.png"/><Relationship Id="rId7" Type="http://schemas.openxmlformats.org/officeDocument/2006/relationships/tags" Target="../tags/tag49.xml"/><Relationship Id="rId12" Type="http://schemas.openxmlformats.org/officeDocument/2006/relationships/tags" Target="../tags/tag54.xml"/><Relationship Id="rId17" Type="http://schemas.openxmlformats.org/officeDocument/2006/relationships/image" Target="../media/image38.png"/><Relationship Id="rId2" Type="http://schemas.openxmlformats.org/officeDocument/2006/relationships/tags" Target="../tags/tag44.xml"/><Relationship Id="rId16" Type="http://schemas.openxmlformats.org/officeDocument/2006/relationships/slideLayout" Target="../slideLayouts/slideLayout11.xml"/><Relationship Id="rId20" Type="http://schemas.openxmlformats.org/officeDocument/2006/relationships/image" Target="../media/image41.png"/><Relationship Id="rId1" Type="http://schemas.openxmlformats.org/officeDocument/2006/relationships/tags" Target="../tags/tag43.xml"/><Relationship Id="rId6" Type="http://schemas.openxmlformats.org/officeDocument/2006/relationships/tags" Target="../tags/tag48.xml"/><Relationship Id="rId11" Type="http://schemas.openxmlformats.org/officeDocument/2006/relationships/tags" Target="../tags/tag53.xml"/><Relationship Id="rId5" Type="http://schemas.openxmlformats.org/officeDocument/2006/relationships/tags" Target="../tags/tag47.xml"/><Relationship Id="rId15" Type="http://schemas.openxmlformats.org/officeDocument/2006/relationships/tags" Target="../tags/tag57.xml"/><Relationship Id="rId23" Type="http://schemas.openxmlformats.org/officeDocument/2006/relationships/image" Target="../media/image44.png"/><Relationship Id="rId10" Type="http://schemas.openxmlformats.org/officeDocument/2006/relationships/tags" Target="../tags/tag52.xml"/><Relationship Id="rId19" Type="http://schemas.openxmlformats.org/officeDocument/2006/relationships/image" Target="../media/image40.png"/><Relationship Id="rId4" Type="http://schemas.openxmlformats.org/officeDocument/2006/relationships/tags" Target="../tags/tag46.xml"/><Relationship Id="rId9" Type="http://schemas.openxmlformats.org/officeDocument/2006/relationships/tags" Target="../tags/tag51.xml"/><Relationship Id="rId14" Type="http://schemas.openxmlformats.org/officeDocument/2006/relationships/tags" Target="../tags/tag56.xml"/><Relationship Id="rId22" Type="http://schemas.openxmlformats.org/officeDocument/2006/relationships/image" Target="../media/image43.png"/></Relationships>
</file>

<file path=ppt/slides/_rels/slide15.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image" Target="../media/image45.png"/><Relationship Id="rId5" Type="http://schemas.openxmlformats.org/officeDocument/2006/relationships/slideLayout" Target="../slideLayouts/slideLayout11.xml"/><Relationship Id="rId4" Type="http://schemas.openxmlformats.org/officeDocument/2006/relationships/tags" Target="../tags/tag61.xml"/></Relationships>
</file>

<file path=ppt/slides/_rels/slide16.xml.rels><?xml version="1.0" encoding="UTF-8" standalone="yes"?>
<Relationships xmlns="http://schemas.openxmlformats.org/package/2006/relationships"><Relationship Id="rId8" Type="http://schemas.openxmlformats.org/officeDocument/2006/relationships/tags" Target="../tags/tag68.xml"/><Relationship Id="rId13" Type="http://schemas.openxmlformats.org/officeDocument/2006/relationships/slideLayout" Target="../slideLayouts/slideLayout39.xml"/><Relationship Id="rId18" Type="http://schemas.openxmlformats.org/officeDocument/2006/relationships/image" Target="../media/image47.png"/><Relationship Id="rId3" Type="http://schemas.openxmlformats.org/officeDocument/2006/relationships/tags" Target="../tags/tag63.xml"/><Relationship Id="rId21" Type="http://schemas.openxmlformats.org/officeDocument/2006/relationships/image" Target="../media/image50.png"/><Relationship Id="rId7" Type="http://schemas.openxmlformats.org/officeDocument/2006/relationships/tags" Target="../tags/tag67.xml"/><Relationship Id="rId12" Type="http://schemas.openxmlformats.org/officeDocument/2006/relationships/tags" Target="../tags/tag72.xml"/><Relationship Id="rId17" Type="http://schemas.openxmlformats.org/officeDocument/2006/relationships/image" Target="../media/image45.png"/><Relationship Id="rId2" Type="http://schemas.openxmlformats.org/officeDocument/2006/relationships/tags" Target="../tags/tag62.xml"/><Relationship Id="rId16" Type="http://schemas.openxmlformats.org/officeDocument/2006/relationships/image" Target="../media/image46.emf"/><Relationship Id="rId20" Type="http://schemas.openxmlformats.org/officeDocument/2006/relationships/image" Target="../media/image49.png"/><Relationship Id="rId1" Type="http://schemas.openxmlformats.org/officeDocument/2006/relationships/vmlDrawing" Target="../drawings/vmlDrawing18.vml"/><Relationship Id="rId6" Type="http://schemas.openxmlformats.org/officeDocument/2006/relationships/tags" Target="../tags/tag66.xml"/><Relationship Id="rId11" Type="http://schemas.openxmlformats.org/officeDocument/2006/relationships/tags" Target="../tags/tag71.xml"/><Relationship Id="rId5" Type="http://schemas.openxmlformats.org/officeDocument/2006/relationships/tags" Target="../tags/tag65.xml"/><Relationship Id="rId15" Type="http://schemas.openxmlformats.org/officeDocument/2006/relationships/oleObject" Target="../embeddings/oleObject18.bin"/><Relationship Id="rId10" Type="http://schemas.openxmlformats.org/officeDocument/2006/relationships/tags" Target="../tags/tag70.xml"/><Relationship Id="rId19" Type="http://schemas.openxmlformats.org/officeDocument/2006/relationships/image" Target="../media/image48.png"/><Relationship Id="rId4" Type="http://schemas.openxmlformats.org/officeDocument/2006/relationships/tags" Target="../tags/tag64.xml"/><Relationship Id="rId9" Type="http://schemas.openxmlformats.org/officeDocument/2006/relationships/tags" Target="../tags/tag69.xml"/><Relationship Id="rId14" Type="http://schemas.openxmlformats.org/officeDocument/2006/relationships/notesSlide" Target="../notesSlides/notesSlide3.xml"/></Relationships>
</file>

<file path=ppt/slides/_rels/slide17.xml.rels><?xml version="1.0" encoding="UTF-8" standalone="yes"?>
<Relationships xmlns="http://schemas.openxmlformats.org/package/2006/relationships"><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image" Target="../media/image51.png"/><Relationship Id="rId5" Type="http://schemas.openxmlformats.org/officeDocument/2006/relationships/slideLayout" Target="../slideLayouts/slideLayout11.xml"/><Relationship Id="rId4" Type="http://schemas.openxmlformats.org/officeDocument/2006/relationships/tags" Target="../tags/tag76.xml"/></Relationships>
</file>

<file path=ppt/slides/_rels/slide18.xml.rels><?xml version="1.0" encoding="UTF-8" standalone="yes"?>
<Relationships xmlns="http://schemas.openxmlformats.org/package/2006/relationships"><Relationship Id="rId8" Type="http://schemas.openxmlformats.org/officeDocument/2006/relationships/tags" Target="../tags/tag84.xml"/><Relationship Id="rId13" Type="http://schemas.openxmlformats.org/officeDocument/2006/relationships/tags" Target="../tags/tag89.xml"/><Relationship Id="rId18" Type="http://schemas.openxmlformats.org/officeDocument/2006/relationships/slideLayout" Target="../slideLayouts/slideLayout11.xml"/><Relationship Id="rId26" Type="http://schemas.openxmlformats.org/officeDocument/2006/relationships/image" Target="../media/image58.png"/><Relationship Id="rId3" Type="http://schemas.openxmlformats.org/officeDocument/2006/relationships/tags" Target="../tags/tag79.xml"/><Relationship Id="rId21" Type="http://schemas.openxmlformats.org/officeDocument/2006/relationships/image" Target="../media/image53.png"/><Relationship Id="rId7" Type="http://schemas.openxmlformats.org/officeDocument/2006/relationships/tags" Target="../tags/tag83.xml"/><Relationship Id="rId12" Type="http://schemas.openxmlformats.org/officeDocument/2006/relationships/tags" Target="../tags/tag88.xml"/><Relationship Id="rId17" Type="http://schemas.openxmlformats.org/officeDocument/2006/relationships/tags" Target="../tags/tag93.xml"/><Relationship Id="rId25" Type="http://schemas.openxmlformats.org/officeDocument/2006/relationships/image" Target="../media/image57.png"/><Relationship Id="rId2" Type="http://schemas.openxmlformats.org/officeDocument/2006/relationships/tags" Target="../tags/tag78.xml"/><Relationship Id="rId16" Type="http://schemas.openxmlformats.org/officeDocument/2006/relationships/tags" Target="../tags/tag92.xml"/><Relationship Id="rId20" Type="http://schemas.openxmlformats.org/officeDocument/2006/relationships/image" Target="../media/image52.png"/><Relationship Id="rId1" Type="http://schemas.openxmlformats.org/officeDocument/2006/relationships/tags" Target="../tags/tag77.xml"/><Relationship Id="rId6" Type="http://schemas.openxmlformats.org/officeDocument/2006/relationships/tags" Target="../tags/tag82.xml"/><Relationship Id="rId11" Type="http://schemas.openxmlformats.org/officeDocument/2006/relationships/tags" Target="../tags/tag87.xml"/><Relationship Id="rId24" Type="http://schemas.openxmlformats.org/officeDocument/2006/relationships/image" Target="../media/image56.png"/><Relationship Id="rId5" Type="http://schemas.openxmlformats.org/officeDocument/2006/relationships/tags" Target="../tags/tag81.xml"/><Relationship Id="rId15" Type="http://schemas.openxmlformats.org/officeDocument/2006/relationships/tags" Target="../tags/tag91.xml"/><Relationship Id="rId23" Type="http://schemas.openxmlformats.org/officeDocument/2006/relationships/image" Target="../media/image55.png"/><Relationship Id="rId10" Type="http://schemas.openxmlformats.org/officeDocument/2006/relationships/tags" Target="../tags/tag86.xml"/><Relationship Id="rId19" Type="http://schemas.openxmlformats.org/officeDocument/2006/relationships/image" Target="../media/image51.png"/><Relationship Id="rId4" Type="http://schemas.openxmlformats.org/officeDocument/2006/relationships/tags" Target="../tags/tag80.xml"/><Relationship Id="rId9" Type="http://schemas.openxmlformats.org/officeDocument/2006/relationships/tags" Target="../tags/tag85.xml"/><Relationship Id="rId14" Type="http://schemas.openxmlformats.org/officeDocument/2006/relationships/tags" Target="../tags/tag90.xml"/><Relationship Id="rId22" Type="http://schemas.openxmlformats.org/officeDocument/2006/relationships/image" Target="../media/image54.png"/></Relationships>
</file>

<file path=ppt/slides/_rels/slide19.xml.rels><?xml version="1.0" encoding="UTF-8" standalone="yes"?>
<Relationships xmlns="http://schemas.openxmlformats.org/package/2006/relationships"><Relationship Id="rId3" Type="http://schemas.openxmlformats.org/officeDocument/2006/relationships/tags" Target="../tags/tag96.xml"/><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image" Target="../media/image59.png"/><Relationship Id="rId5" Type="http://schemas.openxmlformats.org/officeDocument/2006/relationships/slideLayout" Target="../slideLayouts/slideLayout11.xml"/><Relationship Id="rId4" Type="http://schemas.openxmlformats.org/officeDocument/2006/relationships/tags" Target="../tags/tag97.xml"/></Relationships>
</file>

<file path=ppt/slides/_rels/slide20.xml.rels><?xml version="1.0" encoding="UTF-8" standalone="yes"?>
<Relationships xmlns="http://schemas.openxmlformats.org/package/2006/relationships"><Relationship Id="rId8" Type="http://schemas.openxmlformats.org/officeDocument/2006/relationships/tags" Target="../tags/tag105.xml"/><Relationship Id="rId13" Type="http://schemas.openxmlformats.org/officeDocument/2006/relationships/image" Target="../media/image59.png"/><Relationship Id="rId3" Type="http://schemas.openxmlformats.org/officeDocument/2006/relationships/tags" Target="../tags/tag100.xml"/><Relationship Id="rId7" Type="http://schemas.openxmlformats.org/officeDocument/2006/relationships/tags" Target="../tags/tag104.xml"/><Relationship Id="rId12" Type="http://schemas.openxmlformats.org/officeDocument/2006/relationships/slideLayout" Target="../slideLayouts/slideLayout11.xml"/><Relationship Id="rId2" Type="http://schemas.openxmlformats.org/officeDocument/2006/relationships/tags" Target="../tags/tag99.xml"/><Relationship Id="rId16" Type="http://schemas.openxmlformats.org/officeDocument/2006/relationships/image" Target="../media/image62.png"/><Relationship Id="rId1" Type="http://schemas.openxmlformats.org/officeDocument/2006/relationships/tags" Target="../tags/tag98.xml"/><Relationship Id="rId6" Type="http://schemas.openxmlformats.org/officeDocument/2006/relationships/tags" Target="../tags/tag103.xml"/><Relationship Id="rId11" Type="http://schemas.openxmlformats.org/officeDocument/2006/relationships/tags" Target="../tags/tag108.xml"/><Relationship Id="rId5" Type="http://schemas.openxmlformats.org/officeDocument/2006/relationships/tags" Target="../tags/tag102.xml"/><Relationship Id="rId15" Type="http://schemas.openxmlformats.org/officeDocument/2006/relationships/image" Target="../media/image61.png"/><Relationship Id="rId10" Type="http://schemas.openxmlformats.org/officeDocument/2006/relationships/tags" Target="../tags/tag107.xml"/><Relationship Id="rId4" Type="http://schemas.openxmlformats.org/officeDocument/2006/relationships/tags" Target="../tags/tag101.xml"/><Relationship Id="rId9" Type="http://schemas.openxmlformats.org/officeDocument/2006/relationships/tags" Target="../tags/tag106.xm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kt 9" hidden="1"/>
          <p:cNvGraphicFramePr>
            <a:graphicFrameLocks noChangeAspect="1"/>
          </p:cNvGraphicFramePr>
          <p:nvPr>
            <p:custDataLst>
              <p:tags r:id="rId2"/>
            </p:custDataLst>
          </p:nvPr>
        </p:nvGraphicFramePr>
        <p:xfrm>
          <a:off x="1588" y="1590"/>
          <a:ext cx="1587" cy="1587"/>
        </p:xfrm>
        <a:graphic>
          <a:graphicData uri="http://schemas.openxmlformats.org/presentationml/2006/ole">
            <mc:AlternateContent xmlns:mc="http://schemas.openxmlformats.org/markup-compatibility/2006">
              <mc:Choice xmlns:v="urn:schemas-microsoft-com:vml" Requires="v">
                <p:oleObj spid="_x0000_s21520" name="think-cell Folie" r:id="rId4" imgW="270" imgH="270" progId="">
                  <p:embed/>
                </p:oleObj>
              </mc:Choice>
              <mc:Fallback>
                <p:oleObj name="think-cell Folie" r:id="rId4" imgW="270" imgH="27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90"/>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Textplatzhalter 14"/>
          <p:cNvSpPr txBox="1">
            <a:spLocks/>
          </p:cNvSpPr>
          <p:nvPr/>
        </p:nvSpPr>
        <p:spPr>
          <a:xfrm>
            <a:off x="304800" y="6341400"/>
            <a:ext cx="3996000" cy="288000"/>
          </a:xfrm>
          <a:prstGeom prst="rect">
            <a:avLst/>
          </a:prstGeom>
        </p:spPr>
        <p:txBody>
          <a:bodyPr vert="horz" lIns="0" tIns="0" rIns="0" bIns="0" rtlCol="0" anchor="b" anchorCtr="0">
            <a:noAutofit/>
          </a:bodyPr>
          <a:lstStyle>
            <a:lvl1pPr>
              <a:defRPr sz="1200" b="0"/>
            </a:lvl1pPr>
          </a:lstStyle>
          <a:p>
            <a:r>
              <a:rPr lang="en-US" dirty="0" smtClean="0"/>
              <a:t>BD </a:t>
            </a:r>
            <a:r>
              <a:rPr lang="en-US" dirty="0"/>
              <a:t>&amp; SD Thailand Team </a:t>
            </a:r>
          </a:p>
        </p:txBody>
      </p:sp>
      <p:pic>
        <p:nvPicPr>
          <p:cNvPr id="16" name="Picture 247"/>
          <p:cNvPicPr>
            <a:picLocks noChangeAspect="1" noChangeArrowheads="1"/>
          </p:cNvPicPr>
          <p:nvPr/>
        </p:nvPicPr>
        <p:blipFill>
          <a:blip r:embed="rId6" cstate="print">
            <a:extLst>
              <a:ext uri="{28A0092B-C50C-407E-A947-70E740481C1C}">
                <a14:useLocalDpi xmlns:a14="http://schemas.microsoft.com/office/drawing/2010/main" val="0"/>
              </a:ext>
            </a:extLst>
          </a:blip>
          <a:srcRect t="-4878" b="-9146"/>
          <a:stretch>
            <a:fillRect/>
          </a:stretch>
        </p:blipFill>
        <p:spPr bwMode="auto">
          <a:xfrm>
            <a:off x="7046913" y="6370946"/>
            <a:ext cx="1792288" cy="285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8" name="Titel 20"/>
          <p:cNvSpPr txBox="1">
            <a:spLocks/>
          </p:cNvSpPr>
          <p:nvPr/>
        </p:nvSpPr>
        <p:spPr>
          <a:xfrm>
            <a:off x="-4876800" y="585297"/>
            <a:ext cx="8763000" cy="2208401"/>
          </a:xfrm>
          <a:prstGeom prst="rect">
            <a:avLst/>
          </a:prstGeom>
        </p:spPr>
        <p:txBody>
          <a:bodyPr vert="horz" lIns="0" tIns="0" rIns="0" bIns="0" rtlCol="0" anchor="ctr" anchorCtr="0">
            <a:noAutofit/>
          </a:bodyPr>
          <a:lstStyle>
            <a:lvl1pPr algn="l" defTabSz="914400" rtl="0" eaLnBrk="1" latinLnBrk="0" hangingPunct="1">
              <a:lnSpc>
                <a:spcPts val="6000"/>
              </a:lnSpc>
              <a:spcBef>
                <a:spcPct val="0"/>
              </a:spcBef>
              <a:buNone/>
              <a:defRPr sz="5500" kern="1200" cap="all" baseline="0">
                <a:solidFill>
                  <a:srgbClr val="D40511"/>
                </a:solidFill>
                <a:latin typeface="+mj-lt"/>
                <a:ea typeface="+mj-ea"/>
                <a:cs typeface="+mj-cs"/>
              </a:defRPr>
            </a:lvl1pPr>
          </a:lstStyle>
          <a:p>
            <a:pPr algn="r"/>
            <a:endParaRPr lang="de-DE" sz="4000" b="1" i="1" cap="none" dirty="0">
              <a:solidFill>
                <a:schemeClr val="bg1"/>
              </a:solidFill>
            </a:endParaRPr>
          </a:p>
        </p:txBody>
      </p:sp>
      <p:sp>
        <p:nvSpPr>
          <p:cNvPr id="20" name="Textplatzhalter 14"/>
          <p:cNvSpPr txBox="1">
            <a:spLocks/>
          </p:cNvSpPr>
          <p:nvPr/>
        </p:nvSpPr>
        <p:spPr>
          <a:xfrm>
            <a:off x="906200" y="6464464"/>
            <a:ext cx="3996000" cy="288000"/>
          </a:xfrm>
          <a:prstGeom prst="rect">
            <a:avLst/>
          </a:prstGeom>
        </p:spPr>
        <p:txBody>
          <a:bodyPr vert="horz" lIns="0" tIns="0" rIns="0" bIns="0" rtlCol="0" anchor="b" anchorCtr="0">
            <a:noAutofit/>
          </a:bodyPr>
          <a:lstStyle>
            <a:lvl1pPr>
              <a:defRPr sz="1200" b="0"/>
            </a:lvl1pPr>
          </a:lstStyle>
          <a:p>
            <a:pPr algn="ctr"/>
            <a:r>
              <a:rPr lang="en-US" b="1" dirty="0" smtClean="0">
                <a:solidFill>
                  <a:srgbClr val="D40511"/>
                </a:solidFill>
              </a:rPr>
              <a:t>BD </a:t>
            </a:r>
            <a:r>
              <a:rPr lang="en-US" b="1" dirty="0">
                <a:solidFill>
                  <a:srgbClr val="D40511"/>
                </a:solidFill>
              </a:rPr>
              <a:t>&amp; SD Thailand Team </a:t>
            </a:r>
          </a:p>
        </p:txBody>
      </p:sp>
      <p:pic>
        <p:nvPicPr>
          <p:cNvPr id="22" name="Picture 247"/>
          <p:cNvPicPr>
            <a:picLocks noChangeAspect="1" noChangeArrowheads="1"/>
          </p:cNvPicPr>
          <p:nvPr/>
        </p:nvPicPr>
        <p:blipFill>
          <a:blip r:embed="rId6" cstate="print">
            <a:extLst>
              <a:ext uri="{28A0092B-C50C-407E-A947-70E740481C1C}">
                <a14:useLocalDpi xmlns:a14="http://schemas.microsoft.com/office/drawing/2010/main" val="0"/>
              </a:ext>
            </a:extLst>
          </a:blip>
          <a:srcRect t="-4878" b="-9146"/>
          <a:stretch>
            <a:fillRect/>
          </a:stretch>
        </p:blipFill>
        <p:spPr bwMode="auto">
          <a:xfrm>
            <a:off x="177800" y="6438221"/>
            <a:ext cx="1792288" cy="285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grpSp>
        <p:nvGrpSpPr>
          <p:cNvPr id="2" name="Group 1"/>
          <p:cNvGrpSpPr/>
          <p:nvPr/>
        </p:nvGrpSpPr>
        <p:grpSpPr>
          <a:xfrm>
            <a:off x="0" y="-1"/>
            <a:ext cx="9144000" cy="6871648"/>
            <a:chOff x="0" y="-1"/>
            <a:chExt cx="9144000" cy="6871648"/>
          </a:xfrm>
        </p:grpSpPr>
        <p:pic>
          <p:nvPicPr>
            <p:cNvPr id="49160" name="Picture 8" descr="C:\Users\pluengte\Pictures\DSC Deck\logistics10.jpg"/>
            <p:cNvPicPr>
              <a:picLocks noChangeAspect="1" noChangeArrowheads="1"/>
            </p:cNvPicPr>
            <p:nvPr/>
          </p:nvPicPr>
          <p:blipFill rotWithShape="1">
            <a:blip r:embed="rId7">
              <a:extLst>
                <a:ext uri="{28A0092B-C50C-407E-A947-70E740481C1C}">
                  <a14:useLocalDpi xmlns:a14="http://schemas.microsoft.com/office/drawing/2010/main" val="0"/>
                </a:ext>
              </a:extLst>
            </a:blip>
            <a:srcRect l="6623" r="21250"/>
            <a:stretch/>
          </p:blipFill>
          <p:spPr bwMode="auto">
            <a:xfrm>
              <a:off x="5148618" y="-1"/>
              <a:ext cx="3995382" cy="3378997"/>
            </a:xfrm>
            <a:prstGeom prst="rect">
              <a:avLst/>
            </a:prstGeom>
            <a:noFill/>
            <a:extLst>
              <a:ext uri="{909E8E84-426E-40DD-AFC4-6F175D3DCCD1}">
                <a14:hiddenFill xmlns:a14="http://schemas.microsoft.com/office/drawing/2010/main">
                  <a:solidFill>
                    <a:srgbClr val="FFFFFF"/>
                  </a:solidFill>
                </a14:hiddenFill>
              </a:ext>
            </a:extLst>
          </p:spPr>
        </p:pic>
        <p:pic>
          <p:nvPicPr>
            <p:cNvPr id="49159" name="Picture 7" descr="C:\Users\pluengte\Pictures\DSC Deck\dhl-supplychain-warehous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73" y="0"/>
              <a:ext cx="5252327" cy="3378997"/>
            </a:xfrm>
            <a:prstGeom prst="rect">
              <a:avLst/>
            </a:prstGeom>
            <a:noFill/>
            <a:extLst>
              <a:ext uri="{909E8E84-426E-40DD-AFC4-6F175D3DCCD1}">
                <a14:hiddenFill xmlns:a14="http://schemas.microsoft.com/office/drawing/2010/main">
                  <a:solidFill>
                    <a:srgbClr val="FFFFFF"/>
                  </a:solidFill>
                </a14:hiddenFill>
              </a:ext>
            </a:extLst>
          </p:spPr>
        </p:pic>
        <p:pic>
          <p:nvPicPr>
            <p:cNvPr id="49157" name="Picture 5" descr="C:\Users\pluengte\Pictures\DSC Deck\043_dhl (2).jpg"/>
            <p:cNvPicPr>
              <a:picLocks noChangeAspect="1" noChangeArrowheads="1"/>
            </p:cNvPicPr>
            <p:nvPr/>
          </p:nvPicPr>
          <p:blipFill rotWithShape="1">
            <a:blip r:embed="rId9">
              <a:extLst>
                <a:ext uri="{28A0092B-C50C-407E-A947-70E740481C1C}">
                  <a14:useLocalDpi xmlns:a14="http://schemas.microsoft.com/office/drawing/2010/main" val="0"/>
                </a:ext>
              </a:extLst>
            </a:blip>
            <a:srcRect l="12364"/>
            <a:stretch/>
          </p:blipFill>
          <p:spPr bwMode="auto">
            <a:xfrm>
              <a:off x="0" y="3371876"/>
              <a:ext cx="5257800" cy="3499771"/>
            </a:xfrm>
            <a:prstGeom prst="rect">
              <a:avLst/>
            </a:prstGeom>
            <a:noFill/>
            <a:extLst>
              <a:ext uri="{909E8E84-426E-40DD-AFC4-6F175D3DCCD1}">
                <a14:hiddenFill xmlns:a14="http://schemas.microsoft.com/office/drawing/2010/main">
                  <a:solidFill>
                    <a:srgbClr val="FFFFFF"/>
                  </a:solidFill>
                </a14:hiddenFill>
              </a:ext>
            </a:extLst>
          </p:spPr>
        </p:pic>
        <p:pic>
          <p:nvPicPr>
            <p:cNvPr id="49158" name="Picture 6" descr="C:\Users\pluengte\Pictures\DSC Deck\DHL Chair.jpg"/>
            <p:cNvPicPr>
              <a:picLocks noChangeAspect="1" noChangeArrowheads="1"/>
            </p:cNvPicPr>
            <p:nvPr/>
          </p:nvPicPr>
          <p:blipFill rotWithShape="1">
            <a:blip r:embed="rId10">
              <a:extLst>
                <a:ext uri="{28A0092B-C50C-407E-A947-70E740481C1C}">
                  <a14:useLocalDpi xmlns:a14="http://schemas.microsoft.com/office/drawing/2010/main" val="0"/>
                </a:ext>
              </a:extLst>
            </a:blip>
            <a:srcRect r="13277"/>
            <a:stretch/>
          </p:blipFill>
          <p:spPr bwMode="auto">
            <a:xfrm>
              <a:off x="4455459" y="4386513"/>
              <a:ext cx="4688541" cy="2471486"/>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Bild 4" descr="Verlauf_laengs_large_RGB.png"/>
          <p:cNvPicPr>
            <a:picLocks noChangeAspect="1"/>
          </p:cNvPicPr>
          <p:nvPr/>
        </p:nvPicPr>
        <p:blipFill>
          <a:blip r:embed="rId11" cstate="email"/>
          <a:srcRect/>
          <a:stretch>
            <a:fillRect/>
          </a:stretch>
        </p:blipFill>
        <p:spPr bwMode="auto">
          <a:xfrm rot="10800000">
            <a:off x="0" y="1929150"/>
            <a:ext cx="9173814" cy="2516872"/>
          </a:xfrm>
          <a:prstGeom prst="rect">
            <a:avLst/>
          </a:prstGeom>
          <a:noFill/>
          <a:ln w="9525">
            <a:noFill/>
            <a:miter lim="800000"/>
            <a:headEnd/>
            <a:tailEnd/>
          </a:ln>
        </p:spPr>
      </p:pic>
      <p:sp>
        <p:nvSpPr>
          <p:cNvPr id="21" name="Titel 20"/>
          <p:cNvSpPr>
            <a:spLocks noGrp="1"/>
          </p:cNvSpPr>
          <p:nvPr>
            <p:ph type="ctrTitle"/>
          </p:nvPr>
        </p:nvSpPr>
        <p:spPr>
          <a:xfrm>
            <a:off x="33465" y="3207802"/>
            <a:ext cx="8956868" cy="521003"/>
          </a:xfrm>
        </p:spPr>
        <p:txBody>
          <a:bodyPr/>
          <a:lstStyle/>
          <a:p>
            <a:pPr>
              <a:lnSpc>
                <a:spcPct val="150000"/>
              </a:lnSpc>
            </a:pPr>
            <a:r>
              <a:rPr lang="en-US" sz="3200" b="1" i="1" cap="none" dirty="0" smtClean="0">
                <a:effectLst>
                  <a:outerShdw blurRad="38100" dist="38100" dir="2700000" algn="tl">
                    <a:srgbClr val="000000">
                      <a:alpha val="43137"/>
                    </a:srgbClr>
                  </a:outerShdw>
                </a:effectLst>
              </a:rPr>
              <a:t>  </a:t>
            </a:r>
            <a:r>
              <a:rPr lang="th-TH" sz="3200" b="1" i="1" cap="none" dirty="0" smtClean="0">
                <a:effectLst>
                  <a:outerShdw blurRad="38100" dist="38100" dir="2700000" algn="tl">
                    <a:srgbClr val="000000">
                      <a:alpha val="43137"/>
                    </a:srgbClr>
                  </a:outerShdw>
                </a:effectLst>
              </a:rPr>
              <a:t>กรมพัฒนาฝีมือแรงงาน</a:t>
            </a:r>
            <a:r>
              <a:rPr lang="en-US" sz="3200" b="1" i="1" cap="none" dirty="0" smtClean="0">
                <a:effectLst>
                  <a:outerShdw blurRad="38100" dist="38100" dir="2700000" algn="tl">
                    <a:srgbClr val="000000">
                      <a:alpha val="43137"/>
                    </a:srgbClr>
                  </a:outerShdw>
                </a:effectLst>
              </a:rPr>
              <a:t/>
            </a:r>
            <a:br>
              <a:rPr lang="en-US" sz="3200" b="1" i="1" cap="none" dirty="0" smtClean="0">
                <a:effectLst>
                  <a:outerShdw blurRad="38100" dist="38100" dir="2700000" algn="tl">
                    <a:srgbClr val="000000">
                      <a:alpha val="43137"/>
                    </a:srgbClr>
                  </a:outerShdw>
                </a:effectLst>
              </a:rPr>
            </a:br>
            <a:r>
              <a:rPr lang="en-US" sz="3200" b="1" i="1" cap="none" dirty="0" smtClean="0">
                <a:effectLst>
                  <a:outerShdw blurRad="38100" dist="38100" dir="2700000" algn="tl">
                    <a:srgbClr val="000000">
                      <a:alpha val="43137"/>
                    </a:srgbClr>
                  </a:outerShdw>
                </a:effectLst>
              </a:rPr>
              <a:t/>
            </a:r>
            <a:br>
              <a:rPr lang="en-US" sz="3200" b="1" i="1" cap="none" dirty="0" smtClean="0">
                <a:effectLst>
                  <a:outerShdw blurRad="38100" dist="38100" dir="2700000" algn="tl">
                    <a:srgbClr val="000000">
                      <a:alpha val="43137"/>
                    </a:srgbClr>
                  </a:outerShdw>
                </a:effectLst>
              </a:rPr>
            </a:br>
            <a:r>
              <a:rPr lang="en-US" sz="3200" b="1" i="1" cap="none" dirty="0" smtClean="0">
                <a:effectLst>
                  <a:outerShdw blurRad="38100" dist="38100" dir="2700000" algn="tl">
                    <a:srgbClr val="000000">
                      <a:alpha val="43137"/>
                    </a:srgbClr>
                  </a:outerShdw>
                </a:effectLst>
              </a:rPr>
              <a:t>  </a:t>
            </a:r>
            <a:r>
              <a:rPr lang="th-TH" sz="3200" b="1" i="1" cap="none" dirty="0" smtClean="0">
                <a:effectLst>
                  <a:outerShdw blurRad="38100" dist="38100" dir="2700000" algn="tl">
                    <a:srgbClr val="000000">
                      <a:alpha val="43137"/>
                    </a:srgbClr>
                  </a:outerShdw>
                </a:effectLst>
              </a:rPr>
              <a:t/>
            </a:r>
            <a:br>
              <a:rPr lang="th-TH" sz="3200" b="1" i="1" cap="none" dirty="0" smtClean="0">
                <a:effectLst>
                  <a:outerShdw blurRad="38100" dist="38100" dir="2700000" algn="tl">
                    <a:srgbClr val="000000">
                      <a:alpha val="43137"/>
                    </a:srgbClr>
                  </a:outerShdw>
                </a:effectLst>
              </a:rPr>
            </a:br>
            <a:endParaRPr lang="de-DE" sz="3200" b="1" i="1" cap="none" dirty="0">
              <a:effectLst>
                <a:outerShdw blurRad="38100" dist="38100" dir="2700000" algn="tl">
                  <a:srgbClr val="000000">
                    <a:alpha val="43137"/>
                  </a:srgbClr>
                </a:outerShdw>
              </a:effectLst>
            </a:endParaRPr>
          </a:p>
        </p:txBody>
      </p:sp>
      <p:sp>
        <p:nvSpPr>
          <p:cNvPr id="4" name="TextBox 3"/>
          <p:cNvSpPr txBox="1"/>
          <p:nvPr/>
        </p:nvSpPr>
        <p:spPr>
          <a:xfrm>
            <a:off x="6248400" y="4876800"/>
            <a:ext cx="1295400" cy="369332"/>
          </a:xfrm>
          <a:prstGeom prst="rect">
            <a:avLst/>
          </a:prstGeom>
          <a:noFill/>
        </p:spPr>
        <p:txBody>
          <a:bodyPr wrap="square" rtlCol="0">
            <a:spAutoFit/>
          </a:bodyPr>
          <a:lstStyle/>
          <a:p>
            <a:endParaRPr lang="th-TH" dirty="0"/>
          </a:p>
        </p:txBody>
      </p:sp>
      <p:sp>
        <p:nvSpPr>
          <p:cNvPr id="17" name="Text Box 6"/>
          <p:cNvSpPr txBox="1">
            <a:spLocks noGrp="1" noChangeArrowheads="1"/>
          </p:cNvSpPr>
          <p:nvPr>
            <p:ph type="subTitle" idx="1"/>
          </p:nvPr>
        </p:nvSpPr>
        <p:spPr bwMode="auto">
          <a:xfrm>
            <a:off x="133527" y="3810000"/>
            <a:ext cx="9054353" cy="210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0">
                <a:solidFill>
                  <a:schemeClr val="tx1"/>
                </a:solidFill>
                <a:miter lim="800000"/>
                <a:headEnd/>
                <a:tailEnd/>
              </a14:hiddenLine>
            </a:ext>
            <a:ext uri="{AF507438-7753-43E0-B8FC-AC1667EBCBE1}">
              <a14:hiddenEffects xmlns:a14="http://schemas.microsoft.com/office/drawing/2010/main">
                <a:effectLst>
                  <a:outerShdw algn="ctr" rotWithShape="0">
                    <a:schemeClr val="bg2"/>
                  </a:outerShdw>
                </a:effectLst>
              </a14:hiddenEffects>
            </a:ext>
          </a:extLst>
        </p:spPr>
        <p:txBody>
          <a:bodyPr lIns="0" tIns="0" rIns="0" bIns="0" anchor="t"/>
          <a:lstStyle>
            <a:lvl1pPr defTabSz="995363">
              <a:defRPr sz="2800">
                <a:solidFill>
                  <a:schemeClr val="tx1"/>
                </a:solidFill>
                <a:latin typeface="Arial" pitchFamily="34" charset="0"/>
              </a:defRPr>
            </a:lvl1pPr>
            <a:lvl2pPr marL="742950" indent="-285750" defTabSz="995363">
              <a:defRPr sz="2800">
                <a:solidFill>
                  <a:schemeClr val="tx1"/>
                </a:solidFill>
                <a:latin typeface="Arial" pitchFamily="34" charset="0"/>
              </a:defRPr>
            </a:lvl2pPr>
            <a:lvl3pPr marL="1143000" indent="-228600" defTabSz="995363">
              <a:defRPr sz="2800">
                <a:solidFill>
                  <a:schemeClr val="tx1"/>
                </a:solidFill>
                <a:latin typeface="Arial" pitchFamily="34" charset="0"/>
              </a:defRPr>
            </a:lvl3pPr>
            <a:lvl4pPr marL="1600200" indent="-228600" defTabSz="995363">
              <a:defRPr sz="2800">
                <a:solidFill>
                  <a:schemeClr val="tx1"/>
                </a:solidFill>
                <a:latin typeface="Arial" pitchFamily="34" charset="0"/>
              </a:defRPr>
            </a:lvl4pPr>
            <a:lvl5pPr marL="2057400" indent="-228600" defTabSz="995363">
              <a:defRPr sz="2800">
                <a:solidFill>
                  <a:schemeClr val="tx1"/>
                </a:solidFill>
                <a:latin typeface="Arial" pitchFamily="34" charset="0"/>
              </a:defRPr>
            </a:lvl5pPr>
            <a:lvl6pPr marL="2514600" indent="-228600" defTabSz="995363" eaLnBrk="0" fontAlgn="base" hangingPunct="0">
              <a:spcBef>
                <a:spcPct val="0"/>
              </a:spcBef>
              <a:spcAft>
                <a:spcPct val="0"/>
              </a:spcAft>
              <a:defRPr sz="2800">
                <a:solidFill>
                  <a:schemeClr val="tx1"/>
                </a:solidFill>
                <a:latin typeface="Arial" pitchFamily="34" charset="0"/>
              </a:defRPr>
            </a:lvl6pPr>
            <a:lvl7pPr marL="2971800" indent="-228600" defTabSz="995363" eaLnBrk="0" fontAlgn="base" hangingPunct="0">
              <a:spcBef>
                <a:spcPct val="0"/>
              </a:spcBef>
              <a:spcAft>
                <a:spcPct val="0"/>
              </a:spcAft>
              <a:defRPr sz="2800">
                <a:solidFill>
                  <a:schemeClr val="tx1"/>
                </a:solidFill>
                <a:latin typeface="Arial" pitchFamily="34" charset="0"/>
              </a:defRPr>
            </a:lvl7pPr>
            <a:lvl8pPr marL="3429000" indent="-228600" defTabSz="995363" eaLnBrk="0" fontAlgn="base" hangingPunct="0">
              <a:spcBef>
                <a:spcPct val="0"/>
              </a:spcBef>
              <a:spcAft>
                <a:spcPct val="0"/>
              </a:spcAft>
              <a:defRPr sz="2800">
                <a:solidFill>
                  <a:schemeClr val="tx1"/>
                </a:solidFill>
                <a:latin typeface="Arial" pitchFamily="34" charset="0"/>
              </a:defRPr>
            </a:lvl8pPr>
            <a:lvl9pPr marL="3886200" indent="-228600" defTabSz="995363" eaLnBrk="0" fontAlgn="base" hangingPunct="0">
              <a:spcBef>
                <a:spcPct val="0"/>
              </a:spcBef>
              <a:spcAft>
                <a:spcPct val="0"/>
              </a:spcAft>
              <a:defRPr sz="2800">
                <a:solidFill>
                  <a:schemeClr val="tx1"/>
                </a:solidFill>
                <a:latin typeface="Arial" pitchFamily="34" charset="0"/>
              </a:defRPr>
            </a:lvl9pPr>
          </a:lstStyle>
          <a:p>
            <a:pPr>
              <a:lnSpc>
                <a:spcPct val="110000"/>
              </a:lnSpc>
            </a:pPr>
            <a:r>
              <a:rPr lang="en-US" sz="2000" b="1" noProof="1" smtClean="0">
                <a:solidFill>
                  <a:srgbClr val="FF0000"/>
                </a:solidFill>
              </a:rPr>
              <a:t>  </a:t>
            </a:r>
            <a:r>
              <a:rPr lang="th-TH" sz="2000" b="1" noProof="1" smtClean="0">
                <a:solidFill>
                  <a:srgbClr val="FF0000"/>
                </a:solidFill>
              </a:rPr>
              <a:t>ผศ.ดร.บุญมา ชัยเสถียรทรัพย์</a:t>
            </a:r>
          </a:p>
          <a:p>
            <a:pPr>
              <a:lnSpc>
                <a:spcPct val="110000"/>
              </a:lnSpc>
            </a:pPr>
            <a:r>
              <a:rPr lang="en-US" sz="1200" b="1" noProof="1">
                <a:solidFill>
                  <a:srgbClr val="FF0000"/>
                </a:solidFill>
              </a:rPr>
              <a:t> </a:t>
            </a:r>
            <a:r>
              <a:rPr lang="en-US" sz="1200" b="1" noProof="1" smtClean="0">
                <a:solidFill>
                  <a:srgbClr val="FF0000"/>
                </a:solidFill>
              </a:rPr>
              <a:t>   18 </a:t>
            </a:r>
            <a:r>
              <a:rPr lang="th-TH" sz="1600" b="1" noProof="1" smtClean="0">
                <a:solidFill>
                  <a:srgbClr val="FF0000"/>
                </a:solidFill>
              </a:rPr>
              <a:t>พฤศจิกายน</a:t>
            </a:r>
            <a:r>
              <a:rPr lang="th-TH" sz="1200" b="1" noProof="1" smtClean="0">
                <a:solidFill>
                  <a:srgbClr val="FF0000"/>
                </a:solidFill>
              </a:rPr>
              <a:t> 2558</a:t>
            </a:r>
            <a:endParaRPr lang="en-US" sz="1400" b="1" noProof="1">
              <a:solidFill>
                <a:srgbClr val="FF0000"/>
              </a:solidFill>
            </a:endParaRPr>
          </a:p>
        </p:txBody>
      </p:sp>
    </p:spTree>
    <p:extLst>
      <p:ext uri="{BB962C8B-B14F-4D97-AF65-F5344CB8AC3E}">
        <p14:creationId xmlns:p14="http://schemas.microsoft.com/office/powerpoint/2010/main" val="1223932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208000" cy="422302"/>
          </a:xfrm>
        </p:spPr>
        <p:txBody>
          <a:bodyPr/>
          <a:lstStyle/>
          <a:p>
            <a:r>
              <a:rPr lang="en-US" dirty="0" smtClean="0"/>
              <a:t>Logistics in Thailand</a:t>
            </a:r>
            <a:br>
              <a:rPr lang="en-US" dirty="0" smtClean="0"/>
            </a:br>
            <a:r>
              <a:rPr lang="en-US" dirty="0" smtClean="0"/>
              <a:t/>
            </a:r>
            <a:br>
              <a:rPr lang="en-US" dirty="0" smtClean="0"/>
            </a:br>
            <a:endParaRPr lang="en-US" dirty="0"/>
          </a:p>
        </p:txBody>
      </p:sp>
      <p:sp>
        <p:nvSpPr>
          <p:cNvPr id="93" name="TextBox 92"/>
          <p:cNvSpPr txBox="1"/>
          <p:nvPr/>
        </p:nvSpPr>
        <p:spPr>
          <a:xfrm>
            <a:off x="664464" y="1125295"/>
            <a:ext cx="7946136" cy="1477328"/>
          </a:xfrm>
          <a:prstGeom prst="rect">
            <a:avLst/>
          </a:prstGeom>
          <a:noFill/>
        </p:spPr>
        <p:txBody>
          <a:bodyPr wrap="square" rtlCol="0">
            <a:spAutoFit/>
          </a:bodyPr>
          <a:lstStyle/>
          <a:p>
            <a:pPr marL="285750" indent="-285750">
              <a:buFont typeface="Arial" pitchFamily="34" charset="0"/>
              <a:buChar char="•"/>
            </a:pPr>
            <a:r>
              <a:rPr lang="en-US" dirty="0" smtClean="0"/>
              <a:t>Cost of THB 1,835,000 Millions in 2013 or 14.2% of GDP</a:t>
            </a:r>
          </a:p>
          <a:p>
            <a:pPr marL="285750" indent="-285750">
              <a:buFont typeface="Arial" pitchFamily="34" charset="0"/>
              <a:buChar char="•"/>
            </a:pPr>
            <a:r>
              <a:rPr lang="en-US" dirty="0" smtClean="0"/>
              <a:t>&gt; 18,000 logistics companies</a:t>
            </a:r>
          </a:p>
          <a:p>
            <a:endParaRPr lang="en-US" dirty="0" smtClean="0"/>
          </a:p>
          <a:p>
            <a:endParaRPr lang="en-US" dirty="0" smtClean="0"/>
          </a:p>
          <a:p>
            <a:r>
              <a:rPr lang="en-US" dirty="0"/>
              <a:t>	</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362" y="1905000"/>
            <a:ext cx="7915275" cy="4212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762000" y="6117527"/>
            <a:ext cx="2133600" cy="307777"/>
          </a:xfrm>
          <a:prstGeom prst="rect">
            <a:avLst/>
          </a:prstGeom>
          <a:noFill/>
        </p:spPr>
        <p:txBody>
          <a:bodyPr wrap="square" rtlCol="0">
            <a:spAutoFit/>
          </a:bodyPr>
          <a:lstStyle/>
          <a:p>
            <a:r>
              <a:rPr lang="en-US" sz="1400" dirty="0" smtClean="0"/>
              <a:t>Source: NESDB</a:t>
            </a:r>
            <a:endParaRPr lang="en-US" sz="1400" dirty="0"/>
          </a:p>
        </p:txBody>
      </p:sp>
    </p:spTree>
    <p:extLst>
      <p:ext uri="{BB962C8B-B14F-4D97-AF65-F5344CB8AC3E}">
        <p14:creationId xmlns:p14="http://schemas.microsoft.com/office/powerpoint/2010/main" val="21061878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208000" cy="422302"/>
          </a:xfrm>
        </p:spPr>
        <p:txBody>
          <a:bodyPr/>
          <a:lstStyle/>
          <a:p>
            <a:r>
              <a:rPr lang="en-US" dirty="0" smtClean="0"/>
              <a:t>Logistics in Thailand</a:t>
            </a:r>
            <a:br>
              <a:rPr lang="en-US" dirty="0" smtClean="0"/>
            </a:br>
            <a:r>
              <a:rPr lang="en-US" dirty="0" smtClean="0"/>
              <a:t/>
            </a:r>
            <a:br>
              <a:rPr lang="en-US" dirty="0" smtClean="0"/>
            </a:br>
            <a:endParaRPr lang="en-US" dirty="0"/>
          </a:p>
        </p:txBody>
      </p:sp>
      <p:sp>
        <p:nvSpPr>
          <p:cNvPr id="93" name="TextBox 92"/>
          <p:cNvSpPr txBox="1"/>
          <p:nvPr/>
        </p:nvSpPr>
        <p:spPr>
          <a:xfrm>
            <a:off x="694944" y="1057869"/>
            <a:ext cx="7991856" cy="1477328"/>
          </a:xfrm>
          <a:prstGeom prst="rect">
            <a:avLst/>
          </a:prstGeom>
          <a:noFill/>
        </p:spPr>
        <p:txBody>
          <a:bodyPr wrap="square" rtlCol="0">
            <a:spAutoFit/>
          </a:bodyPr>
          <a:lstStyle/>
          <a:p>
            <a:pPr marL="285750" indent="-285750">
              <a:buFont typeface="Arial" pitchFamily="34" charset="0"/>
              <a:buChar char="•"/>
            </a:pPr>
            <a:r>
              <a:rPr lang="en-US" dirty="0"/>
              <a:t>Cost </a:t>
            </a:r>
            <a:r>
              <a:rPr lang="en-US" dirty="0" smtClean="0"/>
              <a:t>structure; Transportation </a:t>
            </a:r>
            <a:r>
              <a:rPr lang="en-US" dirty="0"/>
              <a:t>51.9%, Storage 39%, and </a:t>
            </a:r>
            <a:r>
              <a:rPr lang="en-US" dirty="0" smtClean="0"/>
              <a:t>Management </a:t>
            </a:r>
            <a:r>
              <a:rPr lang="en-US" dirty="0"/>
              <a:t>at 9.1% </a:t>
            </a:r>
            <a:endParaRPr lang="en-US" dirty="0" smtClean="0"/>
          </a:p>
          <a:p>
            <a:pPr marL="285750" indent="-285750">
              <a:buFont typeface="Arial" pitchFamily="34" charset="0"/>
              <a:buChar char="•"/>
            </a:pPr>
            <a:r>
              <a:rPr lang="en-US" dirty="0" smtClean="0"/>
              <a:t>Domestic Transport includes 80% of land transport, 17.4% of marine, 2.2% of rail transport, and 0.02% of air transport </a:t>
            </a:r>
            <a:endParaRPr lang="en-US" dirty="0"/>
          </a:p>
          <a:p>
            <a:endParaRPr lang="en-US" dirty="0"/>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88" y="2535197"/>
            <a:ext cx="7896225" cy="3637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7" name="TextBox 96"/>
          <p:cNvSpPr txBox="1"/>
          <p:nvPr/>
        </p:nvSpPr>
        <p:spPr>
          <a:xfrm>
            <a:off x="762000" y="6117527"/>
            <a:ext cx="2133600" cy="307777"/>
          </a:xfrm>
          <a:prstGeom prst="rect">
            <a:avLst/>
          </a:prstGeom>
          <a:noFill/>
        </p:spPr>
        <p:txBody>
          <a:bodyPr wrap="square" rtlCol="0">
            <a:spAutoFit/>
          </a:bodyPr>
          <a:lstStyle/>
          <a:p>
            <a:r>
              <a:rPr lang="en-US" sz="1400" dirty="0" smtClean="0"/>
              <a:t>Source: NESDB</a:t>
            </a:r>
            <a:endParaRPr lang="en-US" sz="1400" dirty="0"/>
          </a:p>
        </p:txBody>
      </p:sp>
    </p:spTree>
    <p:extLst>
      <p:ext uri="{BB962C8B-B14F-4D97-AF65-F5344CB8AC3E}">
        <p14:creationId xmlns:p14="http://schemas.microsoft.com/office/powerpoint/2010/main" val="33094496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208000" cy="422302"/>
          </a:xfrm>
        </p:spPr>
        <p:txBody>
          <a:bodyPr/>
          <a:lstStyle/>
          <a:p>
            <a:r>
              <a:rPr lang="en-US" dirty="0" smtClean="0"/>
              <a:t>Logistics in Thailand</a:t>
            </a:r>
            <a:br>
              <a:rPr lang="en-US" dirty="0" smtClean="0"/>
            </a:br>
            <a:r>
              <a:rPr lang="en-US" dirty="0" smtClean="0"/>
              <a:t/>
            </a:r>
            <a:br>
              <a:rPr lang="en-US" dirty="0" smtClean="0"/>
            </a:br>
            <a:endParaRPr lang="en-US" dirty="0"/>
          </a:p>
        </p:txBody>
      </p:sp>
      <p:sp>
        <p:nvSpPr>
          <p:cNvPr id="93" name="TextBox 92"/>
          <p:cNvSpPr txBox="1"/>
          <p:nvPr/>
        </p:nvSpPr>
        <p:spPr>
          <a:xfrm>
            <a:off x="694944" y="1057869"/>
            <a:ext cx="7991856" cy="646331"/>
          </a:xfrm>
          <a:prstGeom prst="rect">
            <a:avLst/>
          </a:prstGeom>
          <a:noFill/>
        </p:spPr>
        <p:txBody>
          <a:bodyPr wrap="square" rtlCol="0">
            <a:spAutoFit/>
          </a:bodyPr>
          <a:lstStyle/>
          <a:p>
            <a:pPr marL="285750" indent="-285750">
              <a:buFont typeface="Arial" pitchFamily="34" charset="0"/>
              <a:buChar char="•"/>
            </a:pPr>
            <a:r>
              <a:rPr lang="en-US" dirty="0" smtClean="0"/>
              <a:t>around 1 million of workforce employed within logistics sector, mainly wholesale, retail, household goods business. </a:t>
            </a:r>
          </a:p>
        </p:txBody>
      </p:sp>
      <p:pic>
        <p:nvPicPr>
          <p:cNvPr id="23556"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21272" t="34743" r="23849" b="25297"/>
          <a:stretch/>
        </p:blipFill>
        <p:spPr bwMode="auto">
          <a:xfrm>
            <a:off x="1143000" y="2153883"/>
            <a:ext cx="6537839" cy="3909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33217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Supply Chain management </a:t>
            </a:r>
            <a:endParaRPr lang="en-US" dirty="0"/>
          </a:p>
        </p:txBody>
      </p:sp>
      <p:sp>
        <p:nvSpPr>
          <p:cNvPr id="3" name="Right Arrow 2"/>
          <p:cNvSpPr/>
          <p:nvPr/>
        </p:nvSpPr>
        <p:spPr>
          <a:xfrm>
            <a:off x="327025" y="775770"/>
            <a:ext cx="8421688" cy="627063"/>
          </a:xfrm>
          <a:prstGeom prst="rightArrow">
            <a:avLst/>
          </a:prstGeom>
          <a:solidFill>
            <a:srgbClr val="D40511"/>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4" name="TextBox 3"/>
          <p:cNvSpPr txBox="1"/>
          <p:nvPr/>
        </p:nvSpPr>
        <p:spPr>
          <a:xfrm>
            <a:off x="1480783" y="951598"/>
            <a:ext cx="6114197" cy="307777"/>
          </a:xfrm>
          <a:prstGeom prst="rect">
            <a:avLst/>
          </a:prstGeom>
          <a:noFill/>
        </p:spPr>
        <p:txBody>
          <a:bodyPr>
            <a:spAutoFit/>
          </a:bodyPr>
          <a:lstStyle/>
          <a:p>
            <a:pPr algn="ctr" fontAlgn="base">
              <a:spcBef>
                <a:spcPct val="0"/>
              </a:spcBef>
              <a:spcAft>
                <a:spcPct val="0"/>
              </a:spcAft>
              <a:defRPr/>
            </a:pPr>
            <a:r>
              <a:rPr lang="en-US" sz="1400" b="1" dirty="0">
                <a:solidFill>
                  <a:prstClr val="white"/>
                </a:solidFill>
                <a:effectLst>
                  <a:innerShdw blurRad="63500" dist="50800" dir="5400000">
                    <a:prstClr val="black">
                      <a:alpha val="50000"/>
                    </a:prstClr>
                  </a:innerShdw>
                </a:effectLst>
                <a:cs typeface="Angsana New" pitchFamily="18" charset="-34"/>
              </a:rPr>
              <a:t>Integrated End-to-End Supply </a:t>
            </a:r>
            <a:r>
              <a:rPr lang="en-US" sz="1400" b="1" dirty="0" smtClean="0">
                <a:solidFill>
                  <a:prstClr val="white"/>
                </a:solidFill>
                <a:effectLst>
                  <a:innerShdw blurRad="63500" dist="50800" dir="5400000">
                    <a:prstClr val="black">
                      <a:alpha val="50000"/>
                    </a:prstClr>
                  </a:innerShdw>
                </a:effectLst>
                <a:cs typeface="Angsana New" pitchFamily="18" charset="-34"/>
              </a:rPr>
              <a:t>Chain</a:t>
            </a:r>
            <a:endParaRPr lang="en-US" sz="1400" b="1" dirty="0">
              <a:solidFill>
                <a:prstClr val="white"/>
              </a:solidFill>
              <a:effectLst>
                <a:innerShdw blurRad="63500" dist="50800" dir="5400000">
                  <a:prstClr val="black">
                    <a:alpha val="50000"/>
                  </a:prstClr>
                </a:innerShdw>
              </a:effectLst>
              <a:cs typeface="Angsana New" pitchFamily="18" charset="-34"/>
            </a:endParaRPr>
          </a:p>
        </p:txBody>
      </p:sp>
      <p:sp>
        <p:nvSpPr>
          <p:cNvPr id="5" name="Text Box 23"/>
          <p:cNvSpPr txBox="1">
            <a:spLocks noChangeArrowheads="1"/>
          </p:cNvSpPr>
          <p:nvPr/>
        </p:nvSpPr>
        <p:spPr bwMode="auto">
          <a:xfrm>
            <a:off x="306388" y="2287070"/>
            <a:ext cx="1695450" cy="549275"/>
          </a:xfrm>
          <a:prstGeom prst="rect">
            <a:avLst/>
          </a:prstGeom>
          <a:noFill/>
          <a:ln w="9525">
            <a:noFill/>
            <a:miter lim="800000"/>
            <a:headEnd/>
            <a:tailEnd/>
          </a:ln>
        </p:spPr>
        <p:txBody>
          <a:bodyPr lIns="86393" tIns="43196" rIns="86393" bIns="43196">
            <a:spAutoFit/>
          </a:bodyPr>
          <a:lstStyle/>
          <a:p>
            <a:pPr algn="ctr" defTabSz="863600" fontAlgn="base">
              <a:spcBef>
                <a:spcPct val="0"/>
              </a:spcBef>
              <a:spcAft>
                <a:spcPct val="100000"/>
              </a:spcAft>
              <a:buClr>
                <a:srgbClr val="FFCC00"/>
              </a:buClr>
              <a:buFont typeface="Monotype Sorts"/>
              <a:buNone/>
            </a:pPr>
            <a:r>
              <a:rPr kumimoji="1" lang="en-US" sz="1000" b="1">
                <a:solidFill>
                  <a:prstClr val="black"/>
                </a:solidFill>
                <a:cs typeface="Arial" pitchFamily="34" charset="0"/>
              </a:rPr>
              <a:t>Local and/or  Imported Raw Materials and/or Finished Goods</a:t>
            </a:r>
          </a:p>
        </p:txBody>
      </p:sp>
      <p:sp>
        <p:nvSpPr>
          <p:cNvPr id="6" name="Text Box 24"/>
          <p:cNvSpPr txBox="1">
            <a:spLocks noChangeArrowheads="1"/>
          </p:cNvSpPr>
          <p:nvPr/>
        </p:nvSpPr>
        <p:spPr bwMode="auto">
          <a:xfrm>
            <a:off x="2076450" y="2287070"/>
            <a:ext cx="1163638" cy="395288"/>
          </a:xfrm>
          <a:prstGeom prst="rect">
            <a:avLst/>
          </a:prstGeom>
          <a:noFill/>
          <a:ln w="9525">
            <a:noFill/>
            <a:miter lim="800000"/>
            <a:headEnd/>
            <a:tailEnd/>
          </a:ln>
        </p:spPr>
        <p:txBody>
          <a:bodyPr lIns="86393" tIns="43196" rIns="86393" bIns="43196">
            <a:spAutoFit/>
          </a:bodyPr>
          <a:lstStyle/>
          <a:p>
            <a:pPr algn="ctr" defTabSz="863600" fontAlgn="base">
              <a:spcBef>
                <a:spcPct val="0"/>
              </a:spcBef>
              <a:spcAft>
                <a:spcPct val="100000"/>
              </a:spcAft>
              <a:buClr>
                <a:srgbClr val="FFCC00"/>
              </a:buClr>
              <a:buFont typeface="Monotype Sorts"/>
              <a:buNone/>
            </a:pPr>
            <a:r>
              <a:rPr kumimoji="1" lang="en-US" sz="1000" b="1">
                <a:solidFill>
                  <a:prstClr val="black"/>
                </a:solidFill>
                <a:cs typeface="Arial" pitchFamily="34" charset="0"/>
              </a:rPr>
              <a:t>Inbound Transport</a:t>
            </a:r>
          </a:p>
        </p:txBody>
      </p:sp>
      <p:sp>
        <p:nvSpPr>
          <p:cNvPr id="7" name="Text Box 25"/>
          <p:cNvSpPr txBox="1">
            <a:spLocks noChangeArrowheads="1"/>
          </p:cNvSpPr>
          <p:nvPr/>
        </p:nvSpPr>
        <p:spPr bwMode="auto">
          <a:xfrm>
            <a:off x="3476625" y="2287070"/>
            <a:ext cx="1162050" cy="549275"/>
          </a:xfrm>
          <a:prstGeom prst="rect">
            <a:avLst/>
          </a:prstGeom>
          <a:noFill/>
          <a:ln w="9525">
            <a:noFill/>
            <a:miter lim="800000"/>
            <a:headEnd/>
            <a:tailEnd/>
          </a:ln>
        </p:spPr>
        <p:txBody>
          <a:bodyPr lIns="86393" tIns="43196" rIns="86393" bIns="43196">
            <a:spAutoFit/>
          </a:bodyPr>
          <a:lstStyle/>
          <a:p>
            <a:pPr algn="ctr" defTabSz="863600" fontAlgn="base">
              <a:spcBef>
                <a:spcPct val="0"/>
              </a:spcBef>
              <a:spcAft>
                <a:spcPct val="100000"/>
              </a:spcAft>
              <a:buClr>
                <a:srgbClr val="FFCC00"/>
              </a:buClr>
              <a:buFont typeface="Monotype Sorts"/>
              <a:buNone/>
            </a:pPr>
            <a:r>
              <a:rPr kumimoji="1" lang="en-US" sz="1000" b="1">
                <a:solidFill>
                  <a:prstClr val="black"/>
                </a:solidFill>
                <a:cs typeface="Arial" pitchFamily="34" charset="0"/>
              </a:rPr>
              <a:t>Warehousing/ Distribution Centers</a:t>
            </a:r>
          </a:p>
        </p:txBody>
      </p:sp>
      <p:sp>
        <p:nvSpPr>
          <p:cNvPr id="8" name="Text Box 26"/>
          <p:cNvSpPr txBox="1">
            <a:spLocks noChangeArrowheads="1"/>
          </p:cNvSpPr>
          <p:nvPr/>
        </p:nvSpPr>
        <p:spPr bwMode="auto">
          <a:xfrm>
            <a:off x="4895850" y="2287070"/>
            <a:ext cx="1162050" cy="395288"/>
          </a:xfrm>
          <a:prstGeom prst="rect">
            <a:avLst/>
          </a:prstGeom>
          <a:noFill/>
          <a:ln w="9525">
            <a:noFill/>
            <a:miter lim="800000"/>
            <a:headEnd/>
            <a:tailEnd/>
          </a:ln>
        </p:spPr>
        <p:txBody>
          <a:bodyPr lIns="86393" tIns="43196" rIns="86393" bIns="43196">
            <a:spAutoFit/>
          </a:bodyPr>
          <a:lstStyle/>
          <a:p>
            <a:pPr algn="ctr" defTabSz="863600" fontAlgn="base">
              <a:spcBef>
                <a:spcPct val="0"/>
              </a:spcBef>
              <a:spcAft>
                <a:spcPct val="100000"/>
              </a:spcAft>
              <a:buClr>
                <a:srgbClr val="FFCC00"/>
              </a:buClr>
              <a:buFont typeface="Monotype Sorts"/>
              <a:buNone/>
            </a:pPr>
            <a:r>
              <a:rPr kumimoji="1" lang="en-US" sz="1000" b="1">
                <a:solidFill>
                  <a:prstClr val="black"/>
                </a:solidFill>
                <a:cs typeface="Arial" pitchFamily="34" charset="0"/>
              </a:rPr>
              <a:t>Outbound Transport</a:t>
            </a:r>
          </a:p>
        </p:txBody>
      </p:sp>
      <p:sp>
        <p:nvSpPr>
          <p:cNvPr id="9" name="Text Box 27"/>
          <p:cNvSpPr txBox="1">
            <a:spLocks noChangeArrowheads="1"/>
          </p:cNvSpPr>
          <p:nvPr/>
        </p:nvSpPr>
        <p:spPr bwMode="auto">
          <a:xfrm>
            <a:off x="6153150" y="2287070"/>
            <a:ext cx="1162050" cy="395288"/>
          </a:xfrm>
          <a:prstGeom prst="rect">
            <a:avLst/>
          </a:prstGeom>
          <a:noFill/>
          <a:ln w="9525">
            <a:noFill/>
            <a:miter lim="800000"/>
            <a:headEnd/>
            <a:tailEnd/>
          </a:ln>
        </p:spPr>
        <p:txBody>
          <a:bodyPr lIns="86393" tIns="43196" rIns="86393" bIns="43196">
            <a:spAutoFit/>
          </a:bodyPr>
          <a:lstStyle/>
          <a:p>
            <a:pPr algn="ctr" defTabSz="863600" fontAlgn="base">
              <a:spcBef>
                <a:spcPct val="0"/>
              </a:spcBef>
              <a:spcAft>
                <a:spcPct val="100000"/>
              </a:spcAft>
              <a:buClr>
                <a:srgbClr val="FFCC00"/>
              </a:buClr>
              <a:buFont typeface="Monotype Sorts"/>
              <a:buNone/>
            </a:pPr>
            <a:r>
              <a:rPr kumimoji="1" lang="en-US" sz="1000" b="1">
                <a:solidFill>
                  <a:prstClr val="black"/>
                </a:solidFill>
                <a:cs typeface="Arial" pitchFamily="34" charset="0"/>
              </a:rPr>
              <a:t>B2B &amp; B2C Distribution</a:t>
            </a:r>
          </a:p>
        </p:txBody>
      </p:sp>
      <p:sp>
        <p:nvSpPr>
          <p:cNvPr id="10" name="Line 29"/>
          <p:cNvSpPr>
            <a:spLocks noChangeShapeType="1"/>
          </p:cNvSpPr>
          <p:nvPr/>
        </p:nvSpPr>
        <p:spPr bwMode="auto">
          <a:xfrm>
            <a:off x="327025" y="2271195"/>
            <a:ext cx="8280400" cy="1588"/>
          </a:xfrm>
          <a:prstGeom prst="line">
            <a:avLst/>
          </a:prstGeom>
          <a:noFill/>
          <a:ln w="38100">
            <a:solidFill>
              <a:srgbClr val="D40511"/>
            </a:solidFill>
            <a:round/>
            <a:headEnd/>
            <a:tailEnd type="triangle" w="med" len="med"/>
          </a:ln>
        </p:spPr>
        <p:txBody>
          <a:bodyPr/>
          <a:lstStyle/>
          <a:p>
            <a:pPr fontAlgn="base">
              <a:spcBef>
                <a:spcPct val="0"/>
              </a:spcBef>
              <a:spcAft>
                <a:spcPct val="0"/>
              </a:spcAft>
            </a:pPr>
            <a:endParaRPr lang="en-US" sz="3600">
              <a:solidFill>
                <a:prstClr val="black"/>
              </a:solidFill>
              <a:cs typeface="Angsana New" pitchFamily="18" charset="-34"/>
            </a:endParaRPr>
          </a:p>
        </p:txBody>
      </p:sp>
      <p:sp>
        <p:nvSpPr>
          <p:cNvPr id="11" name="TextBox 18"/>
          <p:cNvSpPr txBox="1">
            <a:spLocks noChangeArrowheads="1"/>
          </p:cNvSpPr>
          <p:nvPr/>
        </p:nvSpPr>
        <p:spPr bwMode="auto">
          <a:xfrm>
            <a:off x="7259638" y="2309295"/>
            <a:ext cx="1311275" cy="400050"/>
          </a:xfrm>
          <a:prstGeom prst="rect">
            <a:avLst/>
          </a:prstGeom>
          <a:noFill/>
          <a:ln w="9525">
            <a:noFill/>
            <a:miter lim="800000"/>
            <a:headEnd/>
            <a:tailEnd/>
          </a:ln>
        </p:spPr>
        <p:txBody>
          <a:bodyPr anchor="ctr">
            <a:spAutoFit/>
          </a:bodyPr>
          <a:lstStyle/>
          <a:p>
            <a:pPr algn="ctr" fontAlgn="base">
              <a:spcBef>
                <a:spcPts val="300"/>
              </a:spcBef>
              <a:spcAft>
                <a:spcPct val="0"/>
              </a:spcAft>
            </a:pPr>
            <a:r>
              <a:rPr lang="en-US" sz="1000" b="1">
                <a:solidFill>
                  <a:prstClr val="black"/>
                </a:solidFill>
                <a:cs typeface="Angsana New" pitchFamily="18" charset="-34"/>
              </a:rPr>
              <a:t>After-Sales Services</a:t>
            </a:r>
          </a:p>
        </p:txBody>
      </p:sp>
      <p:grpSp>
        <p:nvGrpSpPr>
          <p:cNvPr id="12" name="Group 23"/>
          <p:cNvGrpSpPr>
            <a:grpSpLocks/>
          </p:cNvGrpSpPr>
          <p:nvPr/>
        </p:nvGrpSpPr>
        <p:grpSpPr bwMode="auto">
          <a:xfrm>
            <a:off x="725488" y="1239320"/>
            <a:ext cx="1060450" cy="1062038"/>
            <a:chOff x="805929" y="1596787"/>
            <a:chExt cx="1060829" cy="1060829"/>
          </a:xfrm>
        </p:grpSpPr>
        <p:pic>
          <p:nvPicPr>
            <p:cNvPr id="13" name="Picture 4" descr="http://inkwellideas.com/wp-content/uploads/2010/05/factory.png"/>
            <p:cNvPicPr>
              <a:picLocks noChangeAspect="1" noChangeArrowheads="1"/>
            </p:cNvPicPr>
            <p:nvPr/>
          </p:nvPicPr>
          <p:blipFill>
            <a:blip r:embed="rId2" cstate="screen"/>
            <a:srcRect/>
            <a:stretch>
              <a:fillRect/>
            </a:stretch>
          </p:blipFill>
          <p:spPr bwMode="auto">
            <a:xfrm>
              <a:off x="805929" y="1596787"/>
              <a:ext cx="1060829" cy="1060829"/>
            </a:xfrm>
            <a:prstGeom prst="rect">
              <a:avLst/>
            </a:prstGeom>
            <a:noFill/>
            <a:ln w="9525">
              <a:noFill/>
              <a:miter lim="800000"/>
              <a:headEnd/>
              <a:tailEnd/>
            </a:ln>
          </p:spPr>
        </p:pic>
        <p:sp>
          <p:nvSpPr>
            <p:cNvPr id="14" name="Rectangle 13"/>
            <p:cNvSpPr/>
            <p:nvPr/>
          </p:nvSpPr>
          <p:spPr>
            <a:xfrm>
              <a:off x="1037787" y="2226308"/>
              <a:ext cx="146102" cy="145884"/>
            </a:xfrm>
            <a:prstGeom prst="rect">
              <a:avLst/>
            </a:prstGeom>
            <a:solidFill>
              <a:sysClr val="window" lastClr="FFFFFF"/>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15" name="Rectangle 14"/>
            <p:cNvSpPr/>
            <p:nvPr/>
          </p:nvSpPr>
          <p:spPr>
            <a:xfrm>
              <a:off x="1229942" y="2226308"/>
              <a:ext cx="147691" cy="145884"/>
            </a:xfrm>
            <a:prstGeom prst="rect">
              <a:avLst/>
            </a:prstGeom>
            <a:solidFill>
              <a:sysClr val="window" lastClr="FFFFFF"/>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grpSp>
      <p:grpSp>
        <p:nvGrpSpPr>
          <p:cNvPr id="16" name="Group 95"/>
          <p:cNvGrpSpPr>
            <a:grpSpLocks/>
          </p:cNvGrpSpPr>
          <p:nvPr/>
        </p:nvGrpSpPr>
        <p:grpSpPr bwMode="auto">
          <a:xfrm>
            <a:off x="2181225" y="1610795"/>
            <a:ext cx="955675" cy="455613"/>
            <a:chOff x="2306471" y="1998509"/>
            <a:chExt cx="955760" cy="455693"/>
          </a:xfrm>
        </p:grpSpPr>
        <p:sp>
          <p:nvSpPr>
            <p:cNvPr id="17" name="Rectangle 16"/>
            <p:cNvSpPr/>
            <p:nvPr/>
          </p:nvSpPr>
          <p:spPr>
            <a:xfrm>
              <a:off x="2668453" y="1998509"/>
              <a:ext cx="593778" cy="73038"/>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18" name="Rectangle 17"/>
            <p:cNvSpPr/>
            <p:nvPr/>
          </p:nvSpPr>
          <p:spPr>
            <a:xfrm>
              <a:off x="2697031" y="2090600"/>
              <a:ext cx="530272" cy="46046"/>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19" name="Rectangle 18"/>
            <p:cNvSpPr/>
            <p:nvPr/>
          </p:nvSpPr>
          <p:spPr>
            <a:xfrm rot="5400000">
              <a:off x="3049474" y="2228739"/>
              <a:ext cx="311205" cy="44454"/>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20" name="Rectangle 19"/>
            <p:cNvSpPr/>
            <p:nvPr/>
          </p:nvSpPr>
          <p:spPr>
            <a:xfrm rot="5400000">
              <a:off x="2559687" y="2227945"/>
              <a:ext cx="311205" cy="46041"/>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21" name="Rectangle 20"/>
            <p:cNvSpPr/>
            <p:nvPr/>
          </p:nvSpPr>
          <p:spPr>
            <a:xfrm rot="5400000">
              <a:off x="2808152" y="2228739"/>
              <a:ext cx="311205" cy="44454"/>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pic>
          <p:nvPicPr>
            <p:cNvPr id="22" name="Picture 10" descr="http://t3.gstatic.com/images?q=tbn:ANd9GcSb6pTrD6v8xcQuTDjZEvUgbPHx1tNjsErk8kCRkQzuOts8QE-S"/>
            <p:cNvPicPr>
              <a:picLocks noChangeAspect="1" noChangeArrowheads="1"/>
            </p:cNvPicPr>
            <p:nvPr/>
          </p:nvPicPr>
          <p:blipFill>
            <a:blip r:embed="rId3" cstate="screen">
              <a:clrChange>
                <a:clrFrom>
                  <a:srgbClr val="FFFFFF"/>
                </a:clrFrom>
                <a:clrTo>
                  <a:srgbClr val="FFFFFF">
                    <a:alpha val="0"/>
                  </a:srgbClr>
                </a:clrTo>
              </a:clrChange>
            </a:blip>
            <a:srcRect/>
            <a:stretch>
              <a:fillRect/>
            </a:stretch>
          </p:blipFill>
          <p:spPr bwMode="auto">
            <a:xfrm flipH="1">
              <a:off x="2306471" y="2219445"/>
              <a:ext cx="600265" cy="234757"/>
            </a:xfrm>
            <a:prstGeom prst="rect">
              <a:avLst/>
            </a:prstGeom>
            <a:noFill/>
            <a:ln w="9525">
              <a:noFill/>
              <a:miter lim="800000"/>
              <a:headEnd/>
              <a:tailEnd/>
            </a:ln>
          </p:spPr>
        </p:pic>
      </p:grpSp>
      <p:grpSp>
        <p:nvGrpSpPr>
          <p:cNvPr id="23" name="Group 94"/>
          <p:cNvGrpSpPr>
            <a:grpSpLocks/>
          </p:cNvGrpSpPr>
          <p:nvPr/>
        </p:nvGrpSpPr>
        <p:grpSpPr bwMode="auto">
          <a:xfrm>
            <a:off x="3449638" y="1307583"/>
            <a:ext cx="1214437" cy="855662"/>
            <a:chOff x="3671564" y="1695450"/>
            <a:chExt cx="1214761" cy="856391"/>
          </a:xfrm>
        </p:grpSpPr>
        <p:grpSp>
          <p:nvGrpSpPr>
            <p:cNvPr id="24" name="Group 41"/>
            <p:cNvGrpSpPr>
              <a:grpSpLocks/>
            </p:cNvGrpSpPr>
            <p:nvPr/>
          </p:nvGrpSpPr>
          <p:grpSpPr bwMode="auto">
            <a:xfrm>
              <a:off x="4137892" y="1695450"/>
              <a:ext cx="748433" cy="817458"/>
              <a:chOff x="3871192" y="1763485"/>
              <a:chExt cx="844673" cy="844673"/>
            </a:xfrm>
          </p:grpSpPr>
          <p:pic>
            <p:nvPicPr>
              <p:cNvPr id="50" name="Picture 14" descr="https://cdn2.iconfinder.com/data/icons/maki/100/warehouse-512.png"/>
              <p:cNvPicPr>
                <a:picLocks noChangeAspect="1" noChangeArrowheads="1"/>
              </p:cNvPicPr>
              <p:nvPr/>
            </p:nvPicPr>
            <p:blipFill>
              <a:blip r:embed="rId4" cstate="screen"/>
              <a:srcRect/>
              <a:stretch>
                <a:fillRect/>
              </a:stretch>
            </p:blipFill>
            <p:spPr bwMode="auto">
              <a:xfrm>
                <a:off x="3871192" y="1763485"/>
                <a:ext cx="844673" cy="844673"/>
              </a:xfrm>
              <a:prstGeom prst="rect">
                <a:avLst/>
              </a:prstGeom>
              <a:noFill/>
              <a:ln w="9525">
                <a:noFill/>
                <a:miter lim="800000"/>
                <a:headEnd/>
                <a:tailEnd/>
              </a:ln>
            </p:spPr>
          </p:pic>
          <p:sp>
            <p:nvSpPr>
              <p:cNvPr id="51" name="Rectangle 50"/>
              <p:cNvSpPr/>
              <p:nvPr/>
            </p:nvSpPr>
            <p:spPr>
              <a:xfrm rot="19774648">
                <a:off x="3954217" y="2039299"/>
                <a:ext cx="365591" cy="27909"/>
              </a:xfrm>
              <a:prstGeom prst="rect">
                <a:avLst/>
              </a:prstGeom>
              <a:solidFill>
                <a:sysClr val="window" lastClr="FFFFFF"/>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52" name="Rectangle 51"/>
              <p:cNvSpPr/>
              <p:nvPr/>
            </p:nvSpPr>
            <p:spPr>
              <a:xfrm rot="1799869">
                <a:off x="4255292" y="2060641"/>
                <a:ext cx="456988" cy="27910"/>
              </a:xfrm>
              <a:prstGeom prst="rect">
                <a:avLst/>
              </a:prstGeom>
              <a:solidFill>
                <a:sysClr val="window" lastClr="FFFFFF"/>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grpSp>
        <p:grpSp>
          <p:nvGrpSpPr>
            <p:cNvPr id="25" name="Group 67"/>
            <p:cNvGrpSpPr/>
            <p:nvPr/>
          </p:nvGrpSpPr>
          <p:grpSpPr>
            <a:xfrm>
              <a:off x="3671564" y="2257425"/>
              <a:ext cx="566407" cy="294416"/>
              <a:chOff x="248575" y="5096615"/>
              <a:chExt cx="1742389" cy="1055008"/>
            </a:xfrm>
            <a:solidFill>
              <a:sysClr val="windowText" lastClr="000000"/>
            </a:solidFill>
          </p:grpSpPr>
          <p:sp>
            <p:nvSpPr>
              <p:cNvPr id="28" name="Rectangle 239"/>
              <p:cNvSpPr>
                <a:spLocks noChangeArrowheads="1"/>
              </p:cNvSpPr>
              <p:nvPr/>
            </p:nvSpPr>
            <p:spPr bwMode="auto">
              <a:xfrm rot="4496494">
                <a:off x="345927" y="5666923"/>
                <a:ext cx="346590" cy="53507"/>
              </a:xfrm>
              <a:prstGeom prst="rect">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29" name="Rectangle 240"/>
              <p:cNvSpPr>
                <a:spLocks noChangeArrowheads="1"/>
              </p:cNvSpPr>
              <p:nvPr/>
            </p:nvSpPr>
            <p:spPr bwMode="auto">
              <a:xfrm>
                <a:off x="538415" y="5818542"/>
                <a:ext cx="207048" cy="53681"/>
              </a:xfrm>
              <a:prstGeom prst="rect">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30" name="Line 241"/>
              <p:cNvSpPr>
                <a:spLocks noChangeShapeType="1"/>
              </p:cNvSpPr>
              <p:nvPr/>
            </p:nvSpPr>
            <p:spPr bwMode="auto">
              <a:xfrm>
                <a:off x="332713" y="5272148"/>
                <a:ext cx="0" cy="376237"/>
              </a:xfrm>
              <a:prstGeom prst="line">
                <a:avLst/>
              </a:prstGeom>
              <a:grpFill/>
              <a:ln w="63500">
                <a:solidFill>
                  <a:sysClr val="windowText" lastClr="000000"/>
                </a:solidFill>
                <a:round/>
                <a:headEnd/>
                <a:tailEnd/>
              </a:ln>
              <a:effectLst/>
            </p:spPr>
            <p:txBody>
              <a:bodyPr/>
              <a:lstStyle/>
              <a:p>
                <a:pPr>
                  <a:defRPr/>
                </a:pPr>
                <a:endParaRPr lang="en-US" kern="0">
                  <a:solidFill>
                    <a:sysClr val="windowText" lastClr="000000"/>
                  </a:solidFill>
                  <a:cs typeface="Angsana New" pitchFamily="18" charset="-34"/>
                </a:endParaRPr>
              </a:p>
            </p:txBody>
          </p:sp>
          <p:sp>
            <p:nvSpPr>
              <p:cNvPr id="31" name="AutoShape 242"/>
              <p:cNvSpPr>
                <a:spLocks noChangeArrowheads="1"/>
              </p:cNvSpPr>
              <p:nvPr/>
            </p:nvSpPr>
            <p:spPr bwMode="auto">
              <a:xfrm>
                <a:off x="437488" y="5621398"/>
                <a:ext cx="155575" cy="357187"/>
              </a:xfrm>
              <a:prstGeom prst="rtTriangle">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32" name="Rectangle 243"/>
              <p:cNvSpPr>
                <a:spLocks noChangeArrowheads="1"/>
              </p:cNvSpPr>
              <p:nvPr/>
            </p:nvSpPr>
            <p:spPr bwMode="auto">
              <a:xfrm>
                <a:off x="500988" y="5907148"/>
                <a:ext cx="269875" cy="104775"/>
              </a:xfrm>
              <a:prstGeom prst="rect">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33" name="Line 244"/>
              <p:cNvSpPr>
                <a:spLocks noChangeShapeType="1"/>
              </p:cNvSpPr>
              <p:nvPr/>
            </p:nvSpPr>
            <p:spPr bwMode="auto">
              <a:xfrm>
                <a:off x="774038" y="5281673"/>
                <a:ext cx="239713" cy="417512"/>
              </a:xfrm>
              <a:prstGeom prst="line">
                <a:avLst/>
              </a:prstGeom>
              <a:grpFill/>
              <a:ln w="63500">
                <a:solidFill>
                  <a:sysClr val="windowText" lastClr="000000"/>
                </a:solidFill>
                <a:round/>
                <a:headEnd/>
                <a:tailEnd/>
              </a:ln>
              <a:effectLst/>
            </p:spPr>
            <p:txBody>
              <a:bodyPr/>
              <a:lstStyle/>
              <a:p>
                <a:pPr>
                  <a:defRPr/>
                </a:pPr>
                <a:endParaRPr lang="en-US" kern="0">
                  <a:solidFill>
                    <a:sysClr val="windowText" lastClr="000000"/>
                  </a:solidFill>
                  <a:cs typeface="Angsana New" pitchFamily="18" charset="-34"/>
                </a:endParaRPr>
              </a:p>
            </p:txBody>
          </p:sp>
          <p:sp>
            <p:nvSpPr>
              <p:cNvPr id="34" name="AutoShape 245"/>
              <p:cNvSpPr>
                <a:spLocks noChangeArrowheads="1"/>
              </p:cNvSpPr>
              <p:nvPr/>
            </p:nvSpPr>
            <p:spPr bwMode="auto">
              <a:xfrm flipH="1">
                <a:off x="723238" y="5672198"/>
                <a:ext cx="231775" cy="349250"/>
              </a:xfrm>
              <a:prstGeom prst="rtTriangle">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35" name="Rectangle 246"/>
              <p:cNvSpPr>
                <a:spLocks noChangeArrowheads="1"/>
              </p:cNvSpPr>
              <p:nvPr/>
            </p:nvSpPr>
            <p:spPr bwMode="auto">
              <a:xfrm>
                <a:off x="951838" y="5676961"/>
                <a:ext cx="103188" cy="312737"/>
              </a:xfrm>
              <a:prstGeom prst="rect">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36" name="Rectangle 247"/>
              <p:cNvSpPr>
                <a:spLocks noChangeArrowheads="1"/>
              </p:cNvSpPr>
              <p:nvPr/>
            </p:nvSpPr>
            <p:spPr bwMode="auto">
              <a:xfrm>
                <a:off x="248575" y="5624573"/>
                <a:ext cx="180975" cy="358775"/>
              </a:xfrm>
              <a:prstGeom prst="rect">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37" name="Rectangle 1103"/>
              <p:cNvSpPr>
                <a:spLocks noChangeArrowheads="1"/>
              </p:cNvSpPr>
              <p:nvPr/>
            </p:nvSpPr>
            <p:spPr bwMode="auto">
              <a:xfrm>
                <a:off x="1062963" y="5303898"/>
                <a:ext cx="69850" cy="723900"/>
              </a:xfrm>
              <a:prstGeom prst="rect">
                <a:avLst/>
              </a:prstGeom>
              <a:grpFill/>
              <a:ln w="6350">
                <a:solidFill>
                  <a:sysClr val="windowText" lastClr="000000"/>
                </a:solidFill>
                <a:miter lim="800000"/>
                <a:headEnd/>
                <a:tailEnd/>
              </a:ln>
            </p:spPr>
            <p:txBody>
              <a:bodyPr/>
              <a:lstStyle/>
              <a:p>
                <a:pPr algn="ctr">
                  <a:defRPr/>
                </a:pPr>
                <a:endParaRPr lang="en-US" kern="0">
                  <a:solidFill>
                    <a:srgbClr val="000000"/>
                  </a:solidFill>
                  <a:cs typeface="Arial" pitchFamily="34" charset="0"/>
                </a:endParaRPr>
              </a:p>
            </p:txBody>
          </p:sp>
          <p:sp>
            <p:nvSpPr>
              <p:cNvPr id="38" name="Rectangle 1083"/>
              <p:cNvSpPr>
                <a:spLocks noChangeArrowheads="1"/>
              </p:cNvSpPr>
              <p:nvPr/>
            </p:nvSpPr>
            <p:spPr bwMode="auto">
              <a:xfrm flipV="1">
                <a:off x="1147097" y="5916674"/>
                <a:ext cx="843867" cy="44710"/>
              </a:xfrm>
              <a:prstGeom prst="rect">
                <a:avLst/>
              </a:prstGeom>
              <a:grpFill/>
              <a:ln w="6350" cap="rnd" algn="ctr">
                <a:solidFill>
                  <a:sysClr val="windowText" lastClr="000000"/>
                </a:solidFill>
                <a:miter lim="800000"/>
                <a:headEnd/>
                <a:tailEnd/>
              </a:ln>
            </p:spPr>
            <p:txBody>
              <a:bodyPr rot="10800000"/>
              <a:lstStyle/>
              <a:p>
                <a:pPr algn="ctr">
                  <a:defRPr/>
                </a:pPr>
                <a:endParaRPr lang="en-US" kern="0">
                  <a:solidFill>
                    <a:srgbClr val="000000"/>
                  </a:solidFill>
                  <a:cs typeface="Arial" pitchFamily="34" charset="0"/>
                </a:endParaRPr>
              </a:p>
            </p:txBody>
          </p:sp>
          <p:sp>
            <p:nvSpPr>
              <p:cNvPr id="39" name="Rectangle 1103"/>
              <p:cNvSpPr>
                <a:spLocks noChangeArrowheads="1"/>
              </p:cNvSpPr>
              <p:nvPr/>
            </p:nvSpPr>
            <p:spPr bwMode="auto">
              <a:xfrm>
                <a:off x="1139163" y="5096615"/>
                <a:ext cx="52012" cy="801488"/>
              </a:xfrm>
              <a:prstGeom prst="rect">
                <a:avLst/>
              </a:prstGeom>
              <a:grpFill/>
              <a:ln w="6350">
                <a:solidFill>
                  <a:sysClr val="windowText" lastClr="000000"/>
                </a:solidFill>
                <a:miter lim="800000"/>
                <a:headEnd/>
                <a:tailEnd/>
              </a:ln>
            </p:spPr>
            <p:txBody>
              <a:bodyPr/>
              <a:lstStyle/>
              <a:p>
                <a:pPr algn="ctr">
                  <a:defRPr/>
                </a:pPr>
                <a:endParaRPr lang="en-US" kern="0">
                  <a:solidFill>
                    <a:srgbClr val="000000"/>
                  </a:solidFill>
                  <a:cs typeface="Arial" pitchFamily="34" charset="0"/>
                </a:endParaRPr>
              </a:p>
            </p:txBody>
          </p:sp>
          <p:sp>
            <p:nvSpPr>
              <p:cNvPr id="40" name="Line 251"/>
              <p:cNvSpPr>
                <a:spLocks noChangeShapeType="1"/>
              </p:cNvSpPr>
              <p:nvPr/>
            </p:nvSpPr>
            <p:spPr bwMode="auto">
              <a:xfrm>
                <a:off x="307313" y="5303898"/>
                <a:ext cx="498475" cy="0"/>
              </a:xfrm>
              <a:prstGeom prst="line">
                <a:avLst/>
              </a:prstGeom>
              <a:grpFill/>
              <a:ln w="63500">
                <a:solidFill>
                  <a:sysClr val="windowText" lastClr="000000"/>
                </a:solidFill>
                <a:round/>
                <a:headEnd/>
                <a:tailEnd/>
              </a:ln>
              <a:effectLst/>
            </p:spPr>
            <p:txBody>
              <a:bodyPr/>
              <a:lstStyle/>
              <a:p>
                <a:pPr>
                  <a:defRPr/>
                </a:pPr>
                <a:endParaRPr lang="en-US" kern="0">
                  <a:solidFill>
                    <a:sysClr val="windowText" lastClr="000000"/>
                  </a:solidFill>
                  <a:cs typeface="Angsana New" pitchFamily="18" charset="-34"/>
                </a:endParaRPr>
              </a:p>
            </p:txBody>
          </p:sp>
          <p:sp>
            <p:nvSpPr>
              <p:cNvPr id="41" name="Rectangle 252"/>
              <p:cNvSpPr>
                <a:spLocks noChangeArrowheads="1"/>
              </p:cNvSpPr>
              <p:nvPr/>
            </p:nvSpPr>
            <p:spPr bwMode="auto">
              <a:xfrm>
                <a:off x="261276" y="5634098"/>
                <a:ext cx="164592" cy="360362"/>
              </a:xfrm>
              <a:prstGeom prst="rect">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42" name="AutoShape 253"/>
              <p:cNvSpPr>
                <a:spLocks noChangeArrowheads="1"/>
              </p:cNvSpPr>
              <p:nvPr/>
            </p:nvSpPr>
            <p:spPr bwMode="auto">
              <a:xfrm>
                <a:off x="424788" y="5630923"/>
                <a:ext cx="155575" cy="357187"/>
              </a:xfrm>
              <a:prstGeom prst="rtTriangle">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43" name="Rectangle 254"/>
              <p:cNvSpPr>
                <a:spLocks noChangeArrowheads="1"/>
              </p:cNvSpPr>
              <p:nvPr/>
            </p:nvSpPr>
            <p:spPr bwMode="auto">
              <a:xfrm rot="3253952">
                <a:off x="734350" y="5675373"/>
                <a:ext cx="212725" cy="41275"/>
              </a:xfrm>
              <a:prstGeom prst="rect">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44" name="Rectangle 255"/>
              <p:cNvSpPr>
                <a:spLocks noChangeArrowheads="1"/>
              </p:cNvSpPr>
              <p:nvPr/>
            </p:nvSpPr>
            <p:spPr bwMode="auto">
              <a:xfrm>
                <a:off x="539088" y="5896036"/>
                <a:ext cx="269875" cy="104775"/>
              </a:xfrm>
              <a:prstGeom prst="rect">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45" name="AutoShape 256"/>
              <p:cNvSpPr>
                <a:spLocks noChangeArrowheads="1"/>
              </p:cNvSpPr>
              <p:nvPr/>
            </p:nvSpPr>
            <p:spPr bwMode="auto">
              <a:xfrm flipH="1">
                <a:off x="734350" y="5673786"/>
                <a:ext cx="231775" cy="331787"/>
              </a:xfrm>
              <a:prstGeom prst="rtTriangle">
                <a:avLst/>
              </a:prstGeom>
              <a:grpFill/>
              <a:ln w="9525" algn="ctr">
                <a:solidFill>
                  <a:sysClr val="windowText" lastClr="000000"/>
                </a:solidFill>
                <a:miter lim="800000"/>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46" name="Oval 257"/>
              <p:cNvSpPr>
                <a:spLocks noChangeArrowheads="1"/>
              </p:cNvSpPr>
              <p:nvPr/>
            </p:nvSpPr>
            <p:spPr bwMode="auto">
              <a:xfrm rot="14323863">
                <a:off x="762925" y="5538848"/>
                <a:ext cx="77787" cy="192088"/>
              </a:xfrm>
              <a:prstGeom prst="ellipse">
                <a:avLst/>
              </a:prstGeom>
              <a:grpFill/>
              <a:ln w="9525" algn="ctr">
                <a:solidFill>
                  <a:sysClr val="windowText" lastClr="000000"/>
                </a:solidFill>
                <a:round/>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47" name="Oval 258"/>
              <p:cNvSpPr>
                <a:spLocks noChangeArrowheads="1"/>
              </p:cNvSpPr>
              <p:nvPr/>
            </p:nvSpPr>
            <p:spPr bwMode="auto">
              <a:xfrm>
                <a:off x="285088" y="5907148"/>
                <a:ext cx="244475" cy="244475"/>
              </a:xfrm>
              <a:prstGeom prst="ellipse">
                <a:avLst/>
              </a:prstGeom>
              <a:grpFill/>
              <a:ln w="9525" algn="ctr">
                <a:solidFill>
                  <a:sysClr val="windowText" lastClr="000000"/>
                </a:solidFill>
                <a:round/>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48" name="Oval 259"/>
              <p:cNvSpPr>
                <a:spLocks noChangeArrowheads="1"/>
              </p:cNvSpPr>
              <p:nvPr/>
            </p:nvSpPr>
            <p:spPr bwMode="auto">
              <a:xfrm>
                <a:off x="743875" y="5907148"/>
                <a:ext cx="242888" cy="242887"/>
              </a:xfrm>
              <a:prstGeom prst="ellipse">
                <a:avLst/>
              </a:prstGeom>
              <a:grpFill/>
              <a:ln w="9525" algn="ctr">
                <a:solidFill>
                  <a:sysClr val="windowText" lastClr="000000"/>
                </a:solidFill>
                <a:round/>
                <a:headEnd/>
                <a:tailEnd/>
              </a:ln>
              <a:effectLst/>
            </p:spPr>
            <p:txBody>
              <a:bodyPr wrap="none" anchor="ctr"/>
              <a:lstStyle/>
              <a:p>
                <a:pPr>
                  <a:defRPr/>
                </a:pPr>
                <a:endParaRPr lang="en-US" kern="0">
                  <a:solidFill>
                    <a:sysClr val="windowText" lastClr="000000"/>
                  </a:solidFill>
                  <a:cs typeface="Angsana New" pitchFamily="18" charset="-34"/>
                </a:endParaRPr>
              </a:p>
            </p:txBody>
          </p:sp>
          <p:sp>
            <p:nvSpPr>
              <p:cNvPr id="49" name="Line 261"/>
              <p:cNvSpPr>
                <a:spLocks noChangeShapeType="1"/>
              </p:cNvSpPr>
              <p:nvPr/>
            </p:nvSpPr>
            <p:spPr bwMode="auto">
              <a:xfrm>
                <a:off x="559725" y="5892861"/>
                <a:ext cx="250825" cy="0"/>
              </a:xfrm>
              <a:prstGeom prst="line">
                <a:avLst/>
              </a:prstGeom>
              <a:grpFill/>
              <a:ln w="9525">
                <a:solidFill>
                  <a:sysClr val="windowText" lastClr="000000"/>
                </a:solidFill>
                <a:round/>
                <a:headEnd/>
                <a:tailEnd/>
              </a:ln>
              <a:effectLst/>
            </p:spPr>
            <p:txBody>
              <a:bodyPr/>
              <a:lstStyle/>
              <a:p>
                <a:pPr>
                  <a:defRPr/>
                </a:pPr>
                <a:endParaRPr lang="en-US" kern="0">
                  <a:solidFill>
                    <a:sysClr val="windowText" lastClr="000000"/>
                  </a:solidFill>
                  <a:cs typeface="Angsana New" pitchFamily="18" charset="-34"/>
                </a:endParaRPr>
              </a:p>
            </p:txBody>
          </p:sp>
        </p:grpSp>
        <p:sp>
          <p:nvSpPr>
            <p:cNvPr id="26" name="Rectangle 25"/>
            <p:cNvSpPr/>
            <p:nvPr/>
          </p:nvSpPr>
          <p:spPr>
            <a:xfrm>
              <a:off x="4006615" y="2305569"/>
              <a:ext cx="171496" cy="163651"/>
            </a:xfrm>
            <a:prstGeom prst="rect">
              <a:avLst/>
            </a:prstGeom>
            <a:solidFill>
              <a:sysClr val="windowText" lastClr="000000"/>
            </a:solidFill>
            <a:ln w="127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27" name="Rectangle 26"/>
            <p:cNvSpPr/>
            <p:nvPr/>
          </p:nvSpPr>
          <p:spPr>
            <a:xfrm>
              <a:off x="4006615" y="2122851"/>
              <a:ext cx="171496" cy="163652"/>
            </a:xfrm>
            <a:prstGeom prst="rect">
              <a:avLst/>
            </a:prstGeom>
            <a:solidFill>
              <a:sysClr val="windowText" lastClr="000000"/>
            </a:solidFill>
            <a:ln w="12700" cap="flat" cmpd="sng" algn="ctr">
              <a:noFill/>
              <a:prstDash val="solid"/>
            </a:ln>
            <a:effectLst/>
          </p:spPr>
          <p:txBody>
            <a:bodyPr anchor="ctr"/>
            <a:lstStyle/>
            <a:p>
              <a:pPr algn="ctr">
                <a:defRPr/>
              </a:pPr>
              <a:endParaRPr lang="en-US" sz="3600" kern="0">
                <a:solidFill>
                  <a:prstClr val="white"/>
                </a:solidFill>
                <a:latin typeface="Calibri"/>
              </a:endParaRPr>
            </a:p>
          </p:txBody>
        </p:sp>
      </p:grpSp>
      <p:grpSp>
        <p:nvGrpSpPr>
          <p:cNvPr id="53" name="Group 103"/>
          <p:cNvGrpSpPr>
            <a:grpSpLocks/>
          </p:cNvGrpSpPr>
          <p:nvPr/>
        </p:nvGrpSpPr>
        <p:grpSpPr bwMode="auto">
          <a:xfrm>
            <a:off x="4978400" y="1620320"/>
            <a:ext cx="995363" cy="455613"/>
            <a:chOff x="5517884" y="1961721"/>
            <a:chExt cx="995610" cy="455693"/>
          </a:xfrm>
        </p:grpSpPr>
        <p:sp>
          <p:nvSpPr>
            <p:cNvPr id="54" name="Rectangle 53"/>
            <p:cNvSpPr/>
            <p:nvPr/>
          </p:nvSpPr>
          <p:spPr>
            <a:xfrm>
              <a:off x="5517884" y="1961721"/>
              <a:ext cx="593872" cy="73038"/>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55" name="Rectangle 54"/>
            <p:cNvSpPr/>
            <p:nvPr/>
          </p:nvSpPr>
          <p:spPr>
            <a:xfrm>
              <a:off x="5546466" y="2053812"/>
              <a:ext cx="530357" cy="46046"/>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56" name="Rectangle 55"/>
            <p:cNvSpPr/>
            <p:nvPr/>
          </p:nvSpPr>
          <p:spPr>
            <a:xfrm rot="5400000">
              <a:off x="5883905" y="2191154"/>
              <a:ext cx="311205" cy="46049"/>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57" name="Rectangle 56"/>
            <p:cNvSpPr/>
            <p:nvPr/>
          </p:nvSpPr>
          <p:spPr>
            <a:xfrm rot="5400000">
              <a:off x="5410713" y="2191154"/>
              <a:ext cx="311205" cy="46049"/>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58" name="Rectangle 57"/>
            <p:cNvSpPr/>
            <p:nvPr/>
          </p:nvSpPr>
          <p:spPr>
            <a:xfrm rot="5400000">
              <a:off x="5658424" y="2191154"/>
              <a:ext cx="311205" cy="46049"/>
            </a:xfrm>
            <a:prstGeom prst="rect">
              <a:avLst/>
            </a:prstGeom>
            <a:solidFill>
              <a:sysClr val="windowText" lastClr="000000"/>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pic>
          <p:nvPicPr>
            <p:cNvPr id="59" name="Picture 10" descr="http://t3.gstatic.com/images?q=tbn:ANd9GcSb6pTrD6v8xcQuTDjZEvUgbPHx1tNjsErk8kCRkQzuOts8QE-S"/>
            <p:cNvPicPr>
              <a:picLocks noChangeAspect="1" noChangeArrowheads="1"/>
            </p:cNvPicPr>
            <p:nvPr/>
          </p:nvPicPr>
          <p:blipFill>
            <a:blip r:embed="rId3" cstate="screen">
              <a:clrChange>
                <a:clrFrom>
                  <a:srgbClr val="FFFFFF"/>
                </a:clrFrom>
                <a:clrTo>
                  <a:srgbClr val="FFFFFF">
                    <a:alpha val="0"/>
                  </a:srgbClr>
                </a:clrTo>
              </a:clrChange>
            </a:blip>
            <a:srcRect/>
            <a:stretch>
              <a:fillRect/>
            </a:stretch>
          </p:blipFill>
          <p:spPr bwMode="auto">
            <a:xfrm flipH="1">
              <a:off x="5913229" y="2182657"/>
              <a:ext cx="600265" cy="234757"/>
            </a:xfrm>
            <a:prstGeom prst="rect">
              <a:avLst/>
            </a:prstGeom>
            <a:noFill/>
            <a:ln w="9525">
              <a:noFill/>
              <a:miter lim="800000"/>
              <a:headEnd/>
              <a:tailEnd/>
            </a:ln>
          </p:spPr>
        </p:pic>
      </p:grpSp>
      <p:pic>
        <p:nvPicPr>
          <p:cNvPr id="60" name="Picture 16" descr="http://simpleicon.com/wp-content/uploads/building-3.png"/>
          <p:cNvPicPr>
            <a:picLocks noChangeAspect="1" noChangeArrowheads="1"/>
          </p:cNvPicPr>
          <p:nvPr/>
        </p:nvPicPr>
        <p:blipFill>
          <a:blip r:embed="rId5" cstate="screen"/>
          <a:srcRect/>
          <a:stretch>
            <a:fillRect/>
          </a:stretch>
        </p:blipFill>
        <p:spPr bwMode="auto">
          <a:xfrm>
            <a:off x="6386513" y="1418708"/>
            <a:ext cx="693737" cy="693737"/>
          </a:xfrm>
          <a:prstGeom prst="rect">
            <a:avLst/>
          </a:prstGeom>
          <a:noFill/>
          <a:ln w="9525">
            <a:noFill/>
            <a:miter lim="800000"/>
            <a:headEnd/>
            <a:tailEnd/>
          </a:ln>
        </p:spPr>
      </p:pic>
      <p:grpSp>
        <p:nvGrpSpPr>
          <p:cNvPr id="61" name="Group 136"/>
          <p:cNvGrpSpPr>
            <a:grpSpLocks/>
          </p:cNvGrpSpPr>
          <p:nvPr/>
        </p:nvGrpSpPr>
        <p:grpSpPr bwMode="auto">
          <a:xfrm>
            <a:off x="7367588" y="1250433"/>
            <a:ext cx="1096962" cy="863600"/>
            <a:chOff x="7457089" y="1592317"/>
            <a:chExt cx="1097069" cy="863426"/>
          </a:xfrm>
        </p:grpSpPr>
        <p:pic>
          <p:nvPicPr>
            <p:cNvPr id="62" name="Picture 10" descr="http://t3.gstatic.com/images?q=tbn:ANd9GcSb6pTrD6v8xcQuTDjZEvUgbPHx1tNjsErk8kCRkQzuOts8QE-S"/>
            <p:cNvPicPr>
              <a:picLocks noChangeAspect="1" noChangeArrowheads="1"/>
            </p:cNvPicPr>
            <p:nvPr/>
          </p:nvPicPr>
          <p:blipFill>
            <a:blip r:embed="rId6" cstate="screen">
              <a:clrChange>
                <a:clrFrom>
                  <a:srgbClr val="FFFFFF"/>
                </a:clrFrom>
                <a:clrTo>
                  <a:srgbClr val="FFFFFF">
                    <a:alpha val="0"/>
                  </a:srgbClr>
                </a:clrTo>
              </a:clrChange>
            </a:blip>
            <a:srcRect/>
            <a:stretch>
              <a:fillRect/>
            </a:stretch>
          </p:blipFill>
          <p:spPr bwMode="auto">
            <a:xfrm>
              <a:off x="7882755" y="2193165"/>
              <a:ext cx="671403" cy="262578"/>
            </a:xfrm>
            <a:prstGeom prst="rect">
              <a:avLst/>
            </a:prstGeom>
            <a:noFill/>
            <a:ln w="9525">
              <a:noFill/>
              <a:miter lim="800000"/>
              <a:headEnd/>
              <a:tailEnd/>
            </a:ln>
          </p:spPr>
        </p:pic>
        <p:grpSp>
          <p:nvGrpSpPr>
            <p:cNvPr id="63" name="Group 41"/>
            <p:cNvGrpSpPr>
              <a:grpSpLocks/>
            </p:cNvGrpSpPr>
            <p:nvPr/>
          </p:nvGrpSpPr>
          <p:grpSpPr bwMode="auto">
            <a:xfrm>
              <a:off x="7457089" y="1592317"/>
              <a:ext cx="703203" cy="678850"/>
              <a:chOff x="3871192" y="1763485"/>
              <a:chExt cx="844673" cy="844673"/>
            </a:xfrm>
          </p:grpSpPr>
          <p:pic>
            <p:nvPicPr>
              <p:cNvPr id="64" name="Picture 14" descr="https://cdn2.iconfinder.com/data/icons/maki/100/warehouse-512.png"/>
              <p:cNvPicPr>
                <a:picLocks noChangeAspect="1" noChangeArrowheads="1"/>
              </p:cNvPicPr>
              <p:nvPr/>
            </p:nvPicPr>
            <p:blipFill>
              <a:blip r:embed="rId7" cstate="screen"/>
              <a:srcRect/>
              <a:stretch>
                <a:fillRect/>
              </a:stretch>
            </p:blipFill>
            <p:spPr bwMode="auto">
              <a:xfrm>
                <a:off x="3871192" y="1763485"/>
                <a:ext cx="844673" cy="844673"/>
              </a:xfrm>
              <a:prstGeom prst="rect">
                <a:avLst/>
              </a:prstGeom>
              <a:noFill/>
              <a:ln w="9525">
                <a:noFill/>
                <a:miter lim="800000"/>
                <a:headEnd/>
                <a:tailEnd/>
              </a:ln>
            </p:spPr>
          </p:pic>
          <p:sp>
            <p:nvSpPr>
              <p:cNvPr id="65" name="Rectangle 64"/>
              <p:cNvSpPr/>
              <p:nvPr/>
            </p:nvSpPr>
            <p:spPr>
              <a:xfrm rot="19774648">
                <a:off x="3953195" y="2039968"/>
                <a:ext cx="366155" cy="27648"/>
              </a:xfrm>
              <a:prstGeom prst="rect">
                <a:avLst/>
              </a:prstGeom>
              <a:solidFill>
                <a:sysClr val="window" lastClr="FFFFFF"/>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66" name="Rectangle 65"/>
              <p:cNvSpPr/>
              <p:nvPr/>
            </p:nvSpPr>
            <p:spPr>
              <a:xfrm rot="1799869">
                <a:off x="4254510" y="2061691"/>
                <a:ext cx="457694" cy="27648"/>
              </a:xfrm>
              <a:prstGeom prst="rect">
                <a:avLst/>
              </a:prstGeom>
              <a:solidFill>
                <a:sysClr val="window" lastClr="FFFFFF"/>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grpSp>
      </p:grpSp>
      <p:sp>
        <p:nvSpPr>
          <p:cNvPr id="67" name="Rectangle 32"/>
          <p:cNvSpPr>
            <a:spLocks noChangeArrowheads="1"/>
          </p:cNvSpPr>
          <p:nvPr/>
        </p:nvSpPr>
        <p:spPr bwMode="auto">
          <a:xfrm>
            <a:off x="287338" y="3168480"/>
            <a:ext cx="8501062" cy="2932112"/>
          </a:xfrm>
          <a:prstGeom prst="rect">
            <a:avLst/>
          </a:prstGeom>
          <a:solidFill>
            <a:sysClr val="window" lastClr="FFFFFF">
              <a:lumMod val="95000"/>
            </a:sysClr>
          </a:solidFill>
          <a:ln w="3175">
            <a:noFill/>
            <a:miter lim="800000"/>
            <a:headEnd/>
            <a:tailEnd/>
          </a:ln>
          <a:effectLst/>
        </p:spPr>
        <p:txBody>
          <a:bodyPr wrap="none" anchor="ctr"/>
          <a:lstStyle/>
          <a:p>
            <a:pPr>
              <a:defRPr/>
            </a:pPr>
            <a:endParaRPr lang="en-US" sz="3600" kern="0">
              <a:solidFill>
                <a:prstClr val="black"/>
              </a:solidFill>
              <a:cs typeface="Angsana New" pitchFamily="18" charset="-34"/>
            </a:endParaRPr>
          </a:p>
        </p:txBody>
      </p:sp>
      <p:sp>
        <p:nvSpPr>
          <p:cNvPr id="68" name="TextBox 67"/>
          <p:cNvSpPr txBox="1"/>
          <p:nvPr/>
        </p:nvSpPr>
        <p:spPr>
          <a:xfrm>
            <a:off x="285897" y="3029565"/>
            <a:ext cx="2293529" cy="292388"/>
          </a:xfrm>
          <a:prstGeom prst="homePlate">
            <a:avLst/>
          </a:prstGeom>
          <a:solidFill>
            <a:srgbClr val="FFC000"/>
          </a:solidFill>
          <a:effectLst/>
        </p:spPr>
        <p:txBody>
          <a:bodyPr>
            <a:spAutoFit/>
          </a:bodyPr>
          <a:lstStyle/>
          <a:p>
            <a:pPr algn="ctr" fontAlgn="base">
              <a:spcBef>
                <a:spcPct val="0"/>
              </a:spcBef>
              <a:spcAft>
                <a:spcPct val="0"/>
              </a:spcAft>
              <a:defRPr/>
            </a:pPr>
            <a:r>
              <a:rPr lang="en-US" sz="1300" b="1" dirty="0" smtClean="0">
                <a:ln w="1905"/>
                <a:solidFill>
                  <a:srgbClr val="000000"/>
                </a:solidFill>
                <a:effectLst>
                  <a:innerShdw blurRad="63500" dist="50800" dir="2700000">
                    <a:prstClr val="black">
                      <a:alpha val="50000"/>
                    </a:prstClr>
                  </a:innerShdw>
                </a:effectLst>
                <a:cs typeface="Angsana New" pitchFamily="18" charset="-34"/>
              </a:rPr>
              <a:t>Core Activities</a:t>
            </a:r>
            <a:endParaRPr lang="en-US" sz="1300" b="1" dirty="0">
              <a:ln w="1905"/>
              <a:solidFill>
                <a:srgbClr val="000000"/>
              </a:solidFill>
              <a:effectLst>
                <a:innerShdw blurRad="63500" dist="50800" dir="2700000">
                  <a:prstClr val="black">
                    <a:alpha val="50000"/>
                  </a:prstClr>
                </a:innerShdw>
              </a:effectLst>
              <a:cs typeface="Angsana New" pitchFamily="18" charset="-34"/>
            </a:endParaRPr>
          </a:p>
        </p:txBody>
      </p:sp>
      <p:sp>
        <p:nvSpPr>
          <p:cNvPr id="69" name="Rounded Rectangle 68"/>
          <p:cNvSpPr/>
          <p:nvPr/>
        </p:nvSpPr>
        <p:spPr>
          <a:xfrm>
            <a:off x="898525" y="3536780"/>
            <a:ext cx="2112963" cy="1339850"/>
          </a:xfrm>
          <a:prstGeom prst="roundRect">
            <a:avLst>
              <a:gd name="adj" fmla="val 9925"/>
            </a:avLst>
          </a:prstGeom>
          <a:solidFill>
            <a:srgbClr val="FFECAF"/>
          </a:solidFill>
          <a:ln w="1905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70" name="Rounded Rectangle 69"/>
          <p:cNvSpPr/>
          <p:nvPr/>
        </p:nvSpPr>
        <p:spPr>
          <a:xfrm>
            <a:off x="455613" y="3457405"/>
            <a:ext cx="885825" cy="1490662"/>
          </a:xfrm>
          <a:prstGeom prst="roundRect">
            <a:avLst/>
          </a:prstGeom>
          <a:solidFill>
            <a:srgbClr val="FFC000"/>
          </a:solidFill>
          <a:ln w="19050" cap="flat" cmpd="sng" algn="ctr">
            <a:solidFill>
              <a:sysClr val="window" lastClr="FFFFFF"/>
            </a:solidFill>
            <a:prstDash val="solid"/>
          </a:ln>
          <a:effectLst/>
        </p:spPr>
        <p:txBody>
          <a:bodyPr anchor="ctr"/>
          <a:lstStyle/>
          <a:p>
            <a:pPr algn="ctr">
              <a:defRPr/>
            </a:pPr>
            <a:endParaRPr lang="en-US" sz="3600" kern="0">
              <a:solidFill>
                <a:prstClr val="white"/>
              </a:solidFill>
              <a:latin typeface="Calibri"/>
            </a:endParaRPr>
          </a:p>
        </p:txBody>
      </p:sp>
      <p:sp>
        <p:nvSpPr>
          <p:cNvPr id="71" name="TextBox 149"/>
          <p:cNvSpPr txBox="1">
            <a:spLocks noChangeArrowheads="1"/>
          </p:cNvSpPr>
          <p:nvPr/>
        </p:nvSpPr>
        <p:spPr bwMode="auto">
          <a:xfrm>
            <a:off x="323850" y="4083594"/>
            <a:ext cx="1150938" cy="246221"/>
          </a:xfrm>
          <a:prstGeom prst="rect">
            <a:avLst/>
          </a:prstGeom>
          <a:noFill/>
          <a:ln w="9525">
            <a:noFill/>
            <a:miter lim="800000"/>
            <a:headEnd/>
            <a:tailEnd/>
          </a:ln>
        </p:spPr>
        <p:txBody>
          <a:bodyPr anchor="ctr">
            <a:spAutoFit/>
          </a:bodyPr>
          <a:lstStyle/>
          <a:p>
            <a:pPr algn="ctr" fontAlgn="base">
              <a:spcBef>
                <a:spcPct val="0"/>
              </a:spcBef>
              <a:spcAft>
                <a:spcPct val="0"/>
              </a:spcAft>
            </a:pPr>
            <a:r>
              <a:rPr lang="en-US" sz="1000" b="1" dirty="0" smtClean="0">
                <a:solidFill>
                  <a:prstClr val="black"/>
                </a:solidFill>
                <a:cs typeface="Angsana New" pitchFamily="18" charset="-34"/>
              </a:rPr>
              <a:t>Warehousing</a:t>
            </a:r>
            <a:endParaRPr lang="en-US" sz="1000" b="1" dirty="0">
              <a:solidFill>
                <a:prstClr val="black"/>
              </a:solidFill>
              <a:cs typeface="Angsana New" pitchFamily="18" charset="-34"/>
            </a:endParaRPr>
          </a:p>
        </p:txBody>
      </p:sp>
      <p:sp>
        <p:nvSpPr>
          <p:cNvPr id="72" name="TextBox 71"/>
          <p:cNvSpPr txBox="1"/>
          <p:nvPr/>
        </p:nvSpPr>
        <p:spPr>
          <a:xfrm>
            <a:off x="1303338" y="3576556"/>
            <a:ext cx="2070100" cy="1261884"/>
          </a:xfrm>
          <a:prstGeom prst="rect">
            <a:avLst/>
          </a:prstGeom>
          <a:noFill/>
        </p:spPr>
        <p:txBody>
          <a:bodyPr anchor="ctr">
            <a:spAutoFit/>
          </a:bodyPr>
          <a:lstStyle/>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Location, Layout, &amp; </a:t>
            </a:r>
            <a:r>
              <a:rPr lang="en-US" sz="950" dirty="0" err="1" smtClean="0">
                <a:solidFill>
                  <a:prstClr val="black"/>
                </a:solidFill>
                <a:cs typeface="Angsana New" pitchFamily="18" charset="-34"/>
              </a:rPr>
              <a:t>Mgt</a:t>
            </a:r>
            <a:endParaRPr lang="en-US" sz="950" dirty="0" smtClean="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Material Handlings</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Receiving</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Put away</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Picking</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Co Packing,  </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Labeling, Kitting</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Dispatching </a:t>
            </a:r>
            <a:endParaRPr lang="en-US" sz="950" dirty="0">
              <a:solidFill>
                <a:prstClr val="black"/>
              </a:solidFill>
              <a:cs typeface="Angsana New" pitchFamily="18" charset="-34"/>
            </a:endParaRPr>
          </a:p>
        </p:txBody>
      </p:sp>
      <p:sp>
        <p:nvSpPr>
          <p:cNvPr id="73" name="Rounded Rectangle 72"/>
          <p:cNvSpPr/>
          <p:nvPr/>
        </p:nvSpPr>
        <p:spPr>
          <a:xfrm>
            <a:off x="914400" y="5036967"/>
            <a:ext cx="2085975" cy="893763"/>
          </a:xfrm>
          <a:prstGeom prst="roundRect">
            <a:avLst>
              <a:gd name="adj" fmla="val 11370"/>
            </a:avLst>
          </a:prstGeom>
          <a:solidFill>
            <a:srgbClr val="FFECAF"/>
          </a:solidFill>
          <a:ln w="19050" cap="flat" cmpd="sng" algn="ctr">
            <a:noFill/>
            <a:prstDash val="solid"/>
          </a:ln>
          <a:effectLst/>
        </p:spPr>
        <p:txBody>
          <a:bodyPr anchor="ctr"/>
          <a:lstStyle/>
          <a:p>
            <a:pPr algn="ctr">
              <a:defRPr/>
            </a:pPr>
            <a:endParaRPr lang="en-US" sz="3600" kern="0">
              <a:solidFill>
                <a:prstClr val="black"/>
              </a:solidFill>
              <a:latin typeface="Calibri"/>
            </a:endParaRPr>
          </a:p>
        </p:txBody>
      </p:sp>
      <p:sp>
        <p:nvSpPr>
          <p:cNvPr id="74" name="Rounded Rectangle 73"/>
          <p:cNvSpPr/>
          <p:nvPr/>
        </p:nvSpPr>
        <p:spPr>
          <a:xfrm>
            <a:off x="449263" y="4986167"/>
            <a:ext cx="898525" cy="993775"/>
          </a:xfrm>
          <a:prstGeom prst="roundRect">
            <a:avLst/>
          </a:prstGeom>
          <a:solidFill>
            <a:srgbClr val="FFC000"/>
          </a:solidFill>
          <a:ln w="19050" cap="flat" cmpd="sng" algn="ctr">
            <a:solidFill>
              <a:sysClr val="window" lastClr="FFFFFF"/>
            </a:solidFill>
            <a:prstDash val="solid"/>
          </a:ln>
          <a:effectLst/>
        </p:spPr>
        <p:txBody>
          <a:bodyPr anchor="ctr"/>
          <a:lstStyle/>
          <a:p>
            <a:pPr algn="ctr">
              <a:defRPr/>
            </a:pPr>
            <a:endParaRPr lang="en-US" sz="3600" kern="0">
              <a:solidFill>
                <a:prstClr val="white"/>
              </a:solidFill>
              <a:latin typeface="Calibri"/>
            </a:endParaRPr>
          </a:p>
        </p:txBody>
      </p:sp>
      <p:sp>
        <p:nvSpPr>
          <p:cNvPr id="75" name="TextBox 153"/>
          <p:cNvSpPr txBox="1">
            <a:spLocks noChangeArrowheads="1"/>
          </p:cNvSpPr>
          <p:nvPr/>
        </p:nvSpPr>
        <p:spPr bwMode="auto">
          <a:xfrm>
            <a:off x="323850" y="5359944"/>
            <a:ext cx="1150938" cy="246221"/>
          </a:xfrm>
          <a:prstGeom prst="rect">
            <a:avLst/>
          </a:prstGeom>
          <a:noFill/>
          <a:ln w="9525">
            <a:noFill/>
            <a:miter lim="800000"/>
            <a:headEnd/>
            <a:tailEnd/>
          </a:ln>
        </p:spPr>
        <p:txBody>
          <a:bodyPr anchor="ctr">
            <a:spAutoFit/>
          </a:bodyPr>
          <a:lstStyle/>
          <a:p>
            <a:pPr algn="ctr" fontAlgn="base">
              <a:spcBef>
                <a:spcPct val="0"/>
              </a:spcBef>
              <a:spcAft>
                <a:spcPct val="0"/>
              </a:spcAft>
            </a:pPr>
            <a:r>
              <a:rPr lang="en-US" sz="1000" b="1" dirty="0" smtClean="0">
                <a:solidFill>
                  <a:prstClr val="black"/>
                </a:solidFill>
                <a:cs typeface="Angsana New" pitchFamily="18" charset="-34"/>
              </a:rPr>
              <a:t>Transportation</a:t>
            </a:r>
            <a:endParaRPr lang="en-US" sz="1000" b="1" dirty="0">
              <a:solidFill>
                <a:prstClr val="black"/>
              </a:solidFill>
              <a:cs typeface="Angsana New" pitchFamily="18" charset="-34"/>
            </a:endParaRPr>
          </a:p>
        </p:txBody>
      </p:sp>
      <p:sp>
        <p:nvSpPr>
          <p:cNvPr id="76" name="TextBox 75"/>
          <p:cNvSpPr txBox="1"/>
          <p:nvPr/>
        </p:nvSpPr>
        <p:spPr>
          <a:xfrm>
            <a:off x="1335088" y="5145295"/>
            <a:ext cx="2070100" cy="677108"/>
          </a:xfrm>
          <a:prstGeom prst="rect">
            <a:avLst/>
          </a:prstGeom>
          <a:noFill/>
        </p:spPr>
        <p:txBody>
          <a:bodyPr anchor="ctr">
            <a:spAutoFit/>
          </a:bodyPr>
          <a:lstStyle/>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Transportation Model</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Planning &amp; Scheduling</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Fleet Management</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Driver Management</a:t>
            </a:r>
            <a:endParaRPr lang="en-US" sz="950" dirty="0">
              <a:solidFill>
                <a:prstClr val="black"/>
              </a:solidFill>
              <a:cs typeface="Angsana New" pitchFamily="18" charset="-34"/>
            </a:endParaRPr>
          </a:p>
        </p:txBody>
      </p:sp>
      <p:sp>
        <p:nvSpPr>
          <p:cNvPr id="77" name="Rounded Rectangle 76"/>
          <p:cNvSpPr/>
          <p:nvPr/>
        </p:nvSpPr>
        <p:spPr>
          <a:xfrm>
            <a:off x="3598863" y="3516142"/>
            <a:ext cx="2270125" cy="1046163"/>
          </a:xfrm>
          <a:prstGeom prst="roundRect">
            <a:avLst>
              <a:gd name="adj" fmla="val 9925"/>
            </a:avLst>
          </a:prstGeom>
          <a:solidFill>
            <a:srgbClr val="FFECAF"/>
          </a:solidFill>
          <a:ln w="19050" cap="flat" cmpd="sng" algn="ctr">
            <a:noFill/>
            <a:prstDash val="solid"/>
          </a:ln>
          <a:effectLst/>
        </p:spPr>
        <p:txBody>
          <a:bodyPr anchor="ctr"/>
          <a:lstStyle/>
          <a:p>
            <a:pPr algn="ctr">
              <a:defRPr/>
            </a:pPr>
            <a:endParaRPr lang="en-US" sz="3600" kern="0" dirty="0">
              <a:solidFill>
                <a:prstClr val="white"/>
              </a:solidFill>
              <a:latin typeface="Calibri"/>
            </a:endParaRPr>
          </a:p>
        </p:txBody>
      </p:sp>
      <p:sp>
        <p:nvSpPr>
          <p:cNvPr id="78" name="Rounded Rectangle 77"/>
          <p:cNvSpPr/>
          <p:nvPr/>
        </p:nvSpPr>
        <p:spPr>
          <a:xfrm>
            <a:off x="3155950" y="3457405"/>
            <a:ext cx="885825" cy="1163637"/>
          </a:xfrm>
          <a:prstGeom prst="roundRect">
            <a:avLst/>
          </a:prstGeom>
          <a:solidFill>
            <a:srgbClr val="FFC000"/>
          </a:solidFill>
          <a:ln w="19050" cap="flat" cmpd="sng" algn="ctr">
            <a:solidFill>
              <a:sysClr val="window" lastClr="FFFFFF"/>
            </a:solidFill>
            <a:prstDash val="solid"/>
          </a:ln>
          <a:effectLst/>
        </p:spPr>
        <p:txBody>
          <a:bodyPr anchor="ctr"/>
          <a:lstStyle/>
          <a:p>
            <a:pPr algn="ctr">
              <a:defRPr/>
            </a:pPr>
            <a:endParaRPr lang="en-US" sz="3600" kern="0">
              <a:solidFill>
                <a:prstClr val="white"/>
              </a:solidFill>
              <a:latin typeface="Calibri"/>
            </a:endParaRPr>
          </a:p>
        </p:txBody>
      </p:sp>
      <p:sp>
        <p:nvSpPr>
          <p:cNvPr id="79" name="TextBox 176"/>
          <p:cNvSpPr txBox="1">
            <a:spLocks noChangeArrowheads="1"/>
          </p:cNvSpPr>
          <p:nvPr/>
        </p:nvSpPr>
        <p:spPr bwMode="auto">
          <a:xfrm>
            <a:off x="3022600" y="3839962"/>
            <a:ext cx="1150938" cy="400110"/>
          </a:xfrm>
          <a:prstGeom prst="rect">
            <a:avLst/>
          </a:prstGeom>
          <a:noFill/>
          <a:ln w="9525">
            <a:noFill/>
            <a:miter lim="800000"/>
            <a:headEnd/>
            <a:tailEnd/>
          </a:ln>
        </p:spPr>
        <p:txBody>
          <a:bodyPr anchor="ctr">
            <a:spAutoFit/>
          </a:bodyPr>
          <a:lstStyle/>
          <a:p>
            <a:pPr algn="ctr" fontAlgn="base">
              <a:spcBef>
                <a:spcPct val="0"/>
              </a:spcBef>
              <a:spcAft>
                <a:spcPct val="0"/>
              </a:spcAft>
            </a:pPr>
            <a:r>
              <a:rPr lang="en-US" sz="1000" b="1" dirty="0" smtClean="0">
                <a:solidFill>
                  <a:prstClr val="black"/>
                </a:solidFill>
                <a:cs typeface="Angsana New" pitchFamily="18" charset="-34"/>
              </a:rPr>
              <a:t>Inventory Management</a:t>
            </a:r>
            <a:endParaRPr lang="en-US" sz="1000" b="1" dirty="0">
              <a:solidFill>
                <a:prstClr val="black"/>
              </a:solidFill>
              <a:cs typeface="Angsana New" pitchFamily="18" charset="-34"/>
            </a:endParaRPr>
          </a:p>
        </p:txBody>
      </p:sp>
      <p:sp>
        <p:nvSpPr>
          <p:cNvPr id="81" name="Rounded Rectangle 80"/>
          <p:cNvSpPr/>
          <p:nvPr/>
        </p:nvSpPr>
        <p:spPr>
          <a:xfrm>
            <a:off x="3614738" y="4727405"/>
            <a:ext cx="2241550" cy="1173162"/>
          </a:xfrm>
          <a:prstGeom prst="roundRect">
            <a:avLst>
              <a:gd name="adj" fmla="val 11370"/>
            </a:avLst>
          </a:prstGeom>
          <a:solidFill>
            <a:srgbClr val="FFECAF"/>
          </a:solidFill>
          <a:ln w="1905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82" name="Rounded Rectangle 81"/>
          <p:cNvSpPr/>
          <p:nvPr/>
        </p:nvSpPr>
        <p:spPr>
          <a:xfrm>
            <a:off x="3149600" y="4659142"/>
            <a:ext cx="896938" cy="1304925"/>
          </a:xfrm>
          <a:prstGeom prst="roundRect">
            <a:avLst/>
          </a:prstGeom>
          <a:solidFill>
            <a:srgbClr val="FFC000"/>
          </a:solidFill>
          <a:ln w="19050" cap="flat" cmpd="sng" algn="ctr">
            <a:solidFill>
              <a:sysClr val="window" lastClr="FFFFFF"/>
            </a:solidFill>
            <a:prstDash val="solid"/>
          </a:ln>
          <a:effectLst/>
        </p:spPr>
        <p:txBody>
          <a:bodyPr anchor="ctr"/>
          <a:lstStyle/>
          <a:p>
            <a:pPr algn="ctr">
              <a:defRPr/>
            </a:pPr>
            <a:endParaRPr lang="en-US" sz="3600" kern="0">
              <a:solidFill>
                <a:prstClr val="white"/>
              </a:solidFill>
              <a:latin typeface="Calibri"/>
            </a:endParaRPr>
          </a:p>
        </p:txBody>
      </p:sp>
      <p:sp>
        <p:nvSpPr>
          <p:cNvPr id="83" name="TextBox 180"/>
          <p:cNvSpPr txBox="1">
            <a:spLocks noChangeArrowheads="1"/>
          </p:cNvSpPr>
          <p:nvPr/>
        </p:nvSpPr>
        <p:spPr bwMode="auto">
          <a:xfrm>
            <a:off x="3022600" y="5127425"/>
            <a:ext cx="1150938" cy="400110"/>
          </a:xfrm>
          <a:prstGeom prst="rect">
            <a:avLst/>
          </a:prstGeom>
          <a:noFill/>
          <a:ln w="9525">
            <a:noFill/>
            <a:miter lim="800000"/>
            <a:headEnd/>
            <a:tailEnd/>
          </a:ln>
        </p:spPr>
        <p:txBody>
          <a:bodyPr anchor="ctr">
            <a:spAutoFit/>
          </a:bodyPr>
          <a:lstStyle/>
          <a:p>
            <a:pPr algn="ctr" fontAlgn="base">
              <a:spcBef>
                <a:spcPct val="0"/>
              </a:spcBef>
              <a:spcAft>
                <a:spcPct val="0"/>
              </a:spcAft>
            </a:pPr>
            <a:r>
              <a:rPr lang="en-US" sz="1000" b="1" dirty="0" smtClean="0">
                <a:solidFill>
                  <a:prstClr val="black"/>
                </a:solidFill>
                <a:cs typeface="Angsana New" pitchFamily="18" charset="-34"/>
              </a:rPr>
              <a:t>Solutions Design</a:t>
            </a:r>
            <a:endParaRPr lang="en-US" sz="1000" b="1" dirty="0">
              <a:solidFill>
                <a:prstClr val="black"/>
              </a:solidFill>
              <a:cs typeface="Angsana New" pitchFamily="18" charset="-34"/>
            </a:endParaRPr>
          </a:p>
        </p:txBody>
      </p:sp>
      <p:sp>
        <p:nvSpPr>
          <p:cNvPr id="84" name="TextBox 83"/>
          <p:cNvSpPr txBox="1"/>
          <p:nvPr/>
        </p:nvSpPr>
        <p:spPr>
          <a:xfrm>
            <a:off x="4035425" y="4768680"/>
            <a:ext cx="1620838" cy="1116012"/>
          </a:xfrm>
          <a:prstGeom prst="rect">
            <a:avLst/>
          </a:prstGeom>
          <a:noFill/>
        </p:spPr>
        <p:txBody>
          <a:bodyPr anchor="ctr">
            <a:spAutoFit/>
          </a:bodyPr>
          <a:lstStyle/>
          <a:p>
            <a:pPr marL="111125" indent="-111125" fontAlgn="base">
              <a:spcBef>
                <a:spcPct val="0"/>
              </a:spcBef>
              <a:spcAft>
                <a:spcPct val="0"/>
              </a:spcAft>
              <a:buFont typeface="Wingdings" pitchFamily="2" charset="2"/>
              <a:buChar char="§"/>
              <a:defRPr/>
            </a:pPr>
            <a:r>
              <a:rPr lang="en-US" sz="950" dirty="0">
                <a:solidFill>
                  <a:prstClr val="black"/>
                </a:solidFill>
                <a:cs typeface="Angsana New" pitchFamily="18" charset="-34"/>
              </a:rPr>
              <a:t>Warehouse Management System</a:t>
            </a:r>
          </a:p>
          <a:p>
            <a:pPr marL="111125" indent="-111125" fontAlgn="base">
              <a:spcBef>
                <a:spcPct val="0"/>
              </a:spcBef>
              <a:spcAft>
                <a:spcPct val="0"/>
              </a:spcAft>
              <a:buFont typeface="Wingdings" pitchFamily="2" charset="2"/>
              <a:buChar char="§"/>
              <a:defRPr/>
            </a:pPr>
            <a:r>
              <a:rPr lang="en-US" sz="950" dirty="0">
                <a:solidFill>
                  <a:prstClr val="black"/>
                </a:solidFill>
                <a:cs typeface="Angsana New" pitchFamily="18" charset="-34"/>
              </a:rPr>
              <a:t>Transport Management System</a:t>
            </a:r>
          </a:p>
          <a:p>
            <a:pPr marL="111125" indent="-111125" fontAlgn="base">
              <a:spcBef>
                <a:spcPct val="0"/>
              </a:spcBef>
              <a:spcAft>
                <a:spcPct val="0"/>
              </a:spcAft>
              <a:buFont typeface="Wingdings" pitchFamily="2" charset="2"/>
              <a:buChar char="§"/>
              <a:defRPr/>
            </a:pPr>
            <a:r>
              <a:rPr lang="en-US" sz="950" dirty="0">
                <a:solidFill>
                  <a:prstClr val="black"/>
                </a:solidFill>
                <a:cs typeface="Angsana New" pitchFamily="18" charset="-34"/>
              </a:rPr>
              <a:t>GPS (web tracking)</a:t>
            </a:r>
          </a:p>
          <a:p>
            <a:pPr marL="111125" indent="-111125" fontAlgn="base">
              <a:spcBef>
                <a:spcPct val="0"/>
              </a:spcBef>
              <a:spcAft>
                <a:spcPct val="0"/>
              </a:spcAft>
              <a:buFont typeface="Wingdings" pitchFamily="2" charset="2"/>
              <a:buChar char="§"/>
              <a:defRPr/>
            </a:pPr>
            <a:r>
              <a:rPr lang="en-US" sz="950" dirty="0">
                <a:solidFill>
                  <a:prstClr val="black"/>
                </a:solidFill>
                <a:cs typeface="Angsana New" pitchFamily="18" charset="-34"/>
              </a:rPr>
              <a:t>Order &amp; Document Management</a:t>
            </a:r>
          </a:p>
        </p:txBody>
      </p:sp>
      <p:sp>
        <p:nvSpPr>
          <p:cNvPr id="85" name="Rounded Rectangle 84"/>
          <p:cNvSpPr/>
          <p:nvPr/>
        </p:nvSpPr>
        <p:spPr>
          <a:xfrm>
            <a:off x="6484938" y="3538367"/>
            <a:ext cx="2111375" cy="1230313"/>
          </a:xfrm>
          <a:prstGeom prst="roundRect">
            <a:avLst>
              <a:gd name="adj" fmla="val 9925"/>
            </a:avLst>
          </a:prstGeom>
          <a:solidFill>
            <a:srgbClr val="FFECAF"/>
          </a:solidFill>
          <a:ln w="1905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86" name="Rounded Rectangle 85"/>
          <p:cNvSpPr/>
          <p:nvPr/>
        </p:nvSpPr>
        <p:spPr>
          <a:xfrm>
            <a:off x="6042025" y="3457405"/>
            <a:ext cx="884238" cy="1311275"/>
          </a:xfrm>
          <a:prstGeom prst="roundRect">
            <a:avLst/>
          </a:prstGeom>
          <a:solidFill>
            <a:srgbClr val="FFC000"/>
          </a:solidFill>
          <a:ln w="19050" cap="flat" cmpd="sng" algn="ctr">
            <a:solidFill>
              <a:sysClr val="window" lastClr="FFFFFF"/>
            </a:solidFill>
            <a:prstDash val="solid"/>
          </a:ln>
          <a:effectLst/>
        </p:spPr>
        <p:txBody>
          <a:bodyPr anchor="ctr"/>
          <a:lstStyle/>
          <a:p>
            <a:pPr algn="ctr">
              <a:defRPr/>
            </a:pPr>
            <a:endParaRPr lang="en-US" sz="3600" kern="0">
              <a:solidFill>
                <a:prstClr val="white"/>
              </a:solidFill>
              <a:latin typeface="Calibri"/>
            </a:endParaRPr>
          </a:p>
        </p:txBody>
      </p:sp>
      <p:sp>
        <p:nvSpPr>
          <p:cNvPr id="87" name="TextBox 188"/>
          <p:cNvSpPr txBox="1">
            <a:spLocks noChangeArrowheads="1"/>
          </p:cNvSpPr>
          <p:nvPr/>
        </p:nvSpPr>
        <p:spPr bwMode="auto">
          <a:xfrm>
            <a:off x="5937346" y="3836043"/>
            <a:ext cx="1150938" cy="553998"/>
          </a:xfrm>
          <a:prstGeom prst="rect">
            <a:avLst/>
          </a:prstGeom>
          <a:noFill/>
          <a:ln w="9525">
            <a:noFill/>
            <a:miter lim="800000"/>
            <a:headEnd/>
            <a:tailEnd/>
          </a:ln>
        </p:spPr>
        <p:txBody>
          <a:bodyPr anchor="ctr">
            <a:spAutoFit/>
          </a:bodyPr>
          <a:lstStyle/>
          <a:p>
            <a:pPr algn="ctr" fontAlgn="base">
              <a:spcBef>
                <a:spcPct val="0"/>
              </a:spcBef>
              <a:spcAft>
                <a:spcPct val="0"/>
              </a:spcAft>
            </a:pPr>
            <a:r>
              <a:rPr lang="en-US" sz="1000" b="1" dirty="0">
                <a:solidFill>
                  <a:prstClr val="black"/>
                </a:solidFill>
                <a:cs typeface="Angsana New" pitchFamily="18" charset="-34"/>
              </a:rPr>
              <a:t>Information </a:t>
            </a:r>
            <a:r>
              <a:rPr lang="en-US" sz="1000" b="1" dirty="0" smtClean="0">
                <a:solidFill>
                  <a:prstClr val="black"/>
                </a:solidFill>
                <a:cs typeface="Angsana New" pitchFamily="18" charset="-34"/>
              </a:rPr>
              <a:t>System &amp; Technology</a:t>
            </a:r>
            <a:endParaRPr lang="en-US" sz="1000" b="1" dirty="0">
              <a:solidFill>
                <a:prstClr val="black"/>
              </a:solidFill>
              <a:cs typeface="Angsana New" pitchFamily="18" charset="-34"/>
            </a:endParaRPr>
          </a:p>
        </p:txBody>
      </p:sp>
      <p:sp>
        <p:nvSpPr>
          <p:cNvPr id="88" name="TextBox 87"/>
          <p:cNvSpPr txBox="1"/>
          <p:nvPr/>
        </p:nvSpPr>
        <p:spPr>
          <a:xfrm>
            <a:off x="6888163" y="3691722"/>
            <a:ext cx="1746250" cy="1115690"/>
          </a:xfrm>
          <a:prstGeom prst="rect">
            <a:avLst/>
          </a:prstGeom>
          <a:noFill/>
        </p:spPr>
        <p:txBody>
          <a:bodyPr anchor="ctr">
            <a:spAutoFit/>
          </a:bodyPr>
          <a:lstStyle/>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WMS</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Transport </a:t>
            </a:r>
            <a:r>
              <a:rPr lang="en-US" sz="950" dirty="0" err="1" smtClean="0">
                <a:solidFill>
                  <a:prstClr val="black"/>
                </a:solidFill>
                <a:cs typeface="Angsana New" pitchFamily="18" charset="-34"/>
              </a:rPr>
              <a:t>Mgt</a:t>
            </a:r>
            <a:r>
              <a:rPr lang="en-US" sz="950" dirty="0" smtClean="0">
                <a:solidFill>
                  <a:prstClr val="black"/>
                </a:solidFill>
                <a:cs typeface="Angsana New" pitchFamily="18" charset="-34"/>
              </a:rPr>
              <a:t> System </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System integration</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Tracking System</a:t>
            </a:r>
            <a:endParaRPr lang="en-US" sz="950" dirty="0">
              <a:solidFill>
                <a:prstClr val="black"/>
              </a:solidFill>
              <a:cs typeface="Angsana New" pitchFamily="18" charset="-34"/>
            </a:endParaRPr>
          </a:p>
          <a:p>
            <a:pPr fontAlgn="base">
              <a:spcBef>
                <a:spcPct val="0"/>
              </a:spcBef>
              <a:spcAft>
                <a:spcPct val="0"/>
              </a:spcAft>
              <a:defRPr/>
            </a:pPr>
            <a:r>
              <a:rPr lang="en-US" sz="950" dirty="0" smtClean="0">
                <a:solidFill>
                  <a:prstClr val="black"/>
                </a:solidFill>
                <a:cs typeface="Angsana New" pitchFamily="18" charset="-34"/>
              </a:rPr>
              <a:t>e.g. GPS, RFID, Telematics</a:t>
            </a:r>
          </a:p>
          <a:p>
            <a:pPr fontAlgn="base">
              <a:spcBef>
                <a:spcPct val="0"/>
              </a:spcBef>
              <a:spcAft>
                <a:spcPct val="0"/>
              </a:spcAft>
              <a:defRPr/>
            </a:pPr>
            <a:endParaRPr lang="en-US" sz="950" dirty="0" smtClean="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endParaRPr lang="en-US" sz="950" dirty="0">
              <a:solidFill>
                <a:prstClr val="black"/>
              </a:solidFill>
              <a:cs typeface="Angsana New" pitchFamily="18" charset="-34"/>
            </a:endParaRPr>
          </a:p>
        </p:txBody>
      </p:sp>
      <p:sp>
        <p:nvSpPr>
          <p:cNvPr id="89" name="Rounded Rectangle 88"/>
          <p:cNvSpPr/>
          <p:nvPr/>
        </p:nvSpPr>
        <p:spPr>
          <a:xfrm>
            <a:off x="6042819" y="4793963"/>
            <a:ext cx="884238" cy="1170103"/>
          </a:xfrm>
          <a:prstGeom prst="roundRect">
            <a:avLst/>
          </a:prstGeom>
          <a:solidFill>
            <a:srgbClr val="FFC000"/>
          </a:solidFill>
          <a:ln w="19050" cap="flat" cmpd="sng" algn="ctr">
            <a:solidFill>
              <a:sysClr val="window" lastClr="FFFFFF"/>
            </a:solidFill>
            <a:prstDash val="solid"/>
          </a:ln>
          <a:effectLst/>
        </p:spPr>
        <p:txBody>
          <a:bodyPr anchor="ctr"/>
          <a:lstStyle/>
          <a:p>
            <a:pPr algn="ctr">
              <a:defRPr/>
            </a:pPr>
            <a:endParaRPr lang="en-US" sz="3600" kern="0" dirty="0">
              <a:solidFill>
                <a:prstClr val="white"/>
              </a:solidFill>
              <a:latin typeface="Calibri"/>
            </a:endParaRPr>
          </a:p>
        </p:txBody>
      </p:sp>
      <p:sp>
        <p:nvSpPr>
          <p:cNvPr id="90" name="TextBox 89"/>
          <p:cNvSpPr txBox="1"/>
          <p:nvPr/>
        </p:nvSpPr>
        <p:spPr>
          <a:xfrm>
            <a:off x="7002463" y="4879317"/>
            <a:ext cx="1746250" cy="1115690"/>
          </a:xfrm>
          <a:prstGeom prst="rect">
            <a:avLst/>
          </a:prstGeom>
          <a:noFill/>
        </p:spPr>
        <p:txBody>
          <a:bodyPr anchor="ctr">
            <a:spAutoFit/>
          </a:bodyPr>
          <a:lstStyle/>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Performance Measures</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Process &amp; Cost Improvement</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Security, Health &amp; Safety</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Project Management</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Environment &amp; Waste </a:t>
            </a:r>
            <a:r>
              <a:rPr lang="en-US" sz="950" dirty="0" err="1" smtClean="0">
                <a:solidFill>
                  <a:prstClr val="black"/>
                </a:solidFill>
                <a:cs typeface="Angsana New" pitchFamily="18" charset="-34"/>
              </a:rPr>
              <a:t>Mgt</a:t>
            </a:r>
            <a:endParaRPr lang="en-US" sz="950" dirty="0" smtClean="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Business Contingency</a:t>
            </a:r>
            <a:endParaRPr lang="en-US" sz="950" dirty="0">
              <a:solidFill>
                <a:prstClr val="black"/>
              </a:solidFill>
              <a:cs typeface="Angsana New" pitchFamily="18" charset="-34"/>
            </a:endParaRPr>
          </a:p>
        </p:txBody>
      </p:sp>
      <p:sp>
        <p:nvSpPr>
          <p:cNvPr id="91" name="TextBox 188"/>
          <p:cNvSpPr txBox="1">
            <a:spLocks noChangeArrowheads="1"/>
          </p:cNvSpPr>
          <p:nvPr/>
        </p:nvSpPr>
        <p:spPr bwMode="auto">
          <a:xfrm>
            <a:off x="5951633" y="5063111"/>
            <a:ext cx="1150938" cy="400110"/>
          </a:xfrm>
          <a:prstGeom prst="rect">
            <a:avLst/>
          </a:prstGeom>
          <a:noFill/>
          <a:ln w="9525">
            <a:noFill/>
            <a:miter lim="800000"/>
            <a:headEnd/>
            <a:tailEnd/>
          </a:ln>
        </p:spPr>
        <p:txBody>
          <a:bodyPr anchor="ctr">
            <a:spAutoFit/>
          </a:bodyPr>
          <a:lstStyle/>
          <a:p>
            <a:pPr algn="ctr" fontAlgn="base">
              <a:spcBef>
                <a:spcPct val="0"/>
              </a:spcBef>
              <a:spcAft>
                <a:spcPct val="0"/>
              </a:spcAft>
            </a:pPr>
            <a:r>
              <a:rPr lang="en-US" sz="1000" b="1" dirty="0" smtClean="0">
                <a:solidFill>
                  <a:prstClr val="black"/>
                </a:solidFill>
                <a:cs typeface="Angsana New" pitchFamily="18" charset="-34"/>
              </a:rPr>
              <a:t>Operational Efficiency</a:t>
            </a:r>
            <a:endParaRPr lang="en-US" sz="1000" b="1" dirty="0">
              <a:solidFill>
                <a:prstClr val="black"/>
              </a:solidFill>
              <a:cs typeface="Angsana New" pitchFamily="18" charset="-34"/>
            </a:endParaRPr>
          </a:p>
        </p:txBody>
      </p:sp>
      <p:sp>
        <p:nvSpPr>
          <p:cNvPr id="92" name="TextBox 91"/>
          <p:cNvSpPr txBox="1"/>
          <p:nvPr/>
        </p:nvSpPr>
        <p:spPr>
          <a:xfrm>
            <a:off x="4122802" y="3576395"/>
            <a:ext cx="1620838" cy="1115690"/>
          </a:xfrm>
          <a:prstGeom prst="rect">
            <a:avLst/>
          </a:prstGeom>
          <a:noFill/>
        </p:spPr>
        <p:txBody>
          <a:bodyPr anchor="ctr">
            <a:spAutoFit/>
          </a:bodyPr>
          <a:lstStyle/>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Stocking </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Demand Planning </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Inventory Planning</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Ordering</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Replenishment</a:t>
            </a:r>
          </a:p>
          <a:p>
            <a:pPr marL="111125" indent="-111125" fontAlgn="base">
              <a:spcBef>
                <a:spcPct val="0"/>
              </a:spcBef>
              <a:spcAft>
                <a:spcPct val="0"/>
              </a:spcAft>
              <a:buFont typeface="Wingdings" pitchFamily="2" charset="2"/>
              <a:buChar char="§"/>
              <a:defRPr/>
            </a:pPr>
            <a:r>
              <a:rPr lang="en-US" sz="950" dirty="0" smtClean="0">
                <a:solidFill>
                  <a:prstClr val="black"/>
                </a:solidFill>
                <a:cs typeface="Angsana New" pitchFamily="18" charset="-34"/>
              </a:rPr>
              <a:t>Disposal Management</a:t>
            </a:r>
            <a:endParaRPr lang="en-US" sz="950" dirty="0">
              <a:solidFill>
                <a:prstClr val="black"/>
              </a:solidFill>
              <a:cs typeface="Angsana New" pitchFamily="18" charset="-34"/>
            </a:endParaRPr>
          </a:p>
          <a:p>
            <a:pPr marL="111125" indent="-111125" fontAlgn="base">
              <a:spcBef>
                <a:spcPct val="0"/>
              </a:spcBef>
              <a:spcAft>
                <a:spcPct val="0"/>
              </a:spcAft>
              <a:buFont typeface="Wingdings" pitchFamily="2" charset="2"/>
              <a:buChar char="§"/>
              <a:defRPr/>
            </a:pPr>
            <a:endParaRPr lang="en-US" sz="950" dirty="0">
              <a:solidFill>
                <a:prstClr val="black"/>
              </a:solidFill>
              <a:cs typeface="Angsana New" pitchFamily="18" charset="-34"/>
            </a:endParaRPr>
          </a:p>
        </p:txBody>
      </p:sp>
    </p:spTree>
    <p:extLst>
      <p:ext uri="{BB962C8B-B14F-4D97-AF65-F5344CB8AC3E}">
        <p14:creationId xmlns:p14="http://schemas.microsoft.com/office/powerpoint/2010/main" val="2967272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50" name="Group 317449"/>
          <p:cNvGrpSpPr/>
          <p:nvPr/>
        </p:nvGrpSpPr>
        <p:grpSpPr>
          <a:xfrm>
            <a:off x="0" y="3679711"/>
            <a:ext cx="9142285" cy="3187863"/>
            <a:chOff x="0" y="3679711"/>
            <a:chExt cx="9142285" cy="3187863"/>
          </a:xfrm>
        </p:grpSpPr>
        <p:pic>
          <p:nvPicPr>
            <p:cNvPr id="318469" name="Picture 5" descr="C:\Users\rtantime\Desktop\Logistics 2050\stock-photo--d-embossed-white-world-map-92253598.jpg"/>
            <p:cNvPicPr>
              <a:picLocks noChangeAspect="1" noChangeArrowheads="1"/>
            </p:cNvPicPr>
            <p:nvPr/>
          </p:nvPicPr>
          <p:blipFill rotWithShape="1">
            <a:blip r:embed="rId2">
              <a:extLst>
                <a:ext uri="{28A0092B-C50C-407E-A947-70E740481C1C}">
                  <a14:useLocalDpi xmlns:a14="http://schemas.microsoft.com/office/drawing/2010/main" val="0"/>
                </a:ext>
              </a:extLst>
            </a:blip>
            <a:srcRect b="54899"/>
            <a:stretch/>
          </p:blipFill>
          <p:spPr bwMode="auto">
            <a:xfrm>
              <a:off x="0" y="3679711"/>
              <a:ext cx="9142285" cy="3187863"/>
            </a:xfrm>
            <a:prstGeom prst="rect">
              <a:avLst/>
            </a:prstGeom>
            <a:noFill/>
            <a:extLst>
              <a:ext uri="{909E8E84-426E-40DD-AFC4-6F175D3DCCD1}">
                <a14:hiddenFill xmlns:a14="http://schemas.microsoft.com/office/drawing/2010/main">
                  <a:solidFill>
                    <a:srgbClr val="FFFFFF"/>
                  </a:solidFill>
                </a14:hiddenFill>
              </a:ext>
            </a:extLst>
          </p:spPr>
        </p:pic>
        <p:sp>
          <p:nvSpPr>
            <p:cNvPr id="317449" name="Rectangle 317448"/>
            <p:cNvSpPr/>
            <p:nvPr/>
          </p:nvSpPr>
          <p:spPr bwMode="auto">
            <a:xfrm>
              <a:off x="0" y="3716173"/>
              <a:ext cx="2129051" cy="1557469"/>
            </a:xfrm>
            <a:prstGeom prst="rect">
              <a:avLst/>
            </a:prstGeom>
            <a:solidFill>
              <a:schemeClr val="bg1"/>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63" name="Rectangle 62"/>
            <p:cNvSpPr/>
            <p:nvPr/>
          </p:nvSpPr>
          <p:spPr bwMode="auto">
            <a:xfrm>
              <a:off x="7010400" y="3716173"/>
              <a:ext cx="2129051" cy="1694027"/>
            </a:xfrm>
            <a:prstGeom prst="rect">
              <a:avLst/>
            </a:prstGeom>
            <a:solidFill>
              <a:schemeClr val="bg1"/>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grpSp>
        <p:nvGrpSpPr>
          <p:cNvPr id="317447" name="Group 317446"/>
          <p:cNvGrpSpPr/>
          <p:nvPr/>
        </p:nvGrpSpPr>
        <p:grpSpPr>
          <a:xfrm>
            <a:off x="3088187" y="555442"/>
            <a:ext cx="3391354" cy="3638255"/>
            <a:chOff x="2869819" y="555442"/>
            <a:chExt cx="3391354" cy="3638255"/>
          </a:xfrm>
        </p:grpSpPr>
        <p:grpSp>
          <p:nvGrpSpPr>
            <p:cNvPr id="12" name="Group 11"/>
            <p:cNvGrpSpPr/>
            <p:nvPr/>
          </p:nvGrpSpPr>
          <p:grpSpPr>
            <a:xfrm>
              <a:off x="2869819" y="555442"/>
              <a:ext cx="3391354" cy="3638255"/>
              <a:chOff x="6606346" y="271172"/>
              <a:chExt cx="3506645" cy="3761939"/>
            </a:xfrm>
          </p:grpSpPr>
          <p:sp>
            <p:nvSpPr>
              <p:cNvPr id="24" name="Rectangle 23"/>
              <p:cNvSpPr/>
              <p:nvPr/>
            </p:nvSpPr>
            <p:spPr bwMode="auto">
              <a:xfrm rot="10800000">
                <a:off x="7669364" y="764414"/>
                <a:ext cx="2443627" cy="2501507"/>
              </a:xfrm>
              <a:prstGeom prst="rect">
                <a:avLst/>
              </a:prstGeom>
              <a:gradFill flip="none" rotWithShape="1">
                <a:gsLst>
                  <a:gs pos="0">
                    <a:srgbClr val="FFCC00"/>
                  </a:gs>
                  <a:gs pos="100000">
                    <a:srgbClr val="FFE88C"/>
                  </a:gs>
                  <a:gs pos="100000">
                    <a:schemeClr val="bg1"/>
                  </a:gs>
                </a:gsLst>
                <a:lin ang="10800000" scaled="1"/>
                <a:tileRect/>
              </a:gradFill>
              <a:ln w="9525" cap="flat" cmpd="sng" algn="ctr">
                <a:noFill/>
                <a:prstDash val="solid"/>
                <a:round/>
                <a:headEnd type="none" w="med" len="med"/>
                <a:tailEnd type="none" w="med" len="med"/>
              </a:ln>
              <a:effectLst/>
              <a:scene3d>
                <a:camera prst="isometricOffAxis2Left"/>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6" name="Rectangle 25"/>
              <p:cNvSpPr/>
              <p:nvPr/>
            </p:nvSpPr>
            <p:spPr bwMode="auto">
              <a:xfrm rot="10800000">
                <a:off x="8036548" y="1103126"/>
                <a:ext cx="1728426" cy="1842727"/>
              </a:xfrm>
              <a:prstGeom prst="rect">
                <a:avLst/>
              </a:prstGeom>
              <a:solidFill>
                <a:schemeClr val="bg1"/>
              </a:solidFill>
              <a:ln w="9525" cap="flat" cmpd="sng" algn="ctr">
                <a:noFill/>
                <a:prstDash val="solid"/>
                <a:round/>
                <a:headEnd type="none" w="med" len="med"/>
                <a:tailEnd type="none" w="med" len="med"/>
              </a:ln>
              <a:effectLst>
                <a:innerShdw blurRad="114300">
                  <a:prstClr val="black"/>
                </a:innerShdw>
              </a:effectLst>
              <a:scene3d>
                <a:camera prst="isometricOffAxis2Left"/>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0" name="Parallelogram 9"/>
              <p:cNvSpPr/>
              <p:nvPr/>
            </p:nvSpPr>
            <p:spPr bwMode="auto">
              <a:xfrm rot="5100000" flipH="1">
                <a:off x="5662251" y="1304444"/>
                <a:ext cx="3163824" cy="1097280"/>
              </a:xfrm>
              <a:prstGeom prst="parallelogram">
                <a:avLst/>
              </a:prstGeom>
              <a:gradFill flip="none" rotWithShape="1">
                <a:gsLst>
                  <a:gs pos="0">
                    <a:srgbClr val="FFCC00"/>
                  </a:gs>
                  <a:gs pos="100000">
                    <a:srgbClr val="FFE88C"/>
                  </a:gs>
                  <a:gs pos="100000">
                    <a:schemeClr val="bg1"/>
                  </a:gs>
                </a:gsLst>
                <a:lin ang="10800000" scaled="1"/>
                <a:tileRect/>
              </a:gradFill>
              <a:ln w="9525" cap="flat" cmpd="sng" algn="ctr">
                <a:noFill/>
                <a:prstDash val="solid"/>
                <a:round/>
                <a:headEnd type="none" w="med" len="med"/>
                <a:tailEnd type="none" w="med" len="med"/>
              </a:ln>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defTabSz="995363" eaLnBrk="0" hangingPunct="0"/>
                <a:endParaRPr lang="en-US" sz="1400"/>
              </a:p>
            </p:txBody>
          </p:sp>
          <p:sp>
            <p:nvSpPr>
              <p:cNvPr id="11" name="Parallelogram 10"/>
              <p:cNvSpPr/>
              <p:nvPr/>
            </p:nvSpPr>
            <p:spPr bwMode="auto">
              <a:xfrm>
                <a:off x="6606346" y="2661511"/>
                <a:ext cx="3291840" cy="1371600"/>
              </a:xfrm>
              <a:prstGeom prst="parallelogram">
                <a:avLst>
                  <a:gd name="adj" fmla="val 57480"/>
                </a:avLst>
              </a:prstGeom>
              <a:solidFill>
                <a:srgbClr val="C49F00"/>
              </a:solidFill>
              <a:ln w="9525" cap="flat" cmpd="sng" algn="ctr">
                <a:noFill/>
                <a:prstDash val="solid"/>
                <a:round/>
                <a:headEnd type="none" w="med" len="med"/>
                <a:tailEnd type="none" w="med" len="med"/>
              </a:ln>
              <a:effectLst/>
              <a:scene3d>
                <a:camera prst="isometricOffAxis2Top"/>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sp>
          <p:nvSpPr>
            <p:cNvPr id="13" name="TextBox 12"/>
            <p:cNvSpPr txBox="1"/>
            <p:nvPr/>
          </p:nvSpPr>
          <p:spPr>
            <a:xfrm rot="21540000">
              <a:off x="4234154" y="2632259"/>
              <a:ext cx="1801504" cy="400110"/>
            </a:xfrm>
            <a:prstGeom prst="rect">
              <a:avLst/>
            </a:prstGeom>
            <a:noFill/>
          </p:spPr>
          <p:txBody>
            <a:bodyPr wrap="square" rtlCol="0">
              <a:spAutoFit/>
              <a:scene3d>
                <a:camera prst="isometricOffAxis2Left"/>
                <a:lightRig rig="threePt" dir="t"/>
              </a:scene3d>
            </a:bodyPr>
            <a:lstStyle/>
            <a:p>
              <a:r>
                <a:rPr lang="en-US" sz="2000" dirty="0" smtClean="0">
                  <a:solidFill>
                    <a:srgbClr val="D40511"/>
                  </a:solidFill>
                </a:rPr>
                <a:t>E-Commerce</a:t>
              </a:r>
              <a:endParaRPr lang="en-US" sz="2000" dirty="0">
                <a:solidFill>
                  <a:srgbClr val="D40511"/>
                </a:solidFill>
              </a:endParaRPr>
            </a:p>
          </p:txBody>
        </p:sp>
        <p:grpSp>
          <p:nvGrpSpPr>
            <p:cNvPr id="31" name="Group 30"/>
            <p:cNvGrpSpPr/>
            <p:nvPr/>
          </p:nvGrpSpPr>
          <p:grpSpPr>
            <a:xfrm>
              <a:off x="4696740" y="1646957"/>
              <a:ext cx="856495" cy="1005149"/>
              <a:chOff x="7607915" y="1836760"/>
              <a:chExt cx="958779" cy="1005149"/>
            </a:xfrm>
          </p:grpSpPr>
          <p:sp>
            <p:nvSpPr>
              <p:cNvPr id="14" name="Oval 13"/>
              <p:cNvSpPr/>
              <p:nvPr/>
            </p:nvSpPr>
            <p:spPr bwMode="auto">
              <a:xfrm rot="21180000">
                <a:off x="7607915" y="1836760"/>
                <a:ext cx="895928" cy="987187"/>
              </a:xfrm>
              <a:prstGeom prst="ellipse">
                <a:avLst/>
              </a:prstGeom>
              <a:solidFill>
                <a:schemeClr val="bg1">
                  <a:lumMod val="95000"/>
                </a:schemeClr>
              </a:solidFill>
              <a:ln w="76200" cap="flat" cmpd="sng" algn="ctr">
                <a:solidFill>
                  <a:schemeClr val="bg1">
                    <a:lumMod val="75000"/>
                  </a:schemeClr>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pic>
            <p:nvPicPr>
              <p:cNvPr id="318467" name="Picture 3" descr="C:\Users\rtantime\Desktop\Logistics 2050\shopping-cart-grey-th.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20000">
                <a:off x="7653750" y="1990611"/>
                <a:ext cx="688518" cy="652819"/>
              </a:xfrm>
              <a:prstGeom prst="rect">
                <a:avLst/>
              </a:prstGeom>
              <a:noFill/>
              <a:extLst>
                <a:ext uri="{909E8E84-426E-40DD-AFC4-6F175D3DCCD1}">
                  <a14:hiddenFill xmlns:a14="http://schemas.microsoft.com/office/drawing/2010/main">
                    <a:solidFill>
                      <a:srgbClr val="FFFFFF"/>
                    </a:solidFill>
                  </a14:hiddenFill>
                </a:ext>
              </a:extLst>
            </p:spPr>
          </p:pic>
          <p:sp>
            <p:nvSpPr>
              <p:cNvPr id="29" name="Right Arrow 28"/>
              <p:cNvSpPr/>
              <p:nvPr/>
            </p:nvSpPr>
            <p:spPr bwMode="auto">
              <a:xfrm rot="14160675">
                <a:off x="8203123" y="2478339"/>
                <a:ext cx="469727" cy="257414"/>
              </a:xfrm>
              <a:prstGeom prst="rightArrow">
                <a:avLst>
                  <a:gd name="adj1" fmla="val 21118"/>
                  <a:gd name="adj2" fmla="val 113539"/>
                </a:avLst>
              </a:prstGeom>
              <a:solidFill>
                <a:srgbClr val="D40511"/>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grpSp>
      <p:sp>
        <p:nvSpPr>
          <p:cNvPr id="2" name="Title 1"/>
          <p:cNvSpPr>
            <a:spLocks noGrp="1"/>
          </p:cNvSpPr>
          <p:nvPr>
            <p:ph type="title"/>
          </p:nvPr>
        </p:nvSpPr>
        <p:spPr>
          <a:xfrm>
            <a:off x="468000" y="467999"/>
            <a:ext cx="8921660" cy="517839"/>
          </a:xfrm>
        </p:spPr>
        <p:txBody>
          <a:bodyPr/>
          <a:lstStyle/>
          <a:p>
            <a:r>
              <a:rPr lang="en-US" dirty="0" smtClean="0"/>
              <a:t>some of The future trends</a:t>
            </a:r>
            <a:r>
              <a:rPr lang="en-US" sz="1600" dirty="0" smtClean="0"/>
              <a:t>(1/2)</a:t>
            </a:r>
            <a:endParaRPr lang="en-US" sz="1600" dirty="0"/>
          </a:p>
        </p:txBody>
      </p:sp>
      <p:grpSp>
        <p:nvGrpSpPr>
          <p:cNvPr id="317448" name="Group 317447"/>
          <p:cNvGrpSpPr/>
          <p:nvPr/>
        </p:nvGrpSpPr>
        <p:grpSpPr>
          <a:xfrm>
            <a:off x="2524842" y="2927694"/>
            <a:ext cx="3637788" cy="3319272"/>
            <a:chOff x="2210938" y="2927694"/>
            <a:chExt cx="3637788" cy="3319272"/>
          </a:xfrm>
        </p:grpSpPr>
        <p:grpSp>
          <p:nvGrpSpPr>
            <p:cNvPr id="9" name="Group 8"/>
            <p:cNvGrpSpPr/>
            <p:nvPr/>
          </p:nvGrpSpPr>
          <p:grpSpPr>
            <a:xfrm>
              <a:off x="2210938" y="2927694"/>
              <a:ext cx="3637788" cy="3319272"/>
              <a:chOff x="2210938" y="2477310"/>
              <a:chExt cx="3637788" cy="3319272"/>
            </a:xfrm>
          </p:grpSpPr>
          <p:sp>
            <p:nvSpPr>
              <p:cNvPr id="8" name="Rectangle 7"/>
              <p:cNvSpPr/>
              <p:nvPr/>
            </p:nvSpPr>
            <p:spPr bwMode="auto">
              <a:xfrm>
                <a:off x="2210938" y="2971623"/>
                <a:ext cx="2647666" cy="2513413"/>
              </a:xfrm>
              <a:prstGeom prst="rect">
                <a:avLst/>
              </a:prstGeom>
              <a:gradFill flip="none" rotWithShape="1">
                <a:gsLst>
                  <a:gs pos="0">
                    <a:srgbClr val="FFCC00"/>
                  </a:gs>
                  <a:gs pos="100000">
                    <a:srgbClr val="FFE88C"/>
                  </a:gs>
                  <a:gs pos="100000">
                    <a:schemeClr val="bg1"/>
                  </a:gs>
                </a:gsLst>
                <a:lin ang="10800000" scaled="1"/>
                <a:tileRect/>
              </a:gradFill>
              <a:ln w="9525" cap="flat" cmpd="sng" algn="ctr">
                <a:noFill/>
                <a:prstDash val="solid"/>
                <a:round/>
                <a:headEnd type="none" w="med" len="med"/>
                <a:tailEnd type="none" w="med" len="med"/>
              </a:ln>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1" name="Trapezoid 20"/>
              <p:cNvSpPr/>
              <p:nvPr/>
            </p:nvSpPr>
            <p:spPr bwMode="auto">
              <a:xfrm rot="4980000">
                <a:off x="3644813" y="3592669"/>
                <a:ext cx="3319272" cy="1088554"/>
              </a:xfrm>
              <a:prstGeom prst="trapezoid">
                <a:avLst>
                  <a:gd name="adj" fmla="val 40597"/>
                </a:avLst>
              </a:prstGeom>
              <a:gradFill flip="none" rotWithShape="1">
                <a:gsLst>
                  <a:gs pos="0">
                    <a:srgbClr val="FFCC00"/>
                  </a:gs>
                  <a:gs pos="100000">
                    <a:srgbClr val="FFE88C"/>
                  </a:gs>
                  <a:gs pos="100000">
                    <a:schemeClr val="bg1"/>
                  </a:gs>
                </a:gsLst>
                <a:lin ang="10800000" scaled="1"/>
                <a:tileRect/>
              </a:gradFill>
              <a:ln w="9525" cap="flat" cmpd="sng" algn="ctr">
                <a:noFill/>
                <a:prstDash val="solid"/>
                <a:round/>
                <a:headEnd type="none" w="med" len="med"/>
                <a:tailEnd type="none" w="med" len="med"/>
              </a:ln>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defTabSz="995363" eaLnBrk="0" hangingPunct="0"/>
                <a:endParaRPr lang="en-US" sz="1400"/>
              </a:p>
            </p:txBody>
          </p:sp>
          <p:sp>
            <p:nvSpPr>
              <p:cNvPr id="22" name="Rectangle 21"/>
              <p:cNvSpPr/>
              <p:nvPr/>
            </p:nvSpPr>
            <p:spPr bwMode="auto">
              <a:xfrm>
                <a:off x="2610506" y="3265789"/>
                <a:ext cx="1865453" cy="1851497"/>
              </a:xfrm>
              <a:prstGeom prst="rect">
                <a:avLst/>
              </a:prstGeom>
              <a:solidFill>
                <a:schemeClr val="bg1"/>
              </a:solidFill>
              <a:ln w="9525" cap="flat" cmpd="sng" algn="ctr">
                <a:noFill/>
                <a:prstDash val="solid"/>
                <a:round/>
                <a:headEnd type="none" w="med" len="med"/>
                <a:tailEnd type="none" w="med" len="med"/>
              </a:ln>
              <a:effectLst>
                <a:innerShdw blurRad="114300">
                  <a:prstClr val="black"/>
                </a:innerShdw>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sp>
          <p:nvSpPr>
            <p:cNvPr id="30" name="TextBox 29"/>
            <p:cNvSpPr txBox="1"/>
            <p:nvPr/>
          </p:nvSpPr>
          <p:spPr>
            <a:xfrm rot="21377703">
              <a:off x="2448835" y="5013515"/>
              <a:ext cx="2280041" cy="446276"/>
            </a:xfrm>
            <a:prstGeom prst="rect">
              <a:avLst/>
            </a:prstGeom>
            <a:noFill/>
          </p:spPr>
          <p:txBody>
            <a:bodyPr wrap="square" rtlCol="0">
              <a:spAutoFit/>
              <a:scene3d>
                <a:camera prst="perspectiveContrastingLeftFacing"/>
                <a:lightRig rig="threePt" dir="t"/>
              </a:scene3d>
            </a:bodyPr>
            <a:lstStyle/>
            <a:p>
              <a:r>
                <a:rPr lang="en-US" sz="2300" dirty="0" smtClean="0">
                  <a:solidFill>
                    <a:srgbClr val="D40511"/>
                  </a:solidFill>
                </a:rPr>
                <a:t>Envirosolutions</a:t>
              </a:r>
              <a:endParaRPr lang="en-US" sz="2300" dirty="0">
                <a:solidFill>
                  <a:srgbClr val="D40511"/>
                </a:solidFill>
              </a:endParaRPr>
            </a:p>
          </p:txBody>
        </p:sp>
        <p:sp>
          <p:nvSpPr>
            <p:cNvPr id="51" name="Oval 50"/>
            <p:cNvSpPr/>
            <p:nvPr/>
          </p:nvSpPr>
          <p:spPr bwMode="auto">
            <a:xfrm>
              <a:off x="3065688" y="3986026"/>
              <a:ext cx="948663" cy="987187"/>
            </a:xfrm>
            <a:prstGeom prst="ellipse">
              <a:avLst/>
            </a:prstGeom>
            <a:solidFill>
              <a:schemeClr val="accent2">
                <a:lumMod val="20000"/>
                <a:lumOff val="80000"/>
              </a:schemeClr>
            </a:solidFill>
            <a:ln w="76200" cap="flat" cmpd="sng" algn="ctr">
              <a:solidFill>
                <a:schemeClr val="bg1">
                  <a:lumMod val="75000"/>
                </a:schemeClr>
              </a:solidFill>
              <a:prstDash val="solid"/>
              <a:round/>
              <a:headEnd type="none" w="med" len="med"/>
              <a:tailEnd type="none" w="med" len="med"/>
            </a:ln>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nvGrpSpPr>
            <p:cNvPr id="317445" name="Group 317444"/>
            <p:cNvGrpSpPr/>
            <p:nvPr/>
          </p:nvGrpSpPr>
          <p:grpSpPr>
            <a:xfrm>
              <a:off x="3209926" y="4202747"/>
              <a:ext cx="647700" cy="734608"/>
              <a:chOff x="6401225" y="2941028"/>
              <a:chExt cx="773375" cy="1036612"/>
            </a:xfrm>
            <a:scene3d>
              <a:camera prst="perspectiveHeroicExtremeLeftFacing"/>
              <a:lightRig rig="threePt" dir="t"/>
            </a:scene3d>
          </p:grpSpPr>
          <p:grpSp>
            <p:nvGrpSpPr>
              <p:cNvPr id="317443" name="Group 317442"/>
              <p:cNvGrpSpPr/>
              <p:nvPr/>
            </p:nvGrpSpPr>
            <p:grpSpPr>
              <a:xfrm>
                <a:off x="6401225" y="2941028"/>
                <a:ext cx="773375" cy="775135"/>
                <a:chOff x="7456225" y="2819400"/>
                <a:chExt cx="1584279" cy="1587885"/>
              </a:xfrm>
            </p:grpSpPr>
            <p:sp>
              <p:nvSpPr>
                <p:cNvPr id="317441" name="Oval 317440"/>
                <p:cNvSpPr/>
                <p:nvPr/>
              </p:nvSpPr>
              <p:spPr bwMode="auto">
                <a:xfrm>
                  <a:off x="7560860" y="3679803"/>
                  <a:ext cx="921223" cy="727482"/>
                </a:xfrm>
                <a:prstGeom prst="ellipse">
                  <a:avLst/>
                </a:prstGeom>
                <a:solidFill>
                  <a:srgbClr val="00B050"/>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37" name="Oval 36"/>
                <p:cNvSpPr/>
                <p:nvPr/>
              </p:nvSpPr>
              <p:spPr bwMode="auto">
                <a:xfrm>
                  <a:off x="8001000" y="3679803"/>
                  <a:ext cx="921223" cy="727482"/>
                </a:xfrm>
                <a:prstGeom prst="ellipse">
                  <a:avLst/>
                </a:prstGeom>
                <a:solidFill>
                  <a:srgbClr val="00B050"/>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38" name="Oval 37"/>
                <p:cNvSpPr/>
                <p:nvPr/>
              </p:nvSpPr>
              <p:spPr bwMode="auto">
                <a:xfrm>
                  <a:off x="7456225" y="3235656"/>
                  <a:ext cx="650544" cy="727482"/>
                </a:xfrm>
                <a:prstGeom prst="ellipse">
                  <a:avLst/>
                </a:prstGeom>
                <a:solidFill>
                  <a:srgbClr val="00B050"/>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39" name="Oval 38"/>
                <p:cNvSpPr/>
                <p:nvPr/>
              </p:nvSpPr>
              <p:spPr bwMode="auto">
                <a:xfrm>
                  <a:off x="8389960" y="3262952"/>
                  <a:ext cx="650544" cy="727482"/>
                </a:xfrm>
                <a:prstGeom prst="ellipse">
                  <a:avLst/>
                </a:prstGeom>
                <a:solidFill>
                  <a:srgbClr val="00B050"/>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40" name="Oval 39"/>
                <p:cNvSpPr/>
                <p:nvPr/>
              </p:nvSpPr>
              <p:spPr bwMode="auto">
                <a:xfrm>
                  <a:off x="8038528" y="2819400"/>
                  <a:ext cx="457199" cy="457200"/>
                </a:xfrm>
                <a:prstGeom prst="ellipse">
                  <a:avLst/>
                </a:prstGeom>
                <a:solidFill>
                  <a:srgbClr val="00B050"/>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43" name="Oval 42"/>
                <p:cNvSpPr/>
                <p:nvPr/>
              </p:nvSpPr>
              <p:spPr bwMode="auto">
                <a:xfrm>
                  <a:off x="7696200" y="2971800"/>
                  <a:ext cx="650544" cy="727482"/>
                </a:xfrm>
                <a:prstGeom prst="ellipse">
                  <a:avLst/>
                </a:prstGeom>
                <a:solidFill>
                  <a:srgbClr val="00B050"/>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44" name="Oval 43"/>
                <p:cNvSpPr/>
                <p:nvPr/>
              </p:nvSpPr>
              <p:spPr bwMode="auto">
                <a:xfrm>
                  <a:off x="8153400" y="2971800"/>
                  <a:ext cx="650544" cy="727482"/>
                </a:xfrm>
                <a:prstGeom prst="ellipse">
                  <a:avLst/>
                </a:prstGeom>
                <a:solidFill>
                  <a:srgbClr val="00B050"/>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45" name="Oval 44"/>
                <p:cNvSpPr/>
                <p:nvPr/>
              </p:nvSpPr>
              <p:spPr bwMode="auto">
                <a:xfrm>
                  <a:off x="8077200" y="3505200"/>
                  <a:ext cx="457199" cy="457200"/>
                </a:xfrm>
                <a:prstGeom prst="ellipse">
                  <a:avLst/>
                </a:prstGeom>
                <a:solidFill>
                  <a:srgbClr val="00B050"/>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sp>
            <p:nvSpPr>
              <p:cNvPr id="47" name="Isosceles Triangle 46"/>
              <p:cNvSpPr/>
              <p:nvPr/>
            </p:nvSpPr>
            <p:spPr bwMode="auto">
              <a:xfrm>
                <a:off x="6709267" y="3429000"/>
                <a:ext cx="148733" cy="548640"/>
              </a:xfrm>
              <a:prstGeom prst="triangle">
                <a:avLst/>
              </a:prstGeom>
              <a:solidFill>
                <a:srgbClr val="BFBFBF"/>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317444" name="Rectangle 317443"/>
              <p:cNvSpPr/>
              <p:nvPr/>
            </p:nvSpPr>
            <p:spPr bwMode="auto">
              <a:xfrm rot="1980000">
                <a:off x="6617423" y="3415251"/>
                <a:ext cx="182880" cy="27432"/>
              </a:xfrm>
              <a:prstGeom prst="rect">
                <a:avLst/>
              </a:prstGeom>
              <a:solidFill>
                <a:schemeClr val="bg1">
                  <a:lumMod val="75000"/>
                </a:schemeClr>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49" name="Rectangle 48"/>
              <p:cNvSpPr/>
              <p:nvPr/>
            </p:nvSpPr>
            <p:spPr bwMode="auto">
              <a:xfrm rot="19620000" flipH="1">
                <a:off x="6755468" y="3419439"/>
                <a:ext cx="182880" cy="27432"/>
              </a:xfrm>
              <a:prstGeom prst="rect">
                <a:avLst/>
              </a:prstGeom>
              <a:solidFill>
                <a:schemeClr val="bg1">
                  <a:lumMod val="75000"/>
                </a:schemeClr>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grpSp>
      <p:pic>
        <p:nvPicPr>
          <p:cNvPr id="65" name="Bild 21" descr="Verlauf_laengs_large_RGB.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9388" y="5580063"/>
            <a:ext cx="8785225"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Rectangle 56"/>
          <p:cNvSpPr/>
          <p:nvPr/>
        </p:nvSpPr>
        <p:spPr>
          <a:xfrm>
            <a:off x="220802" y="3111738"/>
            <a:ext cx="2586406" cy="2108269"/>
          </a:xfrm>
          <a:prstGeom prst="rect">
            <a:avLst/>
          </a:prstGeom>
        </p:spPr>
        <p:txBody>
          <a:bodyPr wrap="square">
            <a:spAutoFit/>
          </a:bodyPr>
          <a:lstStyle/>
          <a:p>
            <a:pPr>
              <a:spcAft>
                <a:spcPts val="0"/>
              </a:spcAft>
            </a:pPr>
            <a:r>
              <a:rPr lang="en-US" sz="1500" b="1" dirty="0">
                <a:solidFill>
                  <a:srgbClr val="D40511"/>
                </a:solidFill>
              </a:rPr>
              <a:t>Waste </a:t>
            </a:r>
            <a:r>
              <a:rPr lang="en-US" sz="1500" b="1" dirty="0" smtClean="0">
                <a:solidFill>
                  <a:srgbClr val="D40511"/>
                </a:solidFill>
              </a:rPr>
              <a:t>Management</a:t>
            </a:r>
            <a:r>
              <a:rPr lang="en-US" sz="1500" dirty="0" smtClean="0">
                <a:solidFill>
                  <a:srgbClr val="D40511"/>
                </a:solidFill>
              </a:rPr>
              <a:t>   </a:t>
            </a:r>
          </a:p>
          <a:p>
            <a:pPr marL="177800" indent="-177800">
              <a:spcAft>
                <a:spcPts val="0"/>
              </a:spcAft>
              <a:buFont typeface="Arial" pitchFamily="34" charset="0"/>
              <a:buChar char="•"/>
            </a:pPr>
            <a:endParaRPr lang="en-US" sz="1500" dirty="0" smtClean="0">
              <a:solidFill>
                <a:srgbClr val="D40511"/>
              </a:solidFill>
            </a:endParaRPr>
          </a:p>
          <a:p>
            <a:pPr marL="177800">
              <a:spcAft>
                <a:spcPts val="600"/>
              </a:spcAft>
            </a:pPr>
            <a:r>
              <a:rPr lang="en-US" sz="1600" dirty="0" smtClean="0">
                <a:solidFill>
                  <a:srgbClr val="FF0000"/>
                </a:solidFill>
              </a:rPr>
              <a:t>Collect </a:t>
            </a:r>
            <a:r>
              <a:rPr lang="en-US" sz="1600" dirty="0">
                <a:solidFill>
                  <a:srgbClr val="FF0000"/>
                </a:solidFill>
              </a:rPr>
              <a:t>and recycle </a:t>
            </a:r>
            <a:r>
              <a:rPr lang="en-US" sz="1600" dirty="0" smtClean="0">
                <a:solidFill>
                  <a:srgbClr val="FF0000"/>
                </a:solidFill>
              </a:rPr>
              <a:t>waste streams to </a:t>
            </a:r>
            <a:r>
              <a:rPr lang="en-US" sz="1600" dirty="0">
                <a:solidFill>
                  <a:srgbClr val="FF0000"/>
                </a:solidFill>
              </a:rPr>
              <a:t>convert cost into revenue streams </a:t>
            </a:r>
            <a:endParaRPr lang="en-US" sz="1600" dirty="0" smtClean="0">
              <a:solidFill>
                <a:srgbClr val="FF0000"/>
              </a:solidFill>
            </a:endParaRPr>
          </a:p>
          <a:p>
            <a:pPr marL="177800">
              <a:spcAft>
                <a:spcPts val="600"/>
              </a:spcAft>
            </a:pPr>
            <a:r>
              <a:rPr lang="en-US" sz="1600" dirty="0" smtClean="0">
                <a:solidFill>
                  <a:srgbClr val="FF0000"/>
                </a:solidFill>
              </a:rPr>
              <a:t>and </a:t>
            </a:r>
            <a:r>
              <a:rPr lang="en-US" sz="1600" dirty="0">
                <a:solidFill>
                  <a:srgbClr val="FF0000"/>
                </a:solidFill>
              </a:rPr>
              <a:t>support </a:t>
            </a:r>
            <a:r>
              <a:rPr lang="en-US" sz="1600" dirty="0" smtClean="0">
                <a:solidFill>
                  <a:srgbClr val="FF0000"/>
                </a:solidFill>
              </a:rPr>
              <a:t>‘zero </a:t>
            </a:r>
            <a:r>
              <a:rPr lang="en-US" sz="1600" dirty="0">
                <a:solidFill>
                  <a:srgbClr val="FF0000"/>
                </a:solidFill>
              </a:rPr>
              <a:t>waste’ </a:t>
            </a:r>
            <a:r>
              <a:rPr lang="en-US" sz="1600" dirty="0" smtClean="0">
                <a:solidFill>
                  <a:srgbClr val="FF0000"/>
                </a:solidFill>
              </a:rPr>
              <a:t>targets</a:t>
            </a:r>
            <a:endParaRPr lang="en-US" sz="1600" dirty="0">
              <a:solidFill>
                <a:srgbClr val="FF0000"/>
              </a:solidFill>
            </a:endParaRPr>
          </a:p>
        </p:txBody>
      </p:sp>
      <p:sp>
        <p:nvSpPr>
          <p:cNvPr id="68" name="Rechteck 9"/>
          <p:cNvSpPr>
            <a:spLocks noChangeArrowheads="1"/>
          </p:cNvSpPr>
          <p:nvPr/>
        </p:nvSpPr>
        <p:spPr bwMode="auto">
          <a:xfrm>
            <a:off x="830263" y="6254750"/>
            <a:ext cx="631825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r>
              <a:rPr lang="de-DE" sz="1000" dirty="0" smtClean="0"/>
              <a:t>Supply Chain Mega Trends |  4 September 2014 </a:t>
            </a:r>
            <a:endParaRPr lang="de-DE" sz="1000" dirty="0"/>
          </a:p>
        </p:txBody>
      </p:sp>
      <p:sp>
        <p:nvSpPr>
          <p:cNvPr id="66" name="Rechteck 8"/>
          <p:cNvSpPr>
            <a:spLocks noChangeArrowheads="1"/>
          </p:cNvSpPr>
          <p:nvPr/>
        </p:nvSpPr>
        <p:spPr bwMode="auto">
          <a:xfrm>
            <a:off x="466725" y="6254750"/>
            <a:ext cx="363538"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fld id="{E9F2EBBF-1BD8-4CE4-9E6E-12D0B1FFA606}" type="slidenum">
              <a:rPr lang="de-DE" sz="1000"/>
              <a:pPr defTabSz="995363" eaLnBrk="0" hangingPunct="0"/>
              <a:t>6</a:t>
            </a:fld>
            <a:endParaRPr lang="de-DE" sz="1000" dirty="0"/>
          </a:p>
        </p:txBody>
      </p:sp>
      <p:pic>
        <p:nvPicPr>
          <p:cNvPr id="67" name="Picture 1" descr="D:\DGF Communications 2010\Corporate\LOGO 2010\DSC LOGO\DHL_SC_No_Claim\Office\PNG\DHL_SC_rgb_B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02550" y="6330950"/>
            <a:ext cx="97790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Rectangle 52"/>
          <p:cNvSpPr/>
          <p:nvPr/>
        </p:nvSpPr>
        <p:spPr>
          <a:xfrm>
            <a:off x="6513743" y="1342544"/>
            <a:ext cx="2354359" cy="1015663"/>
          </a:xfrm>
          <a:prstGeom prst="rect">
            <a:avLst/>
          </a:prstGeom>
        </p:spPr>
        <p:txBody>
          <a:bodyPr wrap="square">
            <a:spAutoFit/>
          </a:bodyPr>
          <a:lstStyle/>
          <a:p>
            <a:r>
              <a:rPr lang="en-US" sz="1500" dirty="0" smtClean="0">
                <a:solidFill>
                  <a:srgbClr val="FF0000"/>
                </a:solidFill>
              </a:rPr>
              <a:t>The </a:t>
            </a:r>
            <a:r>
              <a:rPr lang="en-US" sz="1500" dirty="0">
                <a:solidFill>
                  <a:srgbClr val="FF0000"/>
                </a:solidFill>
              </a:rPr>
              <a:t>internet has become a global market place for online shoppers across borders. </a:t>
            </a:r>
            <a:endParaRPr lang="en-US" sz="1500" dirty="0" smtClean="0">
              <a:solidFill>
                <a:srgbClr val="FF0000"/>
              </a:solidFill>
            </a:endParaRPr>
          </a:p>
        </p:txBody>
      </p:sp>
      <p:sp>
        <p:nvSpPr>
          <p:cNvPr id="54" name="Rectangle 53"/>
          <p:cNvSpPr/>
          <p:nvPr/>
        </p:nvSpPr>
        <p:spPr>
          <a:xfrm>
            <a:off x="6518610" y="2436120"/>
            <a:ext cx="2349492" cy="2939266"/>
          </a:xfrm>
          <a:prstGeom prst="rect">
            <a:avLst/>
          </a:prstGeom>
        </p:spPr>
        <p:txBody>
          <a:bodyPr wrap="square">
            <a:spAutoFit/>
          </a:bodyPr>
          <a:lstStyle/>
          <a:p>
            <a:pPr>
              <a:spcAft>
                <a:spcPts val="600"/>
              </a:spcAft>
            </a:pPr>
            <a:r>
              <a:rPr lang="en-US" sz="1500" b="1" dirty="0" smtClean="0">
                <a:solidFill>
                  <a:srgbClr val="D40511"/>
                </a:solidFill>
              </a:rPr>
              <a:t>E-Commerce</a:t>
            </a:r>
            <a:r>
              <a:rPr lang="en-US" sz="1500" dirty="0" smtClean="0">
                <a:solidFill>
                  <a:srgbClr val="D40511"/>
                </a:solidFill>
              </a:rPr>
              <a:t> </a:t>
            </a:r>
          </a:p>
          <a:p>
            <a:pPr marL="177800" indent="-177800">
              <a:spcAft>
                <a:spcPts val="600"/>
              </a:spcAft>
              <a:buFont typeface="Arial" pitchFamily="34" charset="0"/>
              <a:buChar char="•"/>
            </a:pPr>
            <a:r>
              <a:rPr lang="en-US" sz="1500" dirty="0">
                <a:solidFill>
                  <a:srgbClr val="D40511"/>
                </a:solidFill>
              </a:rPr>
              <a:t>R</a:t>
            </a:r>
            <a:r>
              <a:rPr lang="en-US" sz="1500" dirty="0" smtClean="0">
                <a:solidFill>
                  <a:srgbClr val="D40511"/>
                </a:solidFill>
              </a:rPr>
              <a:t>eliable </a:t>
            </a:r>
            <a:r>
              <a:rPr lang="en-US" sz="1500" dirty="0">
                <a:solidFill>
                  <a:srgbClr val="D40511"/>
                </a:solidFill>
              </a:rPr>
              <a:t>transit times and delivery </a:t>
            </a:r>
            <a:endParaRPr lang="en-US" sz="1500" dirty="0" smtClean="0">
              <a:solidFill>
                <a:srgbClr val="D40511"/>
              </a:solidFill>
            </a:endParaRPr>
          </a:p>
          <a:p>
            <a:pPr marL="177800" indent="-177800">
              <a:spcAft>
                <a:spcPts val="600"/>
              </a:spcAft>
              <a:buFont typeface="Arial" pitchFamily="34" charset="0"/>
              <a:buChar char="•"/>
            </a:pPr>
            <a:r>
              <a:rPr lang="en-US" sz="1500" dirty="0" smtClean="0">
                <a:solidFill>
                  <a:srgbClr val="D40511"/>
                </a:solidFill>
              </a:rPr>
              <a:t>Single </a:t>
            </a:r>
            <a:r>
              <a:rPr lang="en-US" sz="1500" dirty="0">
                <a:solidFill>
                  <a:srgbClr val="D40511"/>
                </a:solidFill>
              </a:rPr>
              <a:t>point of contact convenience </a:t>
            </a:r>
            <a:endParaRPr lang="en-US" sz="1500" dirty="0" smtClean="0">
              <a:solidFill>
                <a:srgbClr val="D40511"/>
              </a:solidFill>
            </a:endParaRPr>
          </a:p>
          <a:p>
            <a:pPr marL="177800" indent="-177800">
              <a:spcAft>
                <a:spcPts val="600"/>
              </a:spcAft>
              <a:buFont typeface="Arial" pitchFamily="34" charset="0"/>
              <a:buChar char="•"/>
            </a:pPr>
            <a:r>
              <a:rPr lang="en-US" sz="1500" dirty="0" smtClean="0">
                <a:solidFill>
                  <a:srgbClr val="D40511"/>
                </a:solidFill>
              </a:rPr>
              <a:t>Fully </a:t>
            </a:r>
            <a:r>
              <a:rPr lang="en-US" sz="1500" dirty="0">
                <a:solidFill>
                  <a:srgbClr val="D40511"/>
                </a:solidFill>
              </a:rPr>
              <a:t>managed customs clearance available </a:t>
            </a:r>
          </a:p>
          <a:p>
            <a:pPr marL="177800" indent="-177800">
              <a:spcAft>
                <a:spcPts val="600"/>
              </a:spcAft>
              <a:buFont typeface="Arial" pitchFamily="34" charset="0"/>
              <a:buChar char="•"/>
            </a:pPr>
            <a:r>
              <a:rPr lang="en-US" sz="1500" dirty="0" smtClean="0">
                <a:solidFill>
                  <a:srgbClr val="D40511"/>
                </a:solidFill>
              </a:rPr>
              <a:t>End-to-end </a:t>
            </a:r>
            <a:r>
              <a:rPr lang="en-US" sz="1500" dirty="0">
                <a:solidFill>
                  <a:srgbClr val="D40511"/>
                </a:solidFill>
              </a:rPr>
              <a:t>online shipment visibility available</a:t>
            </a:r>
          </a:p>
        </p:txBody>
      </p:sp>
    </p:spTree>
    <p:extLst>
      <p:ext uri="{BB962C8B-B14F-4D97-AF65-F5344CB8AC3E}">
        <p14:creationId xmlns:p14="http://schemas.microsoft.com/office/powerpoint/2010/main" val="417077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17447"/>
                                        </p:tgtEl>
                                        <p:attrNameLst>
                                          <p:attrName>style.visibility</p:attrName>
                                        </p:attrNameLst>
                                      </p:cBhvr>
                                      <p:to>
                                        <p:strVal val="visible"/>
                                      </p:to>
                                    </p:set>
                                    <p:animEffect transition="in" filter="randombar(horizontal)">
                                      <p:cBhvr>
                                        <p:cTn id="7" dur="500"/>
                                        <p:tgtEl>
                                          <p:spTgt spid="31744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left)">
                                      <p:cBhvr>
                                        <p:cTn id="12" dur="500"/>
                                        <p:tgtEl>
                                          <p:spTgt spid="5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ipe(left)">
                                      <p:cBhvr>
                                        <p:cTn id="15" dur="500"/>
                                        <p:tgtEl>
                                          <p:spTgt spid="53"/>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317448"/>
                                        </p:tgtEl>
                                        <p:attrNameLst>
                                          <p:attrName>style.visibility</p:attrName>
                                        </p:attrNameLst>
                                      </p:cBhvr>
                                      <p:to>
                                        <p:strVal val="visible"/>
                                      </p:to>
                                    </p:set>
                                    <p:animEffect transition="in" filter="randombar(horizontal)">
                                      <p:cBhvr>
                                        <p:cTn id="20" dur="500"/>
                                        <p:tgtEl>
                                          <p:spTgt spid="31744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grpId="0" nodeType="click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wipe(right)">
                                      <p:cBhvr>
                                        <p:cTn id="25"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3"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50" name="Group 317449"/>
          <p:cNvGrpSpPr/>
          <p:nvPr/>
        </p:nvGrpSpPr>
        <p:grpSpPr>
          <a:xfrm>
            <a:off x="0" y="3679711"/>
            <a:ext cx="9142285" cy="3187863"/>
            <a:chOff x="0" y="3679711"/>
            <a:chExt cx="9142285" cy="3187863"/>
          </a:xfrm>
        </p:grpSpPr>
        <p:pic>
          <p:nvPicPr>
            <p:cNvPr id="318469" name="Picture 5" descr="C:\Users\rtantime\Desktop\Logistics 2050\stock-photo--d-embossed-white-world-map-92253598.jpg"/>
            <p:cNvPicPr>
              <a:picLocks noChangeAspect="1" noChangeArrowheads="1"/>
            </p:cNvPicPr>
            <p:nvPr/>
          </p:nvPicPr>
          <p:blipFill rotWithShape="1">
            <a:blip r:embed="rId3">
              <a:extLst>
                <a:ext uri="{28A0092B-C50C-407E-A947-70E740481C1C}">
                  <a14:useLocalDpi xmlns:a14="http://schemas.microsoft.com/office/drawing/2010/main" val="0"/>
                </a:ext>
              </a:extLst>
            </a:blip>
            <a:srcRect b="54899"/>
            <a:stretch/>
          </p:blipFill>
          <p:spPr bwMode="auto">
            <a:xfrm>
              <a:off x="0" y="3679711"/>
              <a:ext cx="9142285" cy="3187863"/>
            </a:xfrm>
            <a:prstGeom prst="rect">
              <a:avLst/>
            </a:prstGeom>
            <a:noFill/>
            <a:extLst>
              <a:ext uri="{909E8E84-426E-40DD-AFC4-6F175D3DCCD1}">
                <a14:hiddenFill xmlns:a14="http://schemas.microsoft.com/office/drawing/2010/main">
                  <a:solidFill>
                    <a:srgbClr val="FFFFFF"/>
                  </a:solidFill>
                </a14:hiddenFill>
              </a:ext>
            </a:extLst>
          </p:spPr>
        </p:pic>
        <p:sp>
          <p:nvSpPr>
            <p:cNvPr id="317449" name="Rectangle 317448"/>
            <p:cNvSpPr/>
            <p:nvPr/>
          </p:nvSpPr>
          <p:spPr bwMode="auto">
            <a:xfrm>
              <a:off x="0" y="3716173"/>
              <a:ext cx="2129051" cy="1557469"/>
            </a:xfrm>
            <a:prstGeom prst="rect">
              <a:avLst/>
            </a:prstGeom>
            <a:solidFill>
              <a:schemeClr val="bg1"/>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63" name="Rectangle 62"/>
            <p:cNvSpPr/>
            <p:nvPr/>
          </p:nvSpPr>
          <p:spPr bwMode="auto">
            <a:xfrm>
              <a:off x="7010400" y="3716173"/>
              <a:ext cx="2129051" cy="1694027"/>
            </a:xfrm>
            <a:prstGeom prst="rect">
              <a:avLst/>
            </a:prstGeom>
            <a:solidFill>
              <a:schemeClr val="bg1"/>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sp>
        <p:nvSpPr>
          <p:cNvPr id="2" name="Title 1"/>
          <p:cNvSpPr>
            <a:spLocks noGrp="1"/>
          </p:cNvSpPr>
          <p:nvPr>
            <p:ph type="title"/>
          </p:nvPr>
        </p:nvSpPr>
        <p:spPr>
          <a:xfrm>
            <a:off x="468000" y="467999"/>
            <a:ext cx="8921660" cy="517839"/>
          </a:xfrm>
        </p:spPr>
        <p:txBody>
          <a:bodyPr/>
          <a:lstStyle/>
          <a:p>
            <a:r>
              <a:rPr lang="en-US" dirty="0" smtClean="0"/>
              <a:t>some of the future trends </a:t>
            </a:r>
            <a:r>
              <a:rPr lang="en-US" sz="1600" dirty="0" smtClean="0"/>
              <a:t>(2/2)</a:t>
            </a:r>
            <a:endParaRPr lang="en-US" sz="1600" dirty="0"/>
          </a:p>
        </p:txBody>
      </p:sp>
      <p:pic>
        <p:nvPicPr>
          <p:cNvPr id="65" name="Bild 21" descr="Verlauf_laengs_large_RGB.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9388" y="5580063"/>
            <a:ext cx="8785225"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Rechteck 9"/>
          <p:cNvSpPr>
            <a:spLocks noChangeArrowheads="1"/>
          </p:cNvSpPr>
          <p:nvPr/>
        </p:nvSpPr>
        <p:spPr bwMode="auto">
          <a:xfrm>
            <a:off x="830263" y="6254750"/>
            <a:ext cx="631825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r>
              <a:rPr lang="de-DE" sz="1000" dirty="0" smtClean="0"/>
              <a:t>Supply Chain Mega Trends |  4 September 2014 </a:t>
            </a:r>
            <a:endParaRPr lang="de-DE" sz="1000" dirty="0"/>
          </a:p>
        </p:txBody>
      </p:sp>
      <p:sp>
        <p:nvSpPr>
          <p:cNvPr id="66" name="Rechteck 8"/>
          <p:cNvSpPr>
            <a:spLocks noChangeArrowheads="1"/>
          </p:cNvSpPr>
          <p:nvPr/>
        </p:nvSpPr>
        <p:spPr bwMode="auto">
          <a:xfrm>
            <a:off x="466725" y="6254750"/>
            <a:ext cx="363538"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fld id="{E9F2EBBF-1BD8-4CE4-9E6E-12D0B1FFA606}" type="slidenum">
              <a:rPr lang="de-DE" sz="1000"/>
              <a:pPr defTabSz="995363" eaLnBrk="0" hangingPunct="0"/>
              <a:t>7</a:t>
            </a:fld>
            <a:endParaRPr lang="de-DE" sz="1000" dirty="0"/>
          </a:p>
        </p:txBody>
      </p:sp>
      <p:pic>
        <p:nvPicPr>
          <p:cNvPr id="67" name="Picture 1" descr="D:\DGF Communications 2010\Corporate\LOGO 2010\DSC LOGO\DHL_SC_No_Claim\Office\PNG\DHL_SC_rgb_B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02550" y="6330950"/>
            <a:ext cx="97790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Rectangle 52"/>
          <p:cNvSpPr/>
          <p:nvPr/>
        </p:nvSpPr>
        <p:spPr>
          <a:xfrm>
            <a:off x="6422408" y="1402957"/>
            <a:ext cx="2506640" cy="5016758"/>
          </a:xfrm>
          <a:prstGeom prst="rect">
            <a:avLst/>
          </a:prstGeom>
        </p:spPr>
        <p:txBody>
          <a:bodyPr wrap="square">
            <a:spAutoFit/>
          </a:bodyPr>
          <a:lstStyle/>
          <a:p>
            <a:pPr marL="177800" indent="-177800">
              <a:spcAft>
                <a:spcPts val="600"/>
              </a:spcAft>
              <a:buFont typeface="Arial" pitchFamily="34" charset="0"/>
              <a:buChar char="•"/>
            </a:pPr>
            <a:r>
              <a:rPr lang="en-US" sz="1500" dirty="0" smtClean="0"/>
              <a:t>“</a:t>
            </a:r>
            <a:r>
              <a:rPr lang="en-US" sz="1500" b="1" dirty="0" smtClean="0"/>
              <a:t>City Logistics</a:t>
            </a:r>
            <a:r>
              <a:rPr lang="en-US" sz="1500" dirty="0" smtClean="0"/>
              <a:t>” provides advanced </a:t>
            </a:r>
            <a:r>
              <a:rPr lang="en-US" sz="1500" dirty="0"/>
              <a:t>logistics services not only </a:t>
            </a:r>
            <a:r>
              <a:rPr lang="en-US" sz="1500" dirty="0" smtClean="0"/>
              <a:t>reducing </a:t>
            </a:r>
            <a:r>
              <a:rPr lang="en-US" sz="1500" dirty="0"/>
              <a:t>emissions but also </a:t>
            </a:r>
            <a:r>
              <a:rPr lang="en-US" sz="1500" dirty="0" smtClean="0"/>
              <a:t>helping </a:t>
            </a:r>
            <a:r>
              <a:rPr lang="en-US" sz="1500" dirty="0"/>
              <a:t>local businesses achieve their full potential by more efficient transport </a:t>
            </a:r>
            <a:r>
              <a:rPr lang="en-US" sz="1500" dirty="0" smtClean="0"/>
              <a:t>management</a:t>
            </a:r>
          </a:p>
          <a:p>
            <a:pPr marL="177800" indent="-177800">
              <a:spcAft>
                <a:spcPts val="600"/>
              </a:spcAft>
              <a:buFont typeface="Arial" pitchFamily="34" charset="0"/>
              <a:buChar char="•"/>
            </a:pPr>
            <a:r>
              <a:rPr lang="en-US" sz="1500" dirty="0" smtClean="0"/>
              <a:t>Example: </a:t>
            </a:r>
            <a:r>
              <a:rPr lang="en-US" sz="1500" b="1" dirty="0" smtClean="0"/>
              <a:t>urban </a:t>
            </a:r>
            <a:r>
              <a:rPr lang="en-US" sz="1500" b="1" dirty="0"/>
              <a:t>freight centers</a:t>
            </a:r>
            <a:r>
              <a:rPr lang="en-US" sz="1500" dirty="0"/>
              <a:t> </a:t>
            </a:r>
            <a:r>
              <a:rPr lang="en-US" sz="1500" dirty="0" smtClean="0"/>
              <a:t>decreasing </a:t>
            </a:r>
            <a:r>
              <a:rPr lang="en-US" sz="1500" dirty="0"/>
              <a:t>freight traffic, </a:t>
            </a:r>
            <a:r>
              <a:rPr lang="en-US" sz="1500" dirty="0" smtClean="0"/>
              <a:t>increasing </a:t>
            </a:r>
            <a:r>
              <a:rPr lang="en-US" sz="1500" dirty="0"/>
              <a:t>the quality of air, </a:t>
            </a:r>
            <a:r>
              <a:rPr lang="en-US" sz="1500" dirty="0" smtClean="0"/>
              <a:t>improving </a:t>
            </a:r>
            <a:r>
              <a:rPr lang="en-US" sz="1500" dirty="0"/>
              <a:t>efficiency, </a:t>
            </a:r>
            <a:r>
              <a:rPr lang="en-US" sz="1500" dirty="0" smtClean="0"/>
              <a:t>and offering a </a:t>
            </a:r>
            <a:r>
              <a:rPr lang="en-US" sz="1500" dirty="0"/>
              <a:t>better control of the </a:t>
            </a:r>
            <a:r>
              <a:rPr lang="en-US" sz="1500" dirty="0" smtClean="0"/>
              <a:t>logistics </a:t>
            </a:r>
            <a:r>
              <a:rPr lang="en-US" sz="1500" dirty="0"/>
              <a:t>processes by a higher visibility of the supply </a:t>
            </a:r>
            <a:r>
              <a:rPr lang="en-US" sz="1500" dirty="0" smtClean="0"/>
              <a:t>chain</a:t>
            </a:r>
            <a:r>
              <a:rPr lang="en-US" sz="1500" dirty="0"/>
              <a:t/>
            </a:r>
            <a:br>
              <a:rPr lang="en-US" sz="1500" dirty="0"/>
            </a:br>
            <a:r>
              <a:rPr lang="en-US" sz="1500" dirty="0"/>
              <a:t/>
            </a:r>
            <a:br>
              <a:rPr lang="en-US" sz="1500" dirty="0"/>
            </a:br>
            <a:r>
              <a:rPr lang="en-US" sz="1500" dirty="0"/>
              <a:t/>
            </a:r>
            <a:br>
              <a:rPr lang="en-US" sz="1500" dirty="0"/>
            </a:br>
            <a:endParaRPr lang="en-US" sz="1500" dirty="0" smtClean="0"/>
          </a:p>
        </p:txBody>
      </p:sp>
      <p:grpSp>
        <p:nvGrpSpPr>
          <p:cNvPr id="16" name="Group 15"/>
          <p:cNvGrpSpPr/>
          <p:nvPr/>
        </p:nvGrpSpPr>
        <p:grpSpPr>
          <a:xfrm>
            <a:off x="365663" y="1103568"/>
            <a:ext cx="2453737" cy="4828864"/>
            <a:chOff x="365663" y="1103568"/>
            <a:chExt cx="2453737" cy="4828864"/>
          </a:xfrm>
        </p:grpSpPr>
        <p:sp>
          <p:nvSpPr>
            <p:cNvPr id="57" name="Rectangle 56"/>
            <p:cNvSpPr/>
            <p:nvPr/>
          </p:nvSpPr>
          <p:spPr>
            <a:xfrm>
              <a:off x="379311" y="1103568"/>
              <a:ext cx="2440089" cy="1708160"/>
            </a:xfrm>
            <a:prstGeom prst="rect">
              <a:avLst/>
            </a:prstGeom>
          </p:spPr>
          <p:txBody>
            <a:bodyPr wrap="square">
              <a:spAutoFit/>
            </a:bodyPr>
            <a:lstStyle/>
            <a:p>
              <a:pPr marL="177800" indent="-177800">
                <a:buFont typeface="Arial" pitchFamily="34" charset="0"/>
                <a:buChar char="•"/>
              </a:pPr>
              <a:r>
                <a:rPr lang="en-US" sz="1500" dirty="0"/>
                <a:t>A</a:t>
              </a:r>
              <a:r>
                <a:rPr lang="en-US" sz="1500" dirty="0" smtClean="0"/>
                <a:t> </a:t>
              </a:r>
              <a:r>
                <a:rPr lang="en-US" sz="1500" dirty="0"/>
                <a:t>variety of automated systems within its warehouse offering, all of which are designed to bring significant efficiencies to </a:t>
              </a:r>
              <a:r>
                <a:rPr lang="en-US" sz="1500" dirty="0" smtClean="0"/>
                <a:t>business’’ operations</a:t>
              </a:r>
            </a:p>
          </p:txBody>
        </p:sp>
        <p:sp>
          <p:nvSpPr>
            <p:cNvPr id="59" name="Rectangle 58"/>
            <p:cNvSpPr/>
            <p:nvPr/>
          </p:nvSpPr>
          <p:spPr>
            <a:xfrm>
              <a:off x="365663" y="2777722"/>
              <a:ext cx="2377537" cy="3154710"/>
            </a:xfrm>
            <a:prstGeom prst="rect">
              <a:avLst/>
            </a:prstGeom>
          </p:spPr>
          <p:txBody>
            <a:bodyPr wrap="square">
              <a:spAutoFit/>
            </a:bodyPr>
            <a:lstStyle/>
            <a:p>
              <a:pPr marL="177800" indent="-177800">
                <a:buFont typeface="Arial" pitchFamily="34" charset="0"/>
                <a:buChar char="•"/>
              </a:pPr>
              <a:r>
                <a:rPr lang="en-US" sz="1500" dirty="0" smtClean="0"/>
                <a:t>Examples:</a:t>
              </a:r>
            </a:p>
            <a:p>
              <a:pPr marL="395288" indent="-217488">
                <a:buFontTx/>
                <a:buChar char="-"/>
              </a:pPr>
              <a:r>
                <a:rPr lang="en-US" sz="1500" b="1" dirty="0" smtClean="0"/>
                <a:t>Goods identification </a:t>
              </a:r>
              <a:r>
                <a:rPr lang="en-US" sz="1500" dirty="0" smtClean="0"/>
                <a:t>e.g. RFID tag, sortation</a:t>
              </a:r>
            </a:p>
            <a:p>
              <a:pPr marL="395288" indent="-217488">
                <a:buFontTx/>
                <a:buChar char="-"/>
              </a:pPr>
              <a:r>
                <a:rPr lang="en-US" sz="1500" b="1" dirty="0" smtClean="0"/>
                <a:t>Sensor </a:t>
              </a:r>
              <a:r>
                <a:rPr lang="en-US" sz="1500" b="1" dirty="0"/>
                <a:t>and data capture </a:t>
              </a:r>
              <a:r>
                <a:rPr lang="en-US" sz="1500" b="1" dirty="0" smtClean="0"/>
                <a:t>devices </a:t>
              </a:r>
              <a:r>
                <a:rPr lang="en-US" sz="1500" dirty="0" smtClean="0"/>
                <a:t>e.g. voice picking </a:t>
              </a:r>
            </a:p>
            <a:p>
              <a:pPr marL="395288" indent="-217488">
                <a:buFontTx/>
                <a:buChar char="-"/>
              </a:pPr>
              <a:r>
                <a:rPr lang="en-US" sz="1500" b="1" dirty="0"/>
                <a:t>Handling </a:t>
              </a:r>
              <a:r>
                <a:rPr lang="en-US" sz="1500" b="1" dirty="0" smtClean="0"/>
                <a:t>devices </a:t>
              </a:r>
              <a:r>
                <a:rPr lang="en-US" sz="1500" dirty="0" smtClean="0"/>
                <a:t>e.g. </a:t>
              </a:r>
              <a:r>
                <a:rPr lang="en-US" sz="1600" dirty="0" smtClean="0"/>
                <a:t>automatic </a:t>
              </a:r>
              <a:r>
                <a:rPr lang="en-US" sz="1600" dirty="0"/>
                <a:t>order </a:t>
              </a:r>
              <a:r>
                <a:rPr lang="en-US" sz="1600" dirty="0" smtClean="0"/>
                <a:t>selectors</a:t>
              </a:r>
            </a:p>
            <a:p>
              <a:pPr marL="395288" indent="-217488">
                <a:buFontTx/>
                <a:buChar char="-"/>
              </a:pPr>
              <a:r>
                <a:rPr lang="en-US" sz="1500" b="1" dirty="0" smtClean="0"/>
                <a:t>Storing </a:t>
              </a:r>
              <a:r>
                <a:rPr lang="en-US" sz="1500" b="1" dirty="0"/>
                <a:t>devices </a:t>
              </a:r>
              <a:r>
                <a:rPr lang="en-US" sz="1500" dirty="0"/>
                <a:t>e.g. </a:t>
              </a:r>
              <a:r>
                <a:rPr lang="en-US" sz="1600" dirty="0" smtClean="0"/>
                <a:t>WMS, inventory visibility</a:t>
              </a:r>
              <a:endParaRPr lang="en-US" sz="1600" dirty="0"/>
            </a:p>
          </p:txBody>
        </p:sp>
      </p:grpSp>
      <p:grpSp>
        <p:nvGrpSpPr>
          <p:cNvPr id="3" name="Group 2"/>
          <p:cNvGrpSpPr/>
          <p:nvPr/>
        </p:nvGrpSpPr>
        <p:grpSpPr>
          <a:xfrm>
            <a:off x="3088187" y="555442"/>
            <a:ext cx="3391354" cy="3638255"/>
            <a:chOff x="3088187" y="555442"/>
            <a:chExt cx="3391354" cy="3638255"/>
          </a:xfrm>
        </p:grpSpPr>
        <p:grpSp>
          <p:nvGrpSpPr>
            <p:cNvPr id="317447" name="Group 317446"/>
            <p:cNvGrpSpPr/>
            <p:nvPr/>
          </p:nvGrpSpPr>
          <p:grpSpPr>
            <a:xfrm>
              <a:off x="3088187" y="555442"/>
              <a:ext cx="3391354" cy="3638255"/>
              <a:chOff x="2869819" y="555442"/>
              <a:chExt cx="3391354" cy="3638255"/>
            </a:xfrm>
          </p:grpSpPr>
          <p:grpSp>
            <p:nvGrpSpPr>
              <p:cNvPr id="12" name="Group 11"/>
              <p:cNvGrpSpPr/>
              <p:nvPr/>
            </p:nvGrpSpPr>
            <p:grpSpPr>
              <a:xfrm>
                <a:off x="2869819" y="555442"/>
                <a:ext cx="3391354" cy="3638255"/>
                <a:chOff x="6606346" y="271172"/>
                <a:chExt cx="3506645" cy="3761939"/>
              </a:xfrm>
            </p:grpSpPr>
            <p:sp>
              <p:nvSpPr>
                <p:cNvPr id="24" name="Rectangle 23"/>
                <p:cNvSpPr/>
                <p:nvPr/>
              </p:nvSpPr>
              <p:spPr bwMode="auto">
                <a:xfrm rot="10800000">
                  <a:off x="7669364" y="764414"/>
                  <a:ext cx="2443627" cy="2501507"/>
                </a:xfrm>
                <a:prstGeom prst="rect">
                  <a:avLst/>
                </a:prstGeom>
                <a:gradFill flip="none" rotWithShape="1">
                  <a:gsLst>
                    <a:gs pos="0">
                      <a:srgbClr val="FFCC00"/>
                    </a:gs>
                    <a:gs pos="100000">
                      <a:srgbClr val="FFE88C"/>
                    </a:gs>
                    <a:gs pos="100000">
                      <a:schemeClr val="bg1"/>
                    </a:gs>
                  </a:gsLst>
                  <a:lin ang="10800000" scaled="1"/>
                  <a:tileRect/>
                </a:gradFill>
                <a:ln w="9525" cap="flat" cmpd="sng" algn="ctr">
                  <a:noFill/>
                  <a:prstDash val="solid"/>
                  <a:round/>
                  <a:headEnd type="none" w="med" len="med"/>
                  <a:tailEnd type="none" w="med" len="med"/>
                </a:ln>
                <a:effectLst/>
                <a:scene3d>
                  <a:camera prst="isometricOffAxis2Left"/>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6" name="Rectangle 25"/>
                <p:cNvSpPr/>
                <p:nvPr/>
              </p:nvSpPr>
              <p:spPr bwMode="auto">
                <a:xfrm rot="10800000">
                  <a:off x="8036548" y="1103126"/>
                  <a:ext cx="1728426" cy="1842727"/>
                </a:xfrm>
                <a:prstGeom prst="rect">
                  <a:avLst/>
                </a:prstGeom>
                <a:solidFill>
                  <a:schemeClr val="bg1"/>
                </a:solidFill>
                <a:ln w="9525" cap="flat" cmpd="sng" algn="ctr">
                  <a:noFill/>
                  <a:prstDash val="solid"/>
                  <a:round/>
                  <a:headEnd type="none" w="med" len="med"/>
                  <a:tailEnd type="none" w="med" len="med"/>
                </a:ln>
                <a:effectLst>
                  <a:innerShdw blurRad="114300">
                    <a:prstClr val="black"/>
                  </a:innerShdw>
                </a:effectLst>
                <a:scene3d>
                  <a:camera prst="isometricOffAxis2Left"/>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0" name="Parallelogram 9"/>
                <p:cNvSpPr/>
                <p:nvPr/>
              </p:nvSpPr>
              <p:spPr bwMode="auto">
                <a:xfrm rot="5100000" flipH="1">
                  <a:off x="5662251" y="1304444"/>
                  <a:ext cx="3163824" cy="1097280"/>
                </a:xfrm>
                <a:prstGeom prst="parallelogram">
                  <a:avLst/>
                </a:prstGeom>
                <a:gradFill flip="none" rotWithShape="1">
                  <a:gsLst>
                    <a:gs pos="0">
                      <a:srgbClr val="FFCC00"/>
                    </a:gs>
                    <a:gs pos="100000">
                      <a:srgbClr val="FFE88C"/>
                    </a:gs>
                    <a:gs pos="100000">
                      <a:schemeClr val="bg1"/>
                    </a:gs>
                  </a:gsLst>
                  <a:lin ang="10800000" scaled="1"/>
                  <a:tileRect/>
                </a:gradFill>
                <a:ln w="9525" cap="flat" cmpd="sng" algn="ctr">
                  <a:noFill/>
                  <a:prstDash val="solid"/>
                  <a:round/>
                  <a:headEnd type="none" w="med" len="med"/>
                  <a:tailEnd type="none" w="med" len="med"/>
                </a:ln>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defTabSz="995363" eaLnBrk="0" hangingPunct="0"/>
                  <a:endParaRPr lang="en-US" sz="1400"/>
                </a:p>
              </p:txBody>
            </p:sp>
            <p:sp>
              <p:nvSpPr>
                <p:cNvPr id="11" name="Parallelogram 10"/>
                <p:cNvSpPr/>
                <p:nvPr/>
              </p:nvSpPr>
              <p:spPr bwMode="auto">
                <a:xfrm>
                  <a:off x="6606346" y="2661511"/>
                  <a:ext cx="3291840" cy="1371600"/>
                </a:xfrm>
                <a:prstGeom prst="parallelogram">
                  <a:avLst>
                    <a:gd name="adj" fmla="val 57480"/>
                  </a:avLst>
                </a:prstGeom>
                <a:solidFill>
                  <a:srgbClr val="C49F00"/>
                </a:solidFill>
                <a:ln w="9525" cap="flat" cmpd="sng" algn="ctr">
                  <a:noFill/>
                  <a:prstDash val="solid"/>
                  <a:round/>
                  <a:headEnd type="none" w="med" len="med"/>
                  <a:tailEnd type="none" w="med" len="med"/>
                </a:ln>
                <a:effectLst/>
                <a:scene3d>
                  <a:camera prst="isometricOffAxis2Top"/>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sp>
            <p:nvSpPr>
              <p:cNvPr id="13" name="TextBox 12"/>
              <p:cNvSpPr txBox="1"/>
              <p:nvPr/>
            </p:nvSpPr>
            <p:spPr>
              <a:xfrm rot="21540000">
                <a:off x="4234154" y="2632259"/>
                <a:ext cx="1801504" cy="400110"/>
              </a:xfrm>
              <a:prstGeom prst="rect">
                <a:avLst/>
              </a:prstGeom>
              <a:noFill/>
            </p:spPr>
            <p:txBody>
              <a:bodyPr wrap="square" rtlCol="0">
                <a:spAutoFit/>
                <a:scene3d>
                  <a:camera prst="isometricOffAxis2Left"/>
                  <a:lightRig rig="threePt" dir="t"/>
                </a:scene3d>
              </a:bodyPr>
              <a:lstStyle/>
              <a:p>
                <a:r>
                  <a:rPr lang="en-US" sz="2000" dirty="0" smtClean="0">
                    <a:solidFill>
                      <a:srgbClr val="D40511"/>
                    </a:solidFill>
                  </a:rPr>
                  <a:t>City Logistics</a:t>
                </a:r>
                <a:endParaRPr lang="en-US" sz="2000" dirty="0">
                  <a:solidFill>
                    <a:srgbClr val="D40511"/>
                  </a:solidFill>
                </a:endParaRPr>
              </a:p>
            </p:txBody>
          </p:sp>
          <p:sp>
            <p:nvSpPr>
              <p:cNvPr id="14" name="Oval 13"/>
              <p:cNvSpPr/>
              <p:nvPr/>
            </p:nvSpPr>
            <p:spPr bwMode="auto">
              <a:xfrm rot="21180000">
                <a:off x="4696740" y="1646957"/>
                <a:ext cx="800349" cy="987187"/>
              </a:xfrm>
              <a:prstGeom prst="ellipse">
                <a:avLst/>
              </a:prstGeom>
              <a:solidFill>
                <a:schemeClr val="bg1">
                  <a:lumMod val="95000"/>
                </a:schemeClr>
              </a:solidFill>
              <a:ln w="76200" cap="flat" cmpd="sng" algn="ctr">
                <a:solidFill>
                  <a:schemeClr val="bg1">
                    <a:lumMod val="75000"/>
                  </a:schemeClr>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grpSp>
          <p:nvGrpSpPr>
            <p:cNvPr id="37" name="Group 136"/>
            <p:cNvGrpSpPr>
              <a:grpSpLocks/>
            </p:cNvGrpSpPr>
            <p:nvPr/>
          </p:nvGrpSpPr>
          <p:grpSpPr bwMode="auto">
            <a:xfrm>
              <a:off x="4913684" y="1682087"/>
              <a:ext cx="751967" cy="717644"/>
              <a:chOff x="7457089" y="1592317"/>
              <a:chExt cx="1097069" cy="863426"/>
            </a:xfrm>
          </p:grpSpPr>
          <p:pic>
            <p:nvPicPr>
              <p:cNvPr id="38" name="Picture 10" descr="http://t3.gstatic.com/images?q=tbn:ANd9GcSb6pTrD6v8xcQuTDjZEvUgbPHx1tNjsErk8kCRkQzuOts8QE-S"/>
              <p:cNvPicPr>
                <a:picLocks noChangeAspect="1" noChangeArrowheads="1"/>
              </p:cNvPicPr>
              <p:nvPr/>
            </p:nvPicPr>
            <p:blipFill>
              <a:blip r:embed="rId6" cstate="screen">
                <a:clrChange>
                  <a:clrFrom>
                    <a:srgbClr val="FFFFFF"/>
                  </a:clrFrom>
                  <a:clrTo>
                    <a:srgbClr val="FFFFFF">
                      <a:alpha val="0"/>
                    </a:srgbClr>
                  </a:clrTo>
                </a:clrChange>
                <a:duotone>
                  <a:schemeClr val="accent2">
                    <a:shade val="45000"/>
                    <a:satMod val="135000"/>
                  </a:schemeClr>
                  <a:prstClr val="white"/>
                </a:duotone>
              </a:blip>
              <a:srcRect/>
              <a:stretch>
                <a:fillRect/>
              </a:stretch>
            </p:blipFill>
            <p:spPr bwMode="auto">
              <a:xfrm>
                <a:off x="7882755" y="2193165"/>
                <a:ext cx="671403" cy="262578"/>
              </a:xfrm>
              <a:prstGeom prst="rect">
                <a:avLst/>
              </a:prstGeom>
              <a:noFill/>
              <a:ln w="9525">
                <a:noFill/>
                <a:miter lim="800000"/>
                <a:headEnd/>
                <a:tailEnd/>
              </a:ln>
            </p:spPr>
          </p:pic>
          <p:grpSp>
            <p:nvGrpSpPr>
              <p:cNvPr id="39" name="Group 41"/>
              <p:cNvGrpSpPr>
                <a:grpSpLocks/>
              </p:cNvGrpSpPr>
              <p:nvPr/>
            </p:nvGrpSpPr>
            <p:grpSpPr bwMode="auto">
              <a:xfrm>
                <a:off x="7457089" y="1592317"/>
                <a:ext cx="703203" cy="678850"/>
                <a:chOff x="3871192" y="1763485"/>
                <a:chExt cx="844673" cy="844673"/>
              </a:xfrm>
            </p:grpSpPr>
            <p:pic>
              <p:nvPicPr>
                <p:cNvPr id="40" name="Picture 14" descr="https://cdn2.iconfinder.com/data/icons/maki/100/warehouse-512.png"/>
                <p:cNvPicPr>
                  <a:picLocks noChangeAspect="1" noChangeArrowheads="1"/>
                </p:cNvPicPr>
                <p:nvPr/>
              </p:nvPicPr>
              <p:blipFill>
                <a:blip r:embed="rId7" cstate="screen">
                  <a:duotone>
                    <a:schemeClr val="accent2">
                      <a:shade val="45000"/>
                      <a:satMod val="135000"/>
                    </a:schemeClr>
                    <a:prstClr val="white"/>
                  </a:duotone>
                </a:blip>
                <a:srcRect/>
                <a:stretch>
                  <a:fillRect/>
                </a:stretch>
              </p:blipFill>
              <p:spPr bwMode="auto">
                <a:xfrm>
                  <a:off x="3871192" y="1763485"/>
                  <a:ext cx="844673" cy="844673"/>
                </a:xfrm>
                <a:prstGeom prst="rect">
                  <a:avLst/>
                </a:prstGeom>
                <a:noFill/>
                <a:ln w="9525">
                  <a:noFill/>
                  <a:miter lim="800000"/>
                  <a:headEnd/>
                  <a:tailEnd/>
                </a:ln>
              </p:spPr>
            </p:pic>
            <p:sp>
              <p:nvSpPr>
                <p:cNvPr id="41" name="Rectangle 40"/>
                <p:cNvSpPr/>
                <p:nvPr/>
              </p:nvSpPr>
              <p:spPr>
                <a:xfrm rot="19774648">
                  <a:off x="3953195" y="2039968"/>
                  <a:ext cx="366155" cy="27648"/>
                </a:xfrm>
                <a:prstGeom prst="rect">
                  <a:avLst/>
                </a:prstGeom>
                <a:solidFill>
                  <a:sysClr val="window" lastClr="FFFFFF"/>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sp>
              <p:nvSpPr>
                <p:cNvPr id="42" name="Rectangle 41"/>
                <p:cNvSpPr/>
                <p:nvPr/>
              </p:nvSpPr>
              <p:spPr>
                <a:xfrm rot="1799869">
                  <a:off x="4254510" y="2061691"/>
                  <a:ext cx="457694" cy="27648"/>
                </a:xfrm>
                <a:prstGeom prst="rect">
                  <a:avLst/>
                </a:prstGeom>
                <a:solidFill>
                  <a:sysClr val="window" lastClr="FFFFFF"/>
                </a:solidFill>
                <a:ln w="25400" cap="flat" cmpd="sng" algn="ctr">
                  <a:noFill/>
                  <a:prstDash val="solid"/>
                </a:ln>
                <a:effectLst/>
              </p:spPr>
              <p:txBody>
                <a:bodyPr anchor="ctr"/>
                <a:lstStyle/>
                <a:p>
                  <a:pPr algn="ctr">
                    <a:defRPr/>
                  </a:pPr>
                  <a:endParaRPr lang="en-US" sz="3600" kern="0">
                    <a:solidFill>
                      <a:prstClr val="white"/>
                    </a:solidFill>
                    <a:latin typeface="Calibri"/>
                  </a:endParaRPr>
                </a:p>
              </p:txBody>
            </p:sp>
          </p:grpSp>
        </p:grpSp>
      </p:grpSp>
      <p:grpSp>
        <p:nvGrpSpPr>
          <p:cNvPr id="15" name="Group 14"/>
          <p:cNvGrpSpPr/>
          <p:nvPr/>
        </p:nvGrpSpPr>
        <p:grpSpPr>
          <a:xfrm>
            <a:off x="2524842" y="2927694"/>
            <a:ext cx="3637788" cy="3319272"/>
            <a:chOff x="2524842" y="2927694"/>
            <a:chExt cx="3637788" cy="3319272"/>
          </a:xfrm>
        </p:grpSpPr>
        <p:grpSp>
          <p:nvGrpSpPr>
            <p:cNvPr id="317448" name="Group 317447"/>
            <p:cNvGrpSpPr/>
            <p:nvPr/>
          </p:nvGrpSpPr>
          <p:grpSpPr>
            <a:xfrm>
              <a:off x="2524842" y="2927694"/>
              <a:ext cx="3637788" cy="3319272"/>
              <a:chOff x="2210938" y="2927694"/>
              <a:chExt cx="3637788" cy="3319272"/>
            </a:xfrm>
          </p:grpSpPr>
          <p:grpSp>
            <p:nvGrpSpPr>
              <p:cNvPr id="9" name="Group 8"/>
              <p:cNvGrpSpPr/>
              <p:nvPr/>
            </p:nvGrpSpPr>
            <p:grpSpPr>
              <a:xfrm>
                <a:off x="2210938" y="2927694"/>
                <a:ext cx="3637788" cy="3319272"/>
                <a:chOff x="2210938" y="2477310"/>
                <a:chExt cx="3637788" cy="3319272"/>
              </a:xfrm>
            </p:grpSpPr>
            <p:sp>
              <p:nvSpPr>
                <p:cNvPr id="8" name="Rectangle 7"/>
                <p:cNvSpPr/>
                <p:nvPr/>
              </p:nvSpPr>
              <p:spPr bwMode="auto">
                <a:xfrm>
                  <a:off x="2210938" y="2971623"/>
                  <a:ext cx="2647666" cy="2513413"/>
                </a:xfrm>
                <a:prstGeom prst="rect">
                  <a:avLst/>
                </a:prstGeom>
                <a:gradFill flip="none" rotWithShape="1">
                  <a:gsLst>
                    <a:gs pos="0">
                      <a:srgbClr val="FFCC00"/>
                    </a:gs>
                    <a:gs pos="100000">
                      <a:srgbClr val="FFE88C"/>
                    </a:gs>
                    <a:gs pos="100000">
                      <a:schemeClr val="bg1"/>
                    </a:gs>
                  </a:gsLst>
                  <a:lin ang="10800000" scaled="1"/>
                  <a:tileRect/>
                </a:gradFill>
                <a:ln w="9525" cap="flat" cmpd="sng" algn="ctr">
                  <a:noFill/>
                  <a:prstDash val="solid"/>
                  <a:round/>
                  <a:headEnd type="none" w="med" len="med"/>
                  <a:tailEnd type="none" w="med" len="med"/>
                </a:ln>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1" name="Trapezoid 20"/>
                <p:cNvSpPr/>
                <p:nvPr/>
              </p:nvSpPr>
              <p:spPr bwMode="auto">
                <a:xfrm rot="4980000">
                  <a:off x="3644813" y="3592669"/>
                  <a:ext cx="3319272" cy="1088554"/>
                </a:xfrm>
                <a:prstGeom prst="trapezoid">
                  <a:avLst>
                    <a:gd name="adj" fmla="val 40597"/>
                  </a:avLst>
                </a:prstGeom>
                <a:gradFill flip="none" rotWithShape="1">
                  <a:gsLst>
                    <a:gs pos="0">
                      <a:srgbClr val="FFCC00"/>
                    </a:gs>
                    <a:gs pos="100000">
                      <a:srgbClr val="FFE88C"/>
                    </a:gs>
                    <a:gs pos="100000">
                      <a:schemeClr val="bg1"/>
                    </a:gs>
                  </a:gsLst>
                  <a:lin ang="10800000" scaled="1"/>
                  <a:tileRect/>
                </a:gradFill>
                <a:ln w="9525" cap="flat" cmpd="sng" algn="ctr">
                  <a:noFill/>
                  <a:prstDash val="solid"/>
                  <a:round/>
                  <a:headEnd type="none" w="med" len="med"/>
                  <a:tailEnd type="none" w="med" len="med"/>
                </a:ln>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defTabSz="995363" eaLnBrk="0" hangingPunct="0"/>
                  <a:endParaRPr lang="en-US" sz="1400"/>
                </a:p>
              </p:txBody>
            </p:sp>
            <p:sp>
              <p:nvSpPr>
                <p:cNvPr id="22" name="Rectangle 21"/>
                <p:cNvSpPr/>
                <p:nvPr/>
              </p:nvSpPr>
              <p:spPr bwMode="auto">
                <a:xfrm>
                  <a:off x="2610506" y="3265789"/>
                  <a:ext cx="1865453" cy="1851497"/>
                </a:xfrm>
                <a:prstGeom prst="rect">
                  <a:avLst/>
                </a:prstGeom>
                <a:solidFill>
                  <a:schemeClr val="bg1"/>
                </a:solidFill>
                <a:ln w="9525" cap="flat" cmpd="sng" algn="ctr">
                  <a:noFill/>
                  <a:prstDash val="solid"/>
                  <a:round/>
                  <a:headEnd type="none" w="med" len="med"/>
                  <a:tailEnd type="none" w="med" len="med"/>
                </a:ln>
                <a:effectLst>
                  <a:innerShdw blurRad="114300">
                    <a:prstClr val="black"/>
                  </a:innerShdw>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sp>
            <p:nvSpPr>
              <p:cNvPr id="30" name="TextBox 29"/>
              <p:cNvSpPr txBox="1"/>
              <p:nvPr/>
            </p:nvSpPr>
            <p:spPr>
              <a:xfrm rot="21377703">
                <a:off x="2709301" y="5027163"/>
                <a:ext cx="2280041" cy="446276"/>
              </a:xfrm>
              <a:prstGeom prst="rect">
                <a:avLst/>
              </a:prstGeom>
              <a:noFill/>
            </p:spPr>
            <p:txBody>
              <a:bodyPr wrap="square" rtlCol="0">
                <a:spAutoFit/>
                <a:scene3d>
                  <a:camera prst="perspectiveContrastingLeftFacing"/>
                  <a:lightRig rig="threePt" dir="t"/>
                </a:scene3d>
              </a:bodyPr>
              <a:lstStyle/>
              <a:p>
                <a:r>
                  <a:rPr lang="en-US" sz="2300" dirty="0" smtClean="0">
                    <a:solidFill>
                      <a:srgbClr val="D40511"/>
                    </a:solidFill>
                  </a:rPr>
                  <a:t>Automation</a:t>
                </a:r>
                <a:endParaRPr lang="en-US" sz="2300" dirty="0">
                  <a:solidFill>
                    <a:srgbClr val="D40511"/>
                  </a:solidFill>
                </a:endParaRPr>
              </a:p>
            </p:txBody>
          </p:sp>
          <p:sp>
            <p:nvSpPr>
              <p:cNvPr id="51" name="Oval 50"/>
              <p:cNvSpPr/>
              <p:nvPr/>
            </p:nvSpPr>
            <p:spPr bwMode="auto">
              <a:xfrm>
                <a:off x="3065688" y="3986026"/>
                <a:ext cx="948663" cy="987187"/>
              </a:xfrm>
              <a:prstGeom prst="ellipse">
                <a:avLst/>
              </a:prstGeom>
              <a:solidFill>
                <a:schemeClr val="accent2">
                  <a:lumMod val="20000"/>
                  <a:lumOff val="80000"/>
                </a:schemeClr>
              </a:solidFill>
              <a:ln w="76200" cap="flat" cmpd="sng" algn="ctr">
                <a:solidFill>
                  <a:schemeClr val="bg1">
                    <a:lumMod val="75000"/>
                  </a:schemeClr>
                </a:solidFill>
                <a:prstDash val="solid"/>
                <a:round/>
                <a:headEnd type="none" w="med" len="med"/>
                <a:tailEnd type="none" w="med" len="med"/>
              </a:ln>
              <a:effectLst/>
              <a:scene3d>
                <a:camera prst="perspectiveHeroicExtremeLeftFacing"/>
                <a:lightRig rig="threePt" dir="t"/>
              </a:scene3d>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grpSp>
          <p:nvGrpSpPr>
            <p:cNvPr id="7" name="Group 6"/>
            <p:cNvGrpSpPr/>
            <p:nvPr/>
          </p:nvGrpSpPr>
          <p:grpSpPr>
            <a:xfrm>
              <a:off x="3411514" y="4163831"/>
              <a:ext cx="718389" cy="740759"/>
              <a:chOff x="7510511" y="3457337"/>
              <a:chExt cx="1628940" cy="1679664"/>
            </a:xfrm>
            <a:scene3d>
              <a:camera prst="perspectiveHeroicExtremeLeftFacing"/>
              <a:lightRig rig="threePt" dir="t"/>
            </a:scene3d>
          </p:grpSpPr>
          <p:pic>
            <p:nvPicPr>
              <p:cNvPr id="5" name="Picture 5" descr="C:\Users\rtantime\Desktop\Logistics 2050\Untitled-1.png"/>
              <p:cNvPicPr>
                <a:picLocks noChangeAspect="1" noChangeArrowheads="1"/>
              </p:cNvPicPr>
              <p:nvPr/>
            </p:nvPicPr>
            <p:blipFill rotWithShape="1">
              <a:blip r:embed="rId8">
                <a:duotone>
                  <a:schemeClr val="accent1">
                    <a:shade val="45000"/>
                    <a:satMod val="135000"/>
                  </a:schemeClr>
                  <a:prstClr val="white"/>
                </a:duotone>
                <a:extLst>
                  <a:ext uri="{28A0092B-C50C-407E-A947-70E740481C1C}">
                    <a14:useLocalDpi xmlns:a14="http://schemas.microsoft.com/office/drawing/2010/main" val="0"/>
                  </a:ext>
                </a:extLst>
              </a:blip>
              <a:srcRect l="16757" t="32714" r="56836" b="40057"/>
              <a:stretch/>
            </p:blipFill>
            <p:spPr bwMode="auto">
              <a:xfrm>
                <a:off x="7510511" y="3457337"/>
                <a:ext cx="1628940" cy="1679664"/>
              </a:xfrm>
              <a:prstGeom prst="rect">
                <a:avLst/>
              </a:prstGeom>
              <a:noFill/>
              <a:extLst>
                <a:ext uri="{909E8E84-426E-40DD-AFC4-6F175D3DCCD1}">
                  <a14:hiddenFill xmlns:a14="http://schemas.microsoft.com/office/drawing/2010/main">
                    <a:solidFill>
                      <a:srgbClr val="FFFFFF"/>
                    </a:solidFill>
                  </a14:hiddenFill>
                </a:ext>
              </a:extLst>
            </p:spPr>
          </p:pic>
          <p:sp>
            <p:nvSpPr>
              <p:cNvPr id="6" name="Isosceles Triangle 5"/>
              <p:cNvSpPr/>
              <p:nvPr/>
            </p:nvSpPr>
            <p:spPr bwMode="auto">
              <a:xfrm rot="5400000">
                <a:off x="8126516" y="4061010"/>
                <a:ext cx="493592" cy="425511"/>
              </a:xfrm>
              <a:prstGeom prst="triangle">
                <a:avLst/>
              </a:prstGeom>
              <a:solidFill>
                <a:schemeClr val="bg1">
                  <a:lumMod val="50000"/>
                </a:schemeClr>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grpSp>
          <p:nvGrpSpPr>
            <p:cNvPr id="55" name="Group 54"/>
            <p:cNvGrpSpPr/>
            <p:nvPr/>
          </p:nvGrpSpPr>
          <p:grpSpPr>
            <a:xfrm>
              <a:off x="3929417" y="4052247"/>
              <a:ext cx="427513" cy="440825"/>
              <a:chOff x="7510511" y="3457337"/>
              <a:chExt cx="1628940" cy="1679664"/>
            </a:xfrm>
            <a:scene3d>
              <a:camera prst="perspectiveHeroicExtremeLeftFacing"/>
              <a:lightRig rig="threePt" dir="t"/>
            </a:scene3d>
          </p:grpSpPr>
          <p:pic>
            <p:nvPicPr>
              <p:cNvPr id="56" name="Picture 5" descr="C:\Users\rtantime\Desktop\Logistics 2050\Untitled-1.png"/>
              <p:cNvPicPr>
                <a:picLocks noChangeAspect="1" noChangeArrowheads="1"/>
              </p:cNvPicPr>
              <p:nvPr/>
            </p:nvPicPr>
            <p:blipFill rotWithShape="1">
              <a:blip r:embed="rId9" cstate="print">
                <a:duotone>
                  <a:schemeClr val="accent1">
                    <a:shade val="45000"/>
                    <a:satMod val="135000"/>
                  </a:schemeClr>
                  <a:prstClr val="white"/>
                </a:duotone>
                <a:extLst>
                  <a:ext uri="{28A0092B-C50C-407E-A947-70E740481C1C}">
                    <a14:useLocalDpi xmlns:a14="http://schemas.microsoft.com/office/drawing/2010/main" val="0"/>
                  </a:ext>
                </a:extLst>
              </a:blip>
              <a:srcRect l="16757" t="32714" r="56836" b="40057"/>
              <a:stretch/>
            </p:blipFill>
            <p:spPr bwMode="auto">
              <a:xfrm>
                <a:off x="7510511" y="3457337"/>
                <a:ext cx="1628940" cy="1679664"/>
              </a:xfrm>
              <a:prstGeom prst="rect">
                <a:avLst/>
              </a:prstGeom>
              <a:noFill/>
              <a:extLst>
                <a:ext uri="{909E8E84-426E-40DD-AFC4-6F175D3DCCD1}">
                  <a14:hiddenFill xmlns:a14="http://schemas.microsoft.com/office/drawing/2010/main">
                    <a:solidFill>
                      <a:srgbClr val="FFFFFF"/>
                    </a:solidFill>
                  </a14:hiddenFill>
                </a:ext>
              </a:extLst>
            </p:spPr>
          </p:pic>
          <p:sp>
            <p:nvSpPr>
              <p:cNvPr id="58" name="Isosceles Triangle 57"/>
              <p:cNvSpPr/>
              <p:nvPr/>
            </p:nvSpPr>
            <p:spPr bwMode="auto">
              <a:xfrm rot="5400000">
                <a:off x="8126516" y="4061010"/>
                <a:ext cx="493592" cy="425511"/>
              </a:xfrm>
              <a:prstGeom prst="triangle">
                <a:avLst/>
              </a:prstGeom>
              <a:solidFill>
                <a:schemeClr val="bg1">
                  <a:lumMod val="50000"/>
                </a:schemeClr>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grpSp>
    </p:spTree>
    <p:extLst>
      <p:ext uri="{BB962C8B-B14F-4D97-AF65-F5344CB8AC3E}">
        <p14:creationId xmlns:p14="http://schemas.microsoft.com/office/powerpoint/2010/main" val="2942440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randombar(horizontal)">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2"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right)">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50" name="Group 317449"/>
          <p:cNvGrpSpPr/>
          <p:nvPr/>
        </p:nvGrpSpPr>
        <p:grpSpPr>
          <a:xfrm>
            <a:off x="0" y="3679711"/>
            <a:ext cx="9142285" cy="3187863"/>
            <a:chOff x="0" y="3679711"/>
            <a:chExt cx="9142285" cy="3187863"/>
          </a:xfrm>
        </p:grpSpPr>
        <p:pic>
          <p:nvPicPr>
            <p:cNvPr id="318469" name="Picture 5" descr="C:\Users\rtantime\Desktop\Logistics 2050\stock-photo--d-embossed-white-world-map-92253598.jpg"/>
            <p:cNvPicPr>
              <a:picLocks noChangeAspect="1" noChangeArrowheads="1"/>
            </p:cNvPicPr>
            <p:nvPr/>
          </p:nvPicPr>
          <p:blipFill rotWithShape="1">
            <a:blip r:embed="rId3">
              <a:extLst>
                <a:ext uri="{28A0092B-C50C-407E-A947-70E740481C1C}">
                  <a14:useLocalDpi xmlns:a14="http://schemas.microsoft.com/office/drawing/2010/main" val="0"/>
                </a:ext>
              </a:extLst>
            </a:blip>
            <a:srcRect b="54899"/>
            <a:stretch/>
          </p:blipFill>
          <p:spPr bwMode="auto">
            <a:xfrm>
              <a:off x="0" y="3679711"/>
              <a:ext cx="9142285" cy="3187863"/>
            </a:xfrm>
            <a:prstGeom prst="rect">
              <a:avLst/>
            </a:prstGeom>
            <a:noFill/>
            <a:extLst>
              <a:ext uri="{909E8E84-426E-40DD-AFC4-6F175D3DCCD1}">
                <a14:hiddenFill xmlns:a14="http://schemas.microsoft.com/office/drawing/2010/main">
                  <a:solidFill>
                    <a:srgbClr val="FFFFFF"/>
                  </a:solidFill>
                </a14:hiddenFill>
              </a:ext>
            </a:extLst>
          </p:spPr>
        </p:pic>
        <p:sp>
          <p:nvSpPr>
            <p:cNvPr id="317449" name="Rectangle 317448"/>
            <p:cNvSpPr/>
            <p:nvPr/>
          </p:nvSpPr>
          <p:spPr bwMode="auto">
            <a:xfrm>
              <a:off x="0" y="3716173"/>
              <a:ext cx="2129051" cy="1557469"/>
            </a:xfrm>
            <a:prstGeom prst="rect">
              <a:avLst/>
            </a:prstGeom>
            <a:solidFill>
              <a:schemeClr val="bg1"/>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63" name="Rectangle 62"/>
            <p:cNvSpPr/>
            <p:nvPr/>
          </p:nvSpPr>
          <p:spPr bwMode="auto">
            <a:xfrm>
              <a:off x="7010400" y="3716173"/>
              <a:ext cx="2129051" cy="1694027"/>
            </a:xfrm>
            <a:prstGeom prst="rect">
              <a:avLst/>
            </a:prstGeom>
            <a:solidFill>
              <a:schemeClr val="bg1"/>
            </a:solidFill>
            <a:ln w="9525" cap="flat" cmpd="sng" algn="ctr">
              <a:no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sp>
        <p:nvSpPr>
          <p:cNvPr id="2" name="Title 1"/>
          <p:cNvSpPr>
            <a:spLocks noGrp="1"/>
          </p:cNvSpPr>
          <p:nvPr>
            <p:ph type="title"/>
          </p:nvPr>
        </p:nvSpPr>
        <p:spPr>
          <a:xfrm>
            <a:off x="468000" y="467999"/>
            <a:ext cx="8921660" cy="517839"/>
          </a:xfrm>
        </p:spPr>
        <p:txBody>
          <a:bodyPr/>
          <a:lstStyle/>
          <a:p>
            <a:r>
              <a:rPr lang="en-US" dirty="0" smtClean="0"/>
              <a:t>Key highlights</a:t>
            </a:r>
            <a:endParaRPr lang="en-US" sz="1600" dirty="0"/>
          </a:p>
        </p:txBody>
      </p:sp>
      <p:pic>
        <p:nvPicPr>
          <p:cNvPr id="65" name="Bild 21" descr="Verlauf_laengs_large_RGB.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9388" y="5580063"/>
            <a:ext cx="8785225"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Rechteck 9"/>
          <p:cNvSpPr>
            <a:spLocks noChangeArrowheads="1"/>
          </p:cNvSpPr>
          <p:nvPr/>
        </p:nvSpPr>
        <p:spPr bwMode="auto">
          <a:xfrm>
            <a:off x="830263" y="6254750"/>
            <a:ext cx="631825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r>
              <a:rPr lang="de-DE" sz="1000" dirty="0" smtClean="0"/>
              <a:t>Supply Chain Mega Trends |  4 September 2014 </a:t>
            </a:r>
            <a:endParaRPr lang="de-DE" sz="1000" dirty="0"/>
          </a:p>
        </p:txBody>
      </p:sp>
      <p:sp>
        <p:nvSpPr>
          <p:cNvPr id="66" name="Rechteck 8"/>
          <p:cNvSpPr>
            <a:spLocks noChangeArrowheads="1"/>
          </p:cNvSpPr>
          <p:nvPr/>
        </p:nvSpPr>
        <p:spPr bwMode="auto">
          <a:xfrm>
            <a:off x="466725" y="6254750"/>
            <a:ext cx="363538"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fld id="{E9F2EBBF-1BD8-4CE4-9E6E-12D0B1FFA606}" type="slidenum">
              <a:rPr lang="de-DE" sz="1000"/>
              <a:pPr defTabSz="995363" eaLnBrk="0" hangingPunct="0"/>
              <a:t>8</a:t>
            </a:fld>
            <a:endParaRPr lang="de-DE" sz="1000" dirty="0"/>
          </a:p>
        </p:txBody>
      </p:sp>
      <p:pic>
        <p:nvPicPr>
          <p:cNvPr id="67" name="Picture 1" descr="D:\DGF Communications 2010\Corporate\LOGO 2010\DSC LOGO\DHL_SC_No_Claim\Office\PNG\DHL_SC_rgb_B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02550" y="6330950"/>
            <a:ext cx="97790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Rectangle 58"/>
          <p:cNvSpPr/>
          <p:nvPr/>
        </p:nvSpPr>
        <p:spPr>
          <a:xfrm>
            <a:off x="848551" y="1365575"/>
            <a:ext cx="6853999" cy="4770537"/>
          </a:xfrm>
          <a:prstGeom prst="rect">
            <a:avLst/>
          </a:prstGeom>
        </p:spPr>
        <p:txBody>
          <a:bodyPr wrap="square">
            <a:spAutoFit/>
          </a:bodyPr>
          <a:lstStyle/>
          <a:p>
            <a:pPr marL="177800" indent="-177800">
              <a:buFont typeface="Arial" pitchFamily="34" charset="0"/>
              <a:buChar char="•"/>
            </a:pPr>
            <a:r>
              <a:rPr lang="en-US" sz="1600" dirty="0" smtClean="0"/>
              <a:t>On going labor shortage at operative level.</a:t>
            </a:r>
          </a:p>
          <a:p>
            <a:r>
              <a:rPr lang="en-US" sz="1600" dirty="0" smtClean="0"/>
              <a:t> </a:t>
            </a:r>
          </a:p>
          <a:p>
            <a:pPr marL="177800" indent="-177800">
              <a:buFont typeface="Arial" pitchFamily="34" charset="0"/>
              <a:buChar char="•"/>
            </a:pPr>
            <a:r>
              <a:rPr lang="en-US" sz="1600" dirty="0" smtClean="0"/>
              <a:t>Much higher labor costs both blue collar and professionals.</a:t>
            </a:r>
          </a:p>
          <a:p>
            <a:endParaRPr lang="en-US" sz="1600" dirty="0" smtClean="0"/>
          </a:p>
          <a:p>
            <a:pPr marL="177800" indent="-177800">
              <a:buFont typeface="Arial" pitchFamily="34" charset="0"/>
              <a:buChar char="•"/>
            </a:pPr>
            <a:r>
              <a:rPr lang="en-US" sz="1600" dirty="0" smtClean="0"/>
              <a:t>Significant turnover resulting in hiring and training costs.</a:t>
            </a:r>
          </a:p>
          <a:p>
            <a:pPr marL="177800" indent="-177800">
              <a:buFont typeface="Arial" pitchFamily="34" charset="0"/>
              <a:buChar char="•"/>
            </a:pPr>
            <a:endParaRPr lang="en-US" sz="1600" dirty="0"/>
          </a:p>
          <a:p>
            <a:pPr marL="177800" indent="-177800">
              <a:buFont typeface="Arial" pitchFamily="34" charset="0"/>
              <a:buChar char="•"/>
            </a:pPr>
            <a:r>
              <a:rPr lang="en-US" sz="1600" dirty="0"/>
              <a:t>Labor intensive, technology and automation need to be leveraged</a:t>
            </a:r>
            <a:endParaRPr lang="en-US" sz="1600" dirty="0" smtClean="0"/>
          </a:p>
          <a:p>
            <a:endParaRPr lang="en-US" sz="1600" dirty="0" smtClean="0"/>
          </a:p>
          <a:p>
            <a:pPr marL="177800" indent="-177800">
              <a:buFont typeface="Arial" pitchFamily="34" charset="0"/>
              <a:buChar char="•"/>
            </a:pPr>
            <a:r>
              <a:rPr lang="en-US" sz="1600" dirty="0"/>
              <a:t>Q</a:t>
            </a:r>
            <a:r>
              <a:rPr lang="en-US" sz="1600" dirty="0" smtClean="0"/>
              <a:t>uality &amp; behaviors of truck drivers in the market</a:t>
            </a:r>
          </a:p>
          <a:p>
            <a:pPr marL="177800" indent="-177800">
              <a:buFont typeface="Arial" pitchFamily="34" charset="0"/>
              <a:buChar char="•"/>
            </a:pPr>
            <a:endParaRPr lang="en-US" sz="1600" dirty="0"/>
          </a:p>
          <a:p>
            <a:pPr marL="177800" indent="-177800">
              <a:buFont typeface="Arial" pitchFamily="34" charset="0"/>
              <a:buChar char="•"/>
            </a:pPr>
            <a:r>
              <a:rPr lang="en-US" sz="1600" dirty="0" smtClean="0"/>
              <a:t>Soft and technical skills </a:t>
            </a:r>
          </a:p>
          <a:p>
            <a:pPr marL="177800" indent="-177800">
              <a:buFont typeface="Arial" pitchFamily="34" charset="0"/>
              <a:buChar char="•"/>
            </a:pPr>
            <a:endParaRPr lang="en-US" sz="1600" dirty="0" smtClean="0"/>
          </a:p>
          <a:p>
            <a:pPr marL="177800" indent="-177800">
              <a:buFont typeface="Arial" pitchFamily="34" charset="0"/>
              <a:buChar char="•"/>
            </a:pPr>
            <a:r>
              <a:rPr lang="en-US" sz="1600" dirty="0" smtClean="0"/>
              <a:t>Country infrastructure; road, traffic, and others  </a:t>
            </a:r>
          </a:p>
          <a:p>
            <a:pPr marL="177800" indent="-177800">
              <a:buFont typeface="Arial" pitchFamily="34" charset="0"/>
              <a:buChar char="•"/>
            </a:pPr>
            <a:endParaRPr lang="en-US" sz="1600" dirty="0"/>
          </a:p>
          <a:p>
            <a:pPr marL="177800" indent="-177800">
              <a:buFont typeface="Arial" pitchFamily="34" charset="0"/>
              <a:buChar char="•"/>
            </a:pPr>
            <a:r>
              <a:rPr lang="en-US" sz="1600" dirty="0" smtClean="0"/>
              <a:t>Operational efficiency and improvement</a:t>
            </a:r>
          </a:p>
          <a:p>
            <a:pPr marL="177800" indent="-177800">
              <a:buFont typeface="Arial" pitchFamily="34" charset="0"/>
              <a:buChar char="•"/>
            </a:pPr>
            <a:endParaRPr lang="en-US" sz="1600" dirty="0"/>
          </a:p>
          <a:p>
            <a:r>
              <a:rPr lang="en-US" sz="1600" dirty="0" smtClean="0"/>
              <a:t>        </a:t>
            </a:r>
          </a:p>
          <a:p>
            <a:pPr marL="177800" indent="-177800">
              <a:buFont typeface="Arial" pitchFamily="34" charset="0"/>
              <a:buChar char="•"/>
            </a:pPr>
            <a:endParaRPr lang="en-US" sz="1600" dirty="0" smtClean="0"/>
          </a:p>
          <a:p>
            <a:pPr marL="177800" indent="-177800">
              <a:buFont typeface="Arial" pitchFamily="34" charset="0"/>
              <a:buChar char="•"/>
            </a:pPr>
            <a:endParaRPr lang="en-US" sz="1600" dirty="0"/>
          </a:p>
        </p:txBody>
      </p:sp>
    </p:spTree>
    <p:extLst>
      <p:ext uri="{BB962C8B-B14F-4D97-AF65-F5344CB8AC3E}">
        <p14:creationId xmlns:p14="http://schemas.microsoft.com/office/powerpoint/2010/main" val="84670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DPDHL Whitepaper</a:t>
            </a:r>
            <a:endParaRPr lang="en-US" dirty="0"/>
          </a:p>
        </p:txBody>
      </p:sp>
      <p:pic>
        <p:nvPicPr>
          <p:cNvPr id="3174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6809" t="15914" r="34852" b="7112"/>
          <a:stretch/>
        </p:blipFill>
        <p:spPr bwMode="auto">
          <a:xfrm>
            <a:off x="4953000" y="381000"/>
            <a:ext cx="3723000" cy="5685480"/>
          </a:xfrm>
          <a:prstGeom prst="rect">
            <a:avLst/>
          </a:prstGeom>
          <a:noFill/>
          <a:ln w="9525">
            <a:solidFill>
              <a:schemeClr val="bg1">
                <a:lumMod val="75000"/>
              </a:schemeClr>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4" name="Rectangle 3"/>
          <p:cNvSpPr/>
          <p:nvPr/>
        </p:nvSpPr>
        <p:spPr>
          <a:xfrm>
            <a:off x="40944" y="3557822"/>
            <a:ext cx="4572000" cy="2631490"/>
          </a:xfrm>
          <a:prstGeom prst="rect">
            <a:avLst/>
          </a:prstGeom>
        </p:spPr>
        <p:txBody>
          <a:bodyPr>
            <a:spAutoFit/>
          </a:bodyPr>
          <a:lstStyle/>
          <a:p>
            <a:pPr algn="r"/>
            <a:r>
              <a:rPr lang="en-US" sz="1100" b="1" dirty="0"/>
              <a:t>PUBLISHER</a:t>
            </a:r>
          </a:p>
          <a:p>
            <a:pPr algn="r"/>
            <a:r>
              <a:rPr lang="en-US" sz="1100" dirty="0"/>
              <a:t>Deutsche Post AG, Headquarters</a:t>
            </a:r>
          </a:p>
          <a:p>
            <a:pPr algn="r"/>
            <a:r>
              <a:rPr lang="en-US" sz="1100" dirty="0"/>
              <a:t>represented </a:t>
            </a:r>
            <a:r>
              <a:rPr lang="en-US" sz="1100" dirty="0" smtClean="0"/>
              <a:t>by Dr</a:t>
            </a:r>
            <a:r>
              <a:rPr lang="en-US" sz="1100" dirty="0"/>
              <a:t>. </a:t>
            </a:r>
            <a:r>
              <a:rPr lang="en-US" sz="1100" dirty="0" err="1"/>
              <a:t>Christof</a:t>
            </a:r>
            <a:r>
              <a:rPr lang="en-US" sz="1100" dirty="0"/>
              <a:t> E. </a:t>
            </a:r>
            <a:r>
              <a:rPr lang="en-US" sz="1100" dirty="0" err="1"/>
              <a:t>Ehrhart</a:t>
            </a:r>
            <a:r>
              <a:rPr lang="en-US" sz="1100" dirty="0"/>
              <a:t>,</a:t>
            </a:r>
          </a:p>
          <a:p>
            <a:pPr algn="r"/>
            <a:r>
              <a:rPr lang="en-US" sz="1100" dirty="0"/>
              <a:t>Executive Vice President Corporate Communications</a:t>
            </a:r>
          </a:p>
          <a:p>
            <a:pPr algn="r"/>
            <a:r>
              <a:rPr lang="en-US" sz="1100" dirty="0"/>
              <a:t>53250 Bonn, Germany</a:t>
            </a:r>
          </a:p>
          <a:p>
            <a:pPr algn="r"/>
            <a:endParaRPr lang="en-US" sz="1100" b="1" dirty="0" smtClean="0"/>
          </a:p>
          <a:p>
            <a:pPr algn="r"/>
            <a:r>
              <a:rPr lang="en-US" sz="1100" b="1" dirty="0" smtClean="0"/>
              <a:t>PROJECT </a:t>
            </a:r>
            <a:r>
              <a:rPr lang="en-US" sz="1100" b="1" dirty="0"/>
              <a:t>DIRECTOR</a:t>
            </a:r>
          </a:p>
          <a:p>
            <a:pPr algn="r"/>
            <a:r>
              <a:rPr lang="en-US" sz="1100" dirty="0"/>
              <a:t>Dr. Jan Dietrich Müller,</a:t>
            </a:r>
          </a:p>
          <a:p>
            <a:pPr algn="r"/>
            <a:r>
              <a:rPr lang="en-US" sz="1100" dirty="0"/>
              <a:t>Corporate Communications, Deutsche Post AG</a:t>
            </a:r>
          </a:p>
          <a:p>
            <a:pPr algn="r"/>
            <a:endParaRPr lang="en-US" sz="1100" dirty="0" smtClean="0"/>
          </a:p>
          <a:p>
            <a:pPr algn="r"/>
            <a:r>
              <a:rPr lang="en-US" sz="1100" b="1" dirty="0" smtClean="0"/>
              <a:t>PROJECT </a:t>
            </a:r>
            <a:r>
              <a:rPr lang="en-US" sz="1100" b="1" dirty="0"/>
              <a:t>MANAGEMENT AND EDITORIAL OFFICE</a:t>
            </a:r>
          </a:p>
          <a:p>
            <a:pPr algn="r"/>
            <a:r>
              <a:rPr lang="en-US" sz="1100" dirty="0"/>
              <a:t>Johannes </a:t>
            </a:r>
            <a:r>
              <a:rPr lang="en-US" sz="1100" dirty="0" err="1"/>
              <a:t>Oppolzer</a:t>
            </a:r>
            <a:r>
              <a:rPr lang="en-US" sz="1100" dirty="0"/>
              <a:t>,</a:t>
            </a:r>
          </a:p>
          <a:p>
            <a:pPr algn="r"/>
            <a:r>
              <a:rPr lang="en-US" sz="1100" dirty="0"/>
              <a:t>Corporate Communications, Deutsche Post </a:t>
            </a:r>
            <a:r>
              <a:rPr lang="en-US" sz="1100" dirty="0" smtClean="0"/>
              <a:t>AG</a:t>
            </a:r>
          </a:p>
          <a:p>
            <a:pPr algn="r"/>
            <a:endParaRPr lang="en-US" sz="1100" dirty="0"/>
          </a:p>
          <a:p>
            <a:pPr algn="r"/>
            <a:r>
              <a:rPr lang="en-US" sz="1100" dirty="0" smtClean="0"/>
              <a:t>February 2012</a:t>
            </a:r>
            <a:endParaRPr lang="en-US" sz="1100" dirty="0"/>
          </a:p>
        </p:txBody>
      </p:sp>
    </p:spTree>
    <p:extLst>
      <p:ext uri="{BB962C8B-B14F-4D97-AF65-F5344CB8AC3E}">
        <p14:creationId xmlns:p14="http://schemas.microsoft.com/office/powerpoint/2010/main" val="7627401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4371" name="Picture 3" descr="C:\Users\rtantime\Desktop\Logistics 2050\tree_on_meadow-scre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6287"/>
            <a:ext cx="9144000" cy="5861713"/>
          </a:xfrm>
          <a:prstGeom prst="rect">
            <a:avLst/>
          </a:prstGeom>
          <a:noFill/>
          <a:extLst>
            <a:ext uri="{909E8E84-426E-40DD-AFC4-6F175D3DCCD1}">
              <a14:hiddenFill xmlns:a14="http://schemas.microsoft.com/office/drawing/2010/main">
                <a:solidFill>
                  <a:srgbClr val="FFFFFF"/>
                </a:solidFill>
              </a14:hiddenFill>
            </a:ext>
          </a:extLst>
        </p:spPr>
      </p:pic>
      <p:pic>
        <p:nvPicPr>
          <p:cNvPr id="36" name="Bild 21" descr="Verlauf_laengs_large_RGB.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5580063"/>
            <a:ext cx="8785225"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 descr="C:\Users\rtantime\Desktop\Logistics 2050\tree_on_meadow-screen.jpg"/>
          <p:cNvPicPr>
            <a:picLocks noChangeAspect="1" noChangeArrowheads="1"/>
          </p:cNvPicPr>
          <p:nvPr/>
        </p:nvPicPr>
        <p:blipFill rotWithShape="1">
          <a:blip r:embed="rId2">
            <a:extLst>
              <a:ext uri="{28A0092B-C50C-407E-A947-70E740481C1C}">
                <a14:useLocalDpi xmlns:a14="http://schemas.microsoft.com/office/drawing/2010/main" val="0"/>
              </a:ext>
            </a:extLst>
          </a:blip>
          <a:srcRect b="95227"/>
          <a:stretch/>
        </p:blipFill>
        <p:spPr bwMode="auto">
          <a:xfrm>
            <a:off x="0" y="-3413"/>
            <a:ext cx="9144000" cy="110888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18"/>
          <p:cNvGrpSpPr>
            <a:grpSpLocks/>
          </p:cNvGrpSpPr>
          <p:nvPr/>
        </p:nvGrpSpPr>
        <p:grpSpPr bwMode="auto">
          <a:xfrm>
            <a:off x="973290" y="1550264"/>
            <a:ext cx="7188176" cy="737832"/>
            <a:chOff x="850" y="885"/>
            <a:chExt cx="3988" cy="299"/>
          </a:xfrm>
        </p:grpSpPr>
        <p:sp>
          <p:nvSpPr>
            <p:cNvPr id="6" name="AutoShape 2"/>
            <p:cNvSpPr>
              <a:spLocks noChangeArrowheads="1"/>
            </p:cNvSpPr>
            <p:nvPr/>
          </p:nvSpPr>
          <p:spPr bwMode="auto">
            <a:xfrm>
              <a:off x="850" y="922"/>
              <a:ext cx="3988" cy="201"/>
            </a:xfrm>
            <a:prstGeom prst="roundRect">
              <a:avLst>
                <a:gd name="adj" fmla="val 16667"/>
              </a:avLst>
            </a:prstGeom>
            <a:solidFill>
              <a:srgbClr val="FFCC00">
                <a:alpha val="89804"/>
              </a:srgbClr>
            </a:solidFill>
            <a:ln>
              <a:noFill/>
            </a:ln>
            <a:effectLst/>
            <a:extLst>
              <a:ext uri="{91240B29-F687-4F45-9708-019B960494DF}">
                <a14:hiddenLine xmlns:a14="http://schemas.microsoft.com/office/drawing/2010/main" w="9525" algn="ctr">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88000" tIns="72000" rIns="216000" bIns="72000" anchor="ctr"/>
            <a:lstStyle/>
            <a:p>
              <a:pPr algn="r" defTabSz="995363" eaLnBrk="1" hangingPunct="1">
                <a:spcBef>
                  <a:spcPct val="0"/>
                </a:spcBef>
                <a:spcAft>
                  <a:spcPct val="30000"/>
                </a:spcAft>
                <a:buSzPct val="100000"/>
              </a:pPr>
              <a:r>
                <a:rPr lang="en-US" sz="1800" b="1" dirty="0">
                  <a:solidFill>
                    <a:srgbClr val="000000"/>
                  </a:solidFill>
                </a:rPr>
                <a:t>	Untamed Economy – Impending Collapse</a:t>
              </a:r>
            </a:p>
          </p:txBody>
        </p:sp>
        <p:sp>
          <p:nvSpPr>
            <p:cNvPr id="8" name="Text Box 13"/>
            <p:cNvSpPr txBox="1">
              <a:spLocks noChangeArrowheads="1"/>
            </p:cNvSpPr>
            <p:nvPr/>
          </p:nvSpPr>
          <p:spPr bwMode="auto">
            <a:xfrm>
              <a:off x="1006" y="885"/>
              <a:ext cx="462" cy="2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995363">
                <a:defRPr sz="1200" b="1">
                  <a:solidFill>
                    <a:schemeClr val="tx1"/>
                  </a:solidFill>
                  <a:latin typeface="Arial" charset="0"/>
                </a:defRPr>
              </a:lvl1pPr>
              <a:lvl2pPr marL="742950" indent="-285750" defTabSz="995363">
                <a:defRPr sz="1200" b="1">
                  <a:solidFill>
                    <a:schemeClr val="tx1"/>
                  </a:solidFill>
                  <a:latin typeface="Arial" charset="0"/>
                </a:defRPr>
              </a:lvl2pPr>
              <a:lvl3pPr marL="1143000" indent="-228600" defTabSz="995363">
                <a:defRPr sz="1200" b="1">
                  <a:solidFill>
                    <a:schemeClr val="tx1"/>
                  </a:solidFill>
                  <a:latin typeface="Arial" charset="0"/>
                </a:defRPr>
              </a:lvl3pPr>
              <a:lvl4pPr marL="1600200" indent="-228600" defTabSz="995363">
                <a:defRPr sz="1200" b="1">
                  <a:solidFill>
                    <a:schemeClr val="tx1"/>
                  </a:solidFill>
                  <a:latin typeface="Arial" charset="0"/>
                </a:defRPr>
              </a:lvl4pPr>
              <a:lvl5pPr marL="2057400" indent="-228600" defTabSz="995363">
                <a:defRPr sz="1200" b="1">
                  <a:solidFill>
                    <a:schemeClr val="tx1"/>
                  </a:solidFill>
                  <a:latin typeface="Arial" charset="0"/>
                </a:defRPr>
              </a:lvl5pPr>
              <a:lvl6pPr marL="2514600" indent="-228600" defTabSz="995363" eaLnBrk="0" fontAlgn="base" hangingPunct="0">
                <a:spcBef>
                  <a:spcPct val="50000"/>
                </a:spcBef>
                <a:spcAft>
                  <a:spcPct val="0"/>
                </a:spcAft>
                <a:defRPr sz="1200" b="1">
                  <a:solidFill>
                    <a:schemeClr val="tx1"/>
                  </a:solidFill>
                  <a:latin typeface="Arial" charset="0"/>
                </a:defRPr>
              </a:lvl6pPr>
              <a:lvl7pPr marL="2971800" indent="-228600" defTabSz="995363" eaLnBrk="0" fontAlgn="base" hangingPunct="0">
                <a:spcBef>
                  <a:spcPct val="50000"/>
                </a:spcBef>
                <a:spcAft>
                  <a:spcPct val="0"/>
                </a:spcAft>
                <a:defRPr sz="1200" b="1">
                  <a:solidFill>
                    <a:schemeClr val="tx1"/>
                  </a:solidFill>
                  <a:latin typeface="Arial" charset="0"/>
                </a:defRPr>
              </a:lvl7pPr>
              <a:lvl8pPr marL="3429000" indent="-228600" defTabSz="995363" eaLnBrk="0" fontAlgn="base" hangingPunct="0">
                <a:spcBef>
                  <a:spcPct val="50000"/>
                </a:spcBef>
                <a:spcAft>
                  <a:spcPct val="0"/>
                </a:spcAft>
                <a:defRPr sz="1200" b="1">
                  <a:solidFill>
                    <a:schemeClr val="tx1"/>
                  </a:solidFill>
                  <a:latin typeface="Arial" charset="0"/>
                </a:defRPr>
              </a:lvl8pPr>
              <a:lvl9pPr marL="3886200" indent="-228600" defTabSz="995363" eaLnBrk="0" fontAlgn="base" hangingPunct="0">
                <a:spcBef>
                  <a:spcPct val="50000"/>
                </a:spcBef>
                <a:spcAft>
                  <a:spcPct val="0"/>
                </a:spcAft>
                <a:defRPr sz="1200" b="1">
                  <a:solidFill>
                    <a:schemeClr val="tx1"/>
                  </a:solidFill>
                  <a:latin typeface="Arial" charset="0"/>
                </a:defRPr>
              </a:lvl9pPr>
            </a:lstStyle>
            <a:p>
              <a:r>
                <a:rPr lang="en-US" sz="4800" dirty="0">
                  <a:solidFill>
                    <a:schemeClr val="bg1"/>
                  </a:solidFill>
                  <a:effectLst>
                    <a:outerShdw blurRad="50800" dist="38100" dir="2700000" algn="tl" rotWithShape="0">
                      <a:prstClr val="black">
                        <a:alpha val="40000"/>
                      </a:prstClr>
                    </a:outerShdw>
                  </a:effectLst>
                </a:rPr>
                <a:t>1</a:t>
              </a:r>
            </a:p>
          </p:txBody>
        </p:sp>
      </p:grpSp>
      <p:grpSp>
        <p:nvGrpSpPr>
          <p:cNvPr id="9" name="Group 19"/>
          <p:cNvGrpSpPr>
            <a:grpSpLocks/>
          </p:cNvGrpSpPr>
          <p:nvPr/>
        </p:nvGrpSpPr>
        <p:grpSpPr bwMode="auto">
          <a:xfrm>
            <a:off x="972520" y="2272440"/>
            <a:ext cx="7188850" cy="738189"/>
            <a:chOff x="850" y="1390"/>
            <a:chExt cx="3934" cy="620"/>
          </a:xfrm>
        </p:grpSpPr>
        <p:sp>
          <p:nvSpPr>
            <p:cNvPr id="10" name="AutoShape 3"/>
            <p:cNvSpPr>
              <a:spLocks noChangeArrowheads="1"/>
            </p:cNvSpPr>
            <p:nvPr/>
          </p:nvSpPr>
          <p:spPr bwMode="auto">
            <a:xfrm>
              <a:off x="850" y="1478"/>
              <a:ext cx="3934" cy="415"/>
            </a:xfrm>
            <a:prstGeom prst="roundRect">
              <a:avLst>
                <a:gd name="adj" fmla="val 16667"/>
              </a:avLst>
            </a:prstGeom>
            <a:solidFill>
              <a:srgbClr val="FFCC00">
                <a:alpha val="89804"/>
              </a:srgbClr>
            </a:solidFill>
            <a:ln>
              <a:noFill/>
            </a:ln>
            <a:effectLst/>
            <a:extLst>
              <a:ext uri="{91240B29-F687-4F45-9708-019B960494DF}">
                <a14:hiddenLine xmlns:a14="http://schemas.microsoft.com/office/drawing/2010/main" w="9525" algn="ctr">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88000" tIns="72000" rIns="216000" bIns="72000" anchor="ctr"/>
            <a:lstStyle/>
            <a:p>
              <a:pPr algn="r" defTabSz="995363" eaLnBrk="1" hangingPunct="1">
                <a:spcBef>
                  <a:spcPct val="0"/>
                </a:spcBef>
                <a:spcAft>
                  <a:spcPct val="30000"/>
                </a:spcAft>
                <a:buSzPct val="100000"/>
              </a:pPr>
              <a:r>
                <a:rPr lang="en-US" sz="1800" b="1" dirty="0" smtClean="0">
                  <a:solidFill>
                    <a:srgbClr val="000000"/>
                  </a:solidFill>
                </a:rPr>
                <a:t>Mega-efficiency </a:t>
              </a:r>
              <a:r>
                <a:rPr lang="en-US" sz="1800" b="1" dirty="0">
                  <a:solidFill>
                    <a:srgbClr val="000000"/>
                  </a:solidFill>
                </a:rPr>
                <a:t>in Megacities</a:t>
              </a:r>
            </a:p>
          </p:txBody>
        </p:sp>
        <p:sp>
          <p:nvSpPr>
            <p:cNvPr id="12" name="Text Box 14"/>
            <p:cNvSpPr txBox="1">
              <a:spLocks noChangeArrowheads="1"/>
            </p:cNvSpPr>
            <p:nvPr/>
          </p:nvSpPr>
          <p:spPr bwMode="auto">
            <a:xfrm>
              <a:off x="1004" y="1390"/>
              <a:ext cx="462" cy="62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995363">
                <a:defRPr sz="1200" b="1">
                  <a:solidFill>
                    <a:schemeClr val="tx1"/>
                  </a:solidFill>
                  <a:latin typeface="Arial" charset="0"/>
                </a:defRPr>
              </a:lvl1pPr>
              <a:lvl2pPr marL="742950" indent="-285750" defTabSz="995363">
                <a:defRPr sz="1200" b="1">
                  <a:solidFill>
                    <a:schemeClr val="tx1"/>
                  </a:solidFill>
                  <a:latin typeface="Arial" charset="0"/>
                </a:defRPr>
              </a:lvl2pPr>
              <a:lvl3pPr marL="1143000" indent="-228600" defTabSz="995363">
                <a:defRPr sz="1200" b="1">
                  <a:solidFill>
                    <a:schemeClr val="tx1"/>
                  </a:solidFill>
                  <a:latin typeface="Arial" charset="0"/>
                </a:defRPr>
              </a:lvl3pPr>
              <a:lvl4pPr marL="1600200" indent="-228600" defTabSz="995363">
                <a:defRPr sz="1200" b="1">
                  <a:solidFill>
                    <a:schemeClr val="tx1"/>
                  </a:solidFill>
                  <a:latin typeface="Arial" charset="0"/>
                </a:defRPr>
              </a:lvl4pPr>
              <a:lvl5pPr marL="2057400" indent="-228600" defTabSz="995363">
                <a:defRPr sz="1200" b="1">
                  <a:solidFill>
                    <a:schemeClr val="tx1"/>
                  </a:solidFill>
                  <a:latin typeface="Arial" charset="0"/>
                </a:defRPr>
              </a:lvl5pPr>
              <a:lvl6pPr marL="2514600" indent="-228600" defTabSz="995363" eaLnBrk="0" fontAlgn="base" hangingPunct="0">
                <a:spcBef>
                  <a:spcPct val="50000"/>
                </a:spcBef>
                <a:spcAft>
                  <a:spcPct val="0"/>
                </a:spcAft>
                <a:defRPr sz="1200" b="1">
                  <a:solidFill>
                    <a:schemeClr val="tx1"/>
                  </a:solidFill>
                  <a:latin typeface="Arial" charset="0"/>
                </a:defRPr>
              </a:lvl6pPr>
              <a:lvl7pPr marL="2971800" indent="-228600" defTabSz="995363" eaLnBrk="0" fontAlgn="base" hangingPunct="0">
                <a:spcBef>
                  <a:spcPct val="50000"/>
                </a:spcBef>
                <a:spcAft>
                  <a:spcPct val="0"/>
                </a:spcAft>
                <a:defRPr sz="1200" b="1">
                  <a:solidFill>
                    <a:schemeClr val="tx1"/>
                  </a:solidFill>
                  <a:latin typeface="Arial" charset="0"/>
                </a:defRPr>
              </a:lvl7pPr>
              <a:lvl8pPr marL="3429000" indent="-228600" defTabSz="995363" eaLnBrk="0" fontAlgn="base" hangingPunct="0">
                <a:spcBef>
                  <a:spcPct val="50000"/>
                </a:spcBef>
                <a:spcAft>
                  <a:spcPct val="0"/>
                </a:spcAft>
                <a:defRPr sz="1200" b="1">
                  <a:solidFill>
                    <a:schemeClr val="tx1"/>
                  </a:solidFill>
                  <a:latin typeface="Arial" charset="0"/>
                </a:defRPr>
              </a:lvl8pPr>
              <a:lvl9pPr marL="3886200" indent="-228600" defTabSz="995363" eaLnBrk="0" fontAlgn="base" hangingPunct="0">
                <a:spcBef>
                  <a:spcPct val="50000"/>
                </a:spcBef>
                <a:spcAft>
                  <a:spcPct val="0"/>
                </a:spcAft>
                <a:defRPr sz="1200" b="1">
                  <a:solidFill>
                    <a:schemeClr val="tx1"/>
                  </a:solidFill>
                  <a:latin typeface="Arial" charset="0"/>
                </a:defRPr>
              </a:lvl9pPr>
            </a:lstStyle>
            <a:p>
              <a:r>
                <a:rPr lang="en-US" sz="4800" dirty="0">
                  <a:solidFill>
                    <a:schemeClr val="bg1"/>
                  </a:solidFill>
                  <a:effectLst>
                    <a:outerShdw blurRad="50800" dist="38100" dir="2700000" algn="tl" rotWithShape="0">
                      <a:prstClr val="black">
                        <a:alpha val="40000"/>
                      </a:prstClr>
                    </a:outerShdw>
                  </a:effectLst>
                </a:rPr>
                <a:t>2</a:t>
              </a:r>
            </a:p>
          </p:txBody>
        </p:sp>
      </p:grpSp>
      <p:grpSp>
        <p:nvGrpSpPr>
          <p:cNvPr id="13" name="Group 20"/>
          <p:cNvGrpSpPr>
            <a:grpSpLocks/>
          </p:cNvGrpSpPr>
          <p:nvPr/>
        </p:nvGrpSpPr>
        <p:grpSpPr bwMode="auto">
          <a:xfrm>
            <a:off x="973290" y="2996611"/>
            <a:ext cx="7188176" cy="738187"/>
            <a:chOff x="850" y="1955"/>
            <a:chExt cx="5170" cy="620"/>
          </a:xfrm>
        </p:grpSpPr>
        <p:sp>
          <p:nvSpPr>
            <p:cNvPr id="14" name="AutoShape 6"/>
            <p:cNvSpPr>
              <a:spLocks noChangeArrowheads="1"/>
            </p:cNvSpPr>
            <p:nvPr/>
          </p:nvSpPr>
          <p:spPr bwMode="auto">
            <a:xfrm>
              <a:off x="850" y="2034"/>
              <a:ext cx="5170" cy="415"/>
            </a:xfrm>
            <a:prstGeom prst="roundRect">
              <a:avLst>
                <a:gd name="adj" fmla="val 16667"/>
              </a:avLst>
            </a:prstGeom>
            <a:solidFill>
              <a:srgbClr val="FFCC00">
                <a:alpha val="89804"/>
              </a:srgbClr>
            </a:solidFill>
            <a:ln>
              <a:noFill/>
            </a:ln>
            <a:effectLst/>
            <a:extLst>
              <a:ext uri="{91240B29-F687-4F45-9708-019B960494DF}">
                <a14:hiddenLine xmlns:a14="http://schemas.microsoft.com/office/drawing/2010/main" w="9525" algn="ctr">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88000" tIns="72000" rIns="216000" bIns="72000" anchor="ctr"/>
            <a:lstStyle/>
            <a:p>
              <a:pPr algn="r" defTabSz="995363" eaLnBrk="1" hangingPunct="1">
                <a:spcBef>
                  <a:spcPct val="0"/>
                </a:spcBef>
                <a:spcAft>
                  <a:spcPct val="30000"/>
                </a:spcAft>
                <a:buSzPct val="100000"/>
              </a:pPr>
              <a:r>
                <a:rPr lang="en-US" sz="1800" b="1" dirty="0">
                  <a:solidFill>
                    <a:srgbClr val="000000"/>
                  </a:solidFill>
                </a:rPr>
                <a:t>Customized Lifestyles</a:t>
              </a:r>
            </a:p>
          </p:txBody>
        </p:sp>
        <p:sp>
          <p:nvSpPr>
            <p:cNvPr id="16" name="Text Box 15"/>
            <p:cNvSpPr txBox="1">
              <a:spLocks noChangeArrowheads="1"/>
            </p:cNvSpPr>
            <p:nvPr/>
          </p:nvSpPr>
          <p:spPr bwMode="auto">
            <a:xfrm>
              <a:off x="1049" y="1955"/>
              <a:ext cx="462" cy="62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995363">
                <a:defRPr sz="1200" b="1">
                  <a:solidFill>
                    <a:schemeClr val="tx1"/>
                  </a:solidFill>
                  <a:latin typeface="Arial" charset="0"/>
                </a:defRPr>
              </a:lvl1pPr>
              <a:lvl2pPr marL="742950" indent="-285750" defTabSz="995363">
                <a:defRPr sz="1200" b="1">
                  <a:solidFill>
                    <a:schemeClr val="tx1"/>
                  </a:solidFill>
                  <a:latin typeface="Arial" charset="0"/>
                </a:defRPr>
              </a:lvl2pPr>
              <a:lvl3pPr marL="1143000" indent="-228600" defTabSz="995363">
                <a:defRPr sz="1200" b="1">
                  <a:solidFill>
                    <a:schemeClr val="tx1"/>
                  </a:solidFill>
                  <a:latin typeface="Arial" charset="0"/>
                </a:defRPr>
              </a:lvl3pPr>
              <a:lvl4pPr marL="1600200" indent="-228600" defTabSz="995363">
                <a:defRPr sz="1200" b="1">
                  <a:solidFill>
                    <a:schemeClr val="tx1"/>
                  </a:solidFill>
                  <a:latin typeface="Arial" charset="0"/>
                </a:defRPr>
              </a:lvl4pPr>
              <a:lvl5pPr marL="2057400" indent="-228600" defTabSz="995363">
                <a:defRPr sz="1200" b="1">
                  <a:solidFill>
                    <a:schemeClr val="tx1"/>
                  </a:solidFill>
                  <a:latin typeface="Arial" charset="0"/>
                </a:defRPr>
              </a:lvl5pPr>
              <a:lvl6pPr marL="2514600" indent="-228600" defTabSz="995363" eaLnBrk="0" fontAlgn="base" hangingPunct="0">
                <a:spcBef>
                  <a:spcPct val="50000"/>
                </a:spcBef>
                <a:spcAft>
                  <a:spcPct val="0"/>
                </a:spcAft>
                <a:defRPr sz="1200" b="1">
                  <a:solidFill>
                    <a:schemeClr val="tx1"/>
                  </a:solidFill>
                  <a:latin typeface="Arial" charset="0"/>
                </a:defRPr>
              </a:lvl6pPr>
              <a:lvl7pPr marL="2971800" indent="-228600" defTabSz="995363" eaLnBrk="0" fontAlgn="base" hangingPunct="0">
                <a:spcBef>
                  <a:spcPct val="50000"/>
                </a:spcBef>
                <a:spcAft>
                  <a:spcPct val="0"/>
                </a:spcAft>
                <a:defRPr sz="1200" b="1">
                  <a:solidFill>
                    <a:schemeClr val="tx1"/>
                  </a:solidFill>
                  <a:latin typeface="Arial" charset="0"/>
                </a:defRPr>
              </a:lvl7pPr>
              <a:lvl8pPr marL="3429000" indent="-228600" defTabSz="995363" eaLnBrk="0" fontAlgn="base" hangingPunct="0">
                <a:spcBef>
                  <a:spcPct val="50000"/>
                </a:spcBef>
                <a:spcAft>
                  <a:spcPct val="0"/>
                </a:spcAft>
                <a:defRPr sz="1200" b="1">
                  <a:solidFill>
                    <a:schemeClr val="tx1"/>
                  </a:solidFill>
                  <a:latin typeface="Arial" charset="0"/>
                </a:defRPr>
              </a:lvl8pPr>
              <a:lvl9pPr marL="3886200" indent="-228600" defTabSz="995363" eaLnBrk="0" fontAlgn="base" hangingPunct="0">
                <a:spcBef>
                  <a:spcPct val="50000"/>
                </a:spcBef>
                <a:spcAft>
                  <a:spcPct val="0"/>
                </a:spcAft>
                <a:defRPr sz="1200" b="1">
                  <a:solidFill>
                    <a:schemeClr val="tx1"/>
                  </a:solidFill>
                  <a:latin typeface="Arial" charset="0"/>
                </a:defRPr>
              </a:lvl9pPr>
            </a:lstStyle>
            <a:p>
              <a:r>
                <a:rPr lang="en-US" sz="4800" dirty="0">
                  <a:solidFill>
                    <a:schemeClr val="bg1"/>
                  </a:solidFill>
                  <a:effectLst>
                    <a:outerShdw blurRad="50800" dist="38100" dir="2700000" algn="tl" rotWithShape="0">
                      <a:prstClr val="black">
                        <a:alpha val="40000"/>
                      </a:prstClr>
                    </a:outerShdw>
                  </a:effectLst>
                </a:rPr>
                <a:t>3</a:t>
              </a:r>
            </a:p>
          </p:txBody>
        </p:sp>
      </p:grpSp>
      <p:grpSp>
        <p:nvGrpSpPr>
          <p:cNvPr id="21" name="Group 22"/>
          <p:cNvGrpSpPr>
            <a:grpSpLocks/>
          </p:cNvGrpSpPr>
          <p:nvPr/>
        </p:nvGrpSpPr>
        <p:grpSpPr bwMode="auto">
          <a:xfrm>
            <a:off x="972521" y="4410605"/>
            <a:ext cx="7188176" cy="738188"/>
            <a:chOff x="850" y="3059"/>
            <a:chExt cx="5170" cy="620"/>
          </a:xfrm>
        </p:grpSpPr>
        <p:sp>
          <p:nvSpPr>
            <p:cNvPr id="22" name="AutoShape 4"/>
            <p:cNvSpPr>
              <a:spLocks noChangeArrowheads="1"/>
            </p:cNvSpPr>
            <p:nvPr/>
          </p:nvSpPr>
          <p:spPr bwMode="auto">
            <a:xfrm>
              <a:off x="850" y="3146"/>
              <a:ext cx="5170" cy="415"/>
            </a:xfrm>
            <a:prstGeom prst="roundRect">
              <a:avLst>
                <a:gd name="adj" fmla="val 16667"/>
              </a:avLst>
            </a:prstGeom>
            <a:solidFill>
              <a:srgbClr val="FFCC00">
                <a:alpha val="89804"/>
              </a:srgbClr>
            </a:solidFill>
            <a:ln>
              <a:noFill/>
            </a:ln>
            <a:effectLst/>
            <a:extLst>
              <a:ext uri="{91240B29-F687-4F45-9708-019B960494DF}">
                <a14:hiddenLine xmlns:a14="http://schemas.microsoft.com/office/drawing/2010/main" w="9525" algn="ctr">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88000" tIns="72000" rIns="216000" bIns="72000" anchor="ctr"/>
            <a:lstStyle/>
            <a:p>
              <a:pPr algn="r" defTabSz="995363" eaLnBrk="1" hangingPunct="1">
                <a:spcBef>
                  <a:spcPct val="0"/>
                </a:spcBef>
                <a:spcAft>
                  <a:spcPct val="30000"/>
                </a:spcAft>
                <a:buSzPct val="100000"/>
              </a:pPr>
              <a:r>
                <a:rPr lang="en-US" sz="1800" b="1" dirty="0">
                  <a:solidFill>
                    <a:srgbClr val="000000"/>
                  </a:solidFill>
                </a:rPr>
                <a:t>Global Resilience – Local Adaptation</a:t>
              </a:r>
            </a:p>
          </p:txBody>
        </p:sp>
        <p:sp>
          <p:nvSpPr>
            <p:cNvPr id="24" name="Text Box 17"/>
            <p:cNvSpPr txBox="1">
              <a:spLocks noChangeArrowheads="1"/>
            </p:cNvSpPr>
            <p:nvPr/>
          </p:nvSpPr>
          <p:spPr bwMode="auto">
            <a:xfrm>
              <a:off x="1049" y="3059"/>
              <a:ext cx="462" cy="62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995363">
                <a:defRPr sz="1200" b="1">
                  <a:solidFill>
                    <a:schemeClr val="tx1"/>
                  </a:solidFill>
                  <a:latin typeface="Arial" charset="0"/>
                </a:defRPr>
              </a:lvl1pPr>
              <a:lvl2pPr marL="742950" indent="-285750" defTabSz="995363">
                <a:defRPr sz="1200" b="1">
                  <a:solidFill>
                    <a:schemeClr val="tx1"/>
                  </a:solidFill>
                  <a:latin typeface="Arial" charset="0"/>
                </a:defRPr>
              </a:lvl2pPr>
              <a:lvl3pPr marL="1143000" indent="-228600" defTabSz="995363">
                <a:defRPr sz="1200" b="1">
                  <a:solidFill>
                    <a:schemeClr val="tx1"/>
                  </a:solidFill>
                  <a:latin typeface="Arial" charset="0"/>
                </a:defRPr>
              </a:lvl3pPr>
              <a:lvl4pPr marL="1600200" indent="-228600" defTabSz="995363">
                <a:defRPr sz="1200" b="1">
                  <a:solidFill>
                    <a:schemeClr val="tx1"/>
                  </a:solidFill>
                  <a:latin typeface="Arial" charset="0"/>
                </a:defRPr>
              </a:lvl4pPr>
              <a:lvl5pPr marL="2057400" indent="-228600" defTabSz="995363">
                <a:defRPr sz="1200" b="1">
                  <a:solidFill>
                    <a:schemeClr val="tx1"/>
                  </a:solidFill>
                  <a:latin typeface="Arial" charset="0"/>
                </a:defRPr>
              </a:lvl5pPr>
              <a:lvl6pPr marL="2514600" indent="-228600" defTabSz="995363" eaLnBrk="0" fontAlgn="base" hangingPunct="0">
                <a:spcBef>
                  <a:spcPct val="50000"/>
                </a:spcBef>
                <a:spcAft>
                  <a:spcPct val="0"/>
                </a:spcAft>
                <a:defRPr sz="1200" b="1">
                  <a:solidFill>
                    <a:schemeClr val="tx1"/>
                  </a:solidFill>
                  <a:latin typeface="Arial" charset="0"/>
                </a:defRPr>
              </a:lvl6pPr>
              <a:lvl7pPr marL="2971800" indent="-228600" defTabSz="995363" eaLnBrk="0" fontAlgn="base" hangingPunct="0">
                <a:spcBef>
                  <a:spcPct val="50000"/>
                </a:spcBef>
                <a:spcAft>
                  <a:spcPct val="0"/>
                </a:spcAft>
                <a:defRPr sz="1200" b="1">
                  <a:solidFill>
                    <a:schemeClr val="tx1"/>
                  </a:solidFill>
                  <a:latin typeface="Arial" charset="0"/>
                </a:defRPr>
              </a:lvl7pPr>
              <a:lvl8pPr marL="3429000" indent="-228600" defTabSz="995363" eaLnBrk="0" fontAlgn="base" hangingPunct="0">
                <a:spcBef>
                  <a:spcPct val="50000"/>
                </a:spcBef>
                <a:spcAft>
                  <a:spcPct val="0"/>
                </a:spcAft>
                <a:defRPr sz="1200" b="1">
                  <a:solidFill>
                    <a:schemeClr val="tx1"/>
                  </a:solidFill>
                  <a:latin typeface="Arial" charset="0"/>
                </a:defRPr>
              </a:lvl8pPr>
              <a:lvl9pPr marL="3886200" indent="-228600" defTabSz="995363" eaLnBrk="0" fontAlgn="base" hangingPunct="0">
                <a:spcBef>
                  <a:spcPct val="50000"/>
                </a:spcBef>
                <a:spcAft>
                  <a:spcPct val="0"/>
                </a:spcAft>
                <a:defRPr sz="1200" b="1">
                  <a:solidFill>
                    <a:schemeClr val="tx1"/>
                  </a:solidFill>
                  <a:latin typeface="Arial" charset="0"/>
                </a:defRPr>
              </a:lvl9pPr>
            </a:lstStyle>
            <a:p>
              <a:r>
                <a:rPr lang="en-US" sz="4800" dirty="0">
                  <a:solidFill>
                    <a:schemeClr val="bg1"/>
                  </a:solidFill>
                  <a:effectLst>
                    <a:outerShdw blurRad="50800" dist="38100" dir="2700000" algn="tl" rotWithShape="0">
                      <a:prstClr val="black">
                        <a:alpha val="40000"/>
                      </a:prstClr>
                    </a:outerShdw>
                  </a:effectLst>
                </a:rPr>
                <a:t>5</a:t>
              </a:r>
            </a:p>
          </p:txBody>
        </p:sp>
      </p:grpSp>
      <p:sp>
        <p:nvSpPr>
          <p:cNvPr id="25" name="Title 1"/>
          <p:cNvSpPr>
            <a:spLocks noGrp="1"/>
          </p:cNvSpPr>
          <p:nvPr>
            <p:ph type="title" idx="4294967295"/>
          </p:nvPr>
        </p:nvSpPr>
        <p:spPr>
          <a:xfrm>
            <a:off x="468313" y="468313"/>
            <a:ext cx="8207375" cy="900112"/>
          </a:xfrm>
        </p:spPr>
        <p:txBody>
          <a:bodyPr/>
          <a:lstStyle/>
          <a:p>
            <a:pPr>
              <a:defRPr/>
            </a:pPr>
            <a:r>
              <a:rPr lang="en-US" dirty="0" smtClean="0">
                <a:solidFill>
                  <a:srgbClr val="FFCC00"/>
                </a:solidFill>
                <a:effectLst>
                  <a:outerShdw blurRad="50800" dist="38100" algn="l" rotWithShape="0">
                    <a:prstClr val="black">
                      <a:alpha val="40000"/>
                    </a:prstClr>
                  </a:outerShdw>
                </a:effectLst>
              </a:rPr>
              <a:t>Logistics 2050 scenarios - overview</a:t>
            </a:r>
            <a:endParaRPr lang="th-TH" dirty="0">
              <a:solidFill>
                <a:srgbClr val="FFCC00"/>
              </a:solidFill>
              <a:effectLst>
                <a:outerShdw blurRad="50800" dist="38100" algn="l" rotWithShape="0">
                  <a:prstClr val="black">
                    <a:alpha val="40000"/>
                  </a:prstClr>
                </a:outerShdw>
              </a:effectLst>
            </a:endParaRPr>
          </a:p>
        </p:txBody>
      </p:sp>
      <p:grpSp>
        <p:nvGrpSpPr>
          <p:cNvPr id="26" name="Group 20"/>
          <p:cNvGrpSpPr>
            <a:grpSpLocks/>
          </p:cNvGrpSpPr>
          <p:nvPr/>
        </p:nvGrpSpPr>
        <p:grpSpPr bwMode="auto">
          <a:xfrm>
            <a:off x="973290" y="3728663"/>
            <a:ext cx="7188176" cy="738187"/>
            <a:chOff x="850" y="1955"/>
            <a:chExt cx="5170" cy="620"/>
          </a:xfrm>
        </p:grpSpPr>
        <p:sp>
          <p:nvSpPr>
            <p:cNvPr id="27" name="AutoShape 6"/>
            <p:cNvSpPr>
              <a:spLocks noChangeArrowheads="1"/>
            </p:cNvSpPr>
            <p:nvPr/>
          </p:nvSpPr>
          <p:spPr bwMode="auto">
            <a:xfrm>
              <a:off x="850" y="2034"/>
              <a:ext cx="5170" cy="415"/>
            </a:xfrm>
            <a:prstGeom prst="roundRect">
              <a:avLst>
                <a:gd name="adj" fmla="val 16667"/>
              </a:avLst>
            </a:prstGeom>
            <a:solidFill>
              <a:srgbClr val="FFCC00">
                <a:alpha val="89804"/>
              </a:srgbClr>
            </a:solidFill>
            <a:ln>
              <a:noFill/>
            </a:ln>
            <a:effectLst/>
            <a:extLst>
              <a:ext uri="{91240B29-F687-4F45-9708-019B960494DF}">
                <a14:hiddenLine xmlns:a14="http://schemas.microsoft.com/office/drawing/2010/main" w="9525" algn="ctr">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88000" tIns="72000" rIns="216000" bIns="72000" anchor="ctr"/>
            <a:lstStyle/>
            <a:p>
              <a:pPr algn="r" defTabSz="995363">
                <a:spcAft>
                  <a:spcPct val="30000"/>
                </a:spcAft>
                <a:buSzPct val="100000"/>
              </a:pPr>
              <a:r>
                <a:rPr lang="en-US" sz="1800" b="1" dirty="0">
                  <a:solidFill>
                    <a:srgbClr val="000000"/>
                  </a:solidFill>
                </a:rPr>
                <a:t>Paralyzing Protectionism</a:t>
              </a:r>
            </a:p>
          </p:txBody>
        </p:sp>
        <p:sp>
          <p:nvSpPr>
            <p:cNvPr id="28" name="Text Box 15"/>
            <p:cNvSpPr txBox="1">
              <a:spLocks noChangeArrowheads="1"/>
            </p:cNvSpPr>
            <p:nvPr/>
          </p:nvSpPr>
          <p:spPr bwMode="auto">
            <a:xfrm>
              <a:off x="1049" y="1955"/>
              <a:ext cx="462" cy="62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995363">
                <a:defRPr sz="1200" b="1">
                  <a:solidFill>
                    <a:schemeClr val="tx1"/>
                  </a:solidFill>
                  <a:latin typeface="Arial" charset="0"/>
                </a:defRPr>
              </a:lvl1pPr>
              <a:lvl2pPr marL="742950" indent="-285750" defTabSz="995363">
                <a:defRPr sz="1200" b="1">
                  <a:solidFill>
                    <a:schemeClr val="tx1"/>
                  </a:solidFill>
                  <a:latin typeface="Arial" charset="0"/>
                </a:defRPr>
              </a:lvl2pPr>
              <a:lvl3pPr marL="1143000" indent="-228600" defTabSz="995363">
                <a:defRPr sz="1200" b="1">
                  <a:solidFill>
                    <a:schemeClr val="tx1"/>
                  </a:solidFill>
                  <a:latin typeface="Arial" charset="0"/>
                </a:defRPr>
              </a:lvl3pPr>
              <a:lvl4pPr marL="1600200" indent="-228600" defTabSz="995363">
                <a:defRPr sz="1200" b="1">
                  <a:solidFill>
                    <a:schemeClr val="tx1"/>
                  </a:solidFill>
                  <a:latin typeface="Arial" charset="0"/>
                </a:defRPr>
              </a:lvl4pPr>
              <a:lvl5pPr marL="2057400" indent="-228600" defTabSz="995363">
                <a:defRPr sz="1200" b="1">
                  <a:solidFill>
                    <a:schemeClr val="tx1"/>
                  </a:solidFill>
                  <a:latin typeface="Arial" charset="0"/>
                </a:defRPr>
              </a:lvl5pPr>
              <a:lvl6pPr marL="2514600" indent="-228600" defTabSz="995363" eaLnBrk="0" fontAlgn="base" hangingPunct="0">
                <a:spcBef>
                  <a:spcPct val="50000"/>
                </a:spcBef>
                <a:spcAft>
                  <a:spcPct val="0"/>
                </a:spcAft>
                <a:defRPr sz="1200" b="1">
                  <a:solidFill>
                    <a:schemeClr val="tx1"/>
                  </a:solidFill>
                  <a:latin typeface="Arial" charset="0"/>
                </a:defRPr>
              </a:lvl6pPr>
              <a:lvl7pPr marL="2971800" indent="-228600" defTabSz="995363" eaLnBrk="0" fontAlgn="base" hangingPunct="0">
                <a:spcBef>
                  <a:spcPct val="50000"/>
                </a:spcBef>
                <a:spcAft>
                  <a:spcPct val="0"/>
                </a:spcAft>
                <a:defRPr sz="1200" b="1">
                  <a:solidFill>
                    <a:schemeClr val="tx1"/>
                  </a:solidFill>
                  <a:latin typeface="Arial" charset="0"/>
                </a:defRPr>
              </a:lvl7pPr>
              <a:lvl8pPr marL="3429000" indent="-228600" defTabSz="995363" eaLnBrk="0" fontAlgn="base" hangingPunct="0">
                <a:spcBef>
                  <a:spcPct val="50000"/>
                </a:spcBef>
                <a:spcAft>
                  <a:spcPct val="0"/>
                </a:spcAft>
                <a:defRPr sz="1200" b="1">
                  <a:solidFill>
                    <a:schemeClr val="tx1"/>
                  </a:solidFill>
                  <a:latin typeface="Arial" charset="0"/>
                </a:defRPr>
              </a:lvl8pPr>
              <a:lvl9pPr marL="3886200" indent="-228600" defTabSz="995363" eaLnBrk="0" fontAlgn="base" hangingPunct="0">
                <a:spcBef>
                  <a:spcPct val="50000"/>
                </a:spcBef>
                <a:spcAft>
                  <a:spcPct val="0"/>
                </a:spcAft>
                <a:defRPr sz="1200" b="1">
                  <a:solidFill>
                    <a:schemeClr val="tx1"/>
                  </a:solidFill>
                  <a:latin typeface="Arial" charset="0"/>
                </a:defRPr>
              </a:lvl9pPr>
            </a:lstStyle>
            <a:p>
              <a:r>
                <a:rPr lang="en-US" sz="4800" dirty="0" smtClean="0">
                  <a:solidFill>
                    <a:schemeClr val="bg1"/>
                  </a:solidFill>
                  <a:effectLst>
                    <a:outerShdw blurRad="50800" dist="38100" dir="2700000" algn="tl" rotWithShape="0">
                      <a:prstClr val="black">
                        <a:alpha val="40000"/>
                      </a:prstClr>
                    </a:outerShdw>
                  </a:effectLst>
                </a:rPr>
                <a:t>4</a:t>
              </a:r>
              <a:endParaRPr lang="en-US" sz="4800" dirty="0">
                <a:solidFill>
                  <a:schemeClr val="bg1"/>
                </a:solidFill>
                <a:effectLst>
                  <a:outerShdw blurRad="50800" dist="38100" dir="2700000" algn="tl" rotWithShape="0">
                    <a:prstClr val="black">
                      <a:alpha val="40000"/>
                    </a:prstClr>
                  </a:outerShdw>
                </a:effectLst>
              </a:endParaRPr>
            </a:p>
          </p:txBody>
        </p:sp>
      </p:grpSp>
      <p:cxnSp>
        <p:nvCxnSpPr>
          <p:cNvPr id="32" name="Gerade Verbindung 10"/>
          <p:cNvCxnSpPr/>
          <p:nvPr/>
        </p:nvCxnSpPr>
        <p:spPr>
          <a:xfrm>
            <a:off x="465138" y="985838"/>
            <a:ext cx="8207375" cy="0"/>
          </a:xfrm>
          <a:prstGeom prst="line">
            <a:avLst/>
          </a:prstGeom>
          <a:ln w="12700" cmpd="sng">
            <a:solidFill>
              <a:srgbClr val="FFCC00"/>
            </a:solidFill>
          </a:ln>
        </p:spPr>
        <p:style>
          <a:lnRef idx="1">
            <a:schemeClr val="accent1"/>
          </a:lnRef>
          <a:fillRef idx="0">
            <a:schemeClr val="accent1"/>
          </a:fillRef>
          <a:effectRef idx="0">
            <a:schemeClr val="accent1"/>
          </a:effectRef>
          <a:fontRef idx="minor">
            <a:schemeClr val="tx1"/>
          </a:fontRef>
        </p:style>
      </p:cxnSp>
      <p:sp>
        <p:nvSpPr>
          <p:cNvPr id="33" name="Rechteck 8"/>
          <p:cNvSpPr>
            <a:spLocks noChangeArrowheads="1"/>
          </p:cNvSpPr>
          <p:nvPr/>
        </p:nvSpPr>
        <p:spPr bwMode="auto">
          <a:xfrm>
            <a:off x="466725" y="6254750"/>
            <a:ext cx="363538"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fld id="{E9F2EBBF-1BD8-4CE4-9E6E-12D0B1FFA606}" type="slidenum">
              <a:rPr lang="de-DE" sz="1000">
                <a:solidFill>
                  <a:schemeClr val="bg1"/>
                </a:solidFill>
              </a:rPr>
              <a:pPr defTabSz="995363" eaLnBrk="0" hangingPunct="0"/>
              <a:t>10</a:t>
            </a:fld>
            <a:endParaRPr lang="de-DE" sz="1000">
              <a:solidFill>
                <a:schemeClr val="bg1"/>
              </a:solidFill>
            </a:endParaRPr>
          </a:p>
        </p:txBody>
      </p:sp>
      <p:sp>
        <p:nvSpPr>
          <p:cNvPr id="29" name="Rechteck 8"/>
          <p:cNvSpPr>
            <a:spLocks noChangeArrowheads="1"/>
          </p:cNvSpPr>
          <p:nvPr/>
        </p:nvSpPr>
        <p:spPr bwMode="auto">
          <a:xfrm>
            <a:off x="466725" y="6254750"/>
            <a:ext cx="363538"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fld id="{E9F2EBBF-1BD8-4CE4-9E6E-12D0B1FFA606}" type="slidenum">
              <a:rPr lang="de-DE" sz="1000"/>
              <a:pPr defTabSz="995363" eaLnBrk="0" hangingPunct="0"/>
              <a:t>10</a:t>
            </a:fld>
            <a:endParaRPr lang="de-DE" sz="1000" dirty="0"/>
          </a:p>
        </p:txBody>
      </p:sp>
      <p:pic>
        <p:nvPicPr>
          <p:cNvPr id="35" name="Picture 1" descr="D:\DGF Communications 2010\Corporate\LOGO 2010\DSC LOGO\DHL_SC_No_Claim\Office\PNG\DHL_SC_rgb_B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02550" y="6330950"/>
            <a:ext cx="97790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Rechteck 9"/>
          <p:cNvSpPr>
            <a:spLocks noChangeArrowheads="1"/>
          </p:cNvSpPr>
          <p:nvPr/>
        </p:nvSpPr>
        <p:spPr bwMode="auto">
          <a:xfrm>
            <a:off x="830263" y="6254750"/>
            <a:ext cx="631825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lIns="0" tIns="0" rIns="0" bIns="0" anchor="b"/>
          <a:lstStyle/>
          <a:p>
            <a:pPr defTabSz="995363" eaLnBrk="0" hangingPunct="0"/>
            <a:r>
              <a:rPr lang="de-DE" sz="1000" dirty="0" smtClean="0"/>
              <a:t>Supply Chain Mega Trends |  4 September 2014 </a:t>
            </a:r>
            <a:endParaRPr lang="de-DE" sz="1000" dirty="0"/>
          </a:p>
        </p:txBody>
      </p:sp>
    </p:spTree>
    <p:extLst>
      <p:ext uri="{BB962C8B-B14F-4D97-AF65-F5344CB8AC3E}">
        <p14:creationId xmlns:p14="http://schemas.microsoft.com/office/powerpoint/2010/main" val="295650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1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right)">
                                      <p:cBhvr>
                                        <p:cTn id="22" dur="10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Scenario 1: </a:t>
            </a:r>
            <a:r>
              <a:rPr lang="en-US" sz="2000" dirty="0" smtClean="0"/>
              <a:t>Untamed economy – impending collapse </a:t>
            </a:r>
            <a:endParaRPr lang="en-US" dirty="0"/>
          </a:p>
        </p:txBody>
      </p:sp>
      <p:sp>
        <p:nvSpPr>
          <p:cNvPr id="5" name="Rectangle 30"/>
          <p:cNvSpPr txBox="1">
            <a:spLocks noChangeArrowheads="1"/>
          </p:cNvSpPr>
          <p:nvPr>
            <p:custDataLst>
              <p:tags r:id="rId1"/>
            </p:custDataLst>
          </p:nvPr>
        </p:nvSpPr>
        <p:spPr>
          <a:xfrm>
            <a:off x="468000" y="1355800"/>
            <a:ext cx="8208000" cy="675000"/>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rgbClr val="FFFFFF"/>
                </a:solidFill>
              </a:rPr>
              <a:t>Szenario 1: Untamed Economy – Impending Collapse</a:t>
            </a:r>
          </a:p>
        </p:txBody>
      </p:sp>
      <p:pic>
        <p:nvPicPr>
          <p:cNvPr id="6" name="Picture 2" descr="Scenario-01"/>
          <p:cNvPicPr>
            <a:picLocks noChangeAspect="1" noChangeArrowheads="1"/>
          </p:cNvPicPr>
          <p:nvPr>
            <p:custDataLst>
              <p:tags r:id="rId2"/>
            </p:custDataLst>
          </p:nvPr>
        </p:nvPicPr>
        <p:blipFill rotWithShape="1">
          <a:blip r:embed="rId6">
            <a:extLst>
              <a:ext uri="{28A0092B-C50C-407E-A947-70E740481C1C}">
                <a14:useLocalDpi xmlns:a14="http://schemas.microsoft.com/office/drawing/2010/main" val="0"/>
              </a:ext>
            </a:extLst>
          </a:blip>
          <a:srcRect t="2829" b="1049"/>
          <a:stretch/>
        </p:blipFill>
        <p:spPr bwMode="auto">
          <a:xfrm>
            <a:off x="314325" y="990600"/>
            <a:ext cx="8485632"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17"/>
          <p:cNvGrpSpPr>
            <a:grpSpLocks/>
          </p:cNvGrpSpPr>
          <p:nvPr>
            <p:custDataLst>
              <p:tags r:id="rId3"/>
            </p:custDataLst>
          </p:nvPr>
        </p:nvGrpSpPr>
        <p:grpSpPr bwMode="auto">
          <a:xfrm>
            <a:off x="666329" y="1207845"/>
            <a:ext cx="2733680" cy="4173469"/>
            <a:chOff x="222" y="413"/>
            <a:chExt cx="1722" cy="3191"/>
          </a:xfrm>
        </p:grpSpPr>
        <p:sp>
          <p:nvSpPr>
            <p:cNvPr id="8" name="Abgerundetes Rechteck 30"/>
            <p:cNvSpPr>
              <a:spLocks noChangeArrowheads="1"/>
            </p:cNvSpPr>
            <p:nvPr/>
          </p:nvSpPr>
          <p:spPr bwMode="auto">
            <a:xfrm>
              <a:off x="222" y="413"/>
              <a:ext cx="1722" cy="3191"/>
            </a:xfrm>
            <a:prstGeom prst="rect">
              <a:avLst/>
            </a:prstGeom>
            <a:solidFill>
              <a:srgbClr val="FFCC00">
                <a:alpha val="80000"/>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9" name="Textfeld 29"/>
            <p:cNvSpPr txBox="1">
              <a:spLocks noChangeArrowheads="1"/>
            </p:cNvSpPr>
            <p:nvPr/>
          </p:nvSpPr>
          <p:spPr bwMode="auto">
            <a:xfrm>
              <a:off x="270" y="511"/>
              <a:ext cx="1555" cy="247"/>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solidFill>
                    <a:srgbClr val="000000"/>
                  </a:solidFill>
                  <a:ea typeface="ＭＳ Ｐゴシック" pitchFamily="34" charset="-128"/>
                </a:rPr>
                <a:t>Key Elements</a:t>
              </a:r>
            </a:p>
          </p:txBody>
        </p:sp>
        <p:sp>
          <p:nvSpPr>
            <p:cNvPr id="10" name="Textfeld 29"/>
            <p:cNvSpPr txBox="1">
              <a:spLocks noChangeArrowheads="1"/>
            </p:cNvSpPr>
            <p:nvPr/>
          </p:nvSpPr>
          <p:spPr bwMode="auto">
            <a:xfrm>
              <a:off x="269" y="784"/>
              <a:ext cx="1626" cy="2718"/>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ts val="600"/>
                </a:spcAft>
                <a:buSzPct val="100000"/>
                <a:buFont typeface="Arial" pitchFamily="34" charset="0"/>
                <a:buChar char="•"/>
              </a:pPr>
              <a:r>
                <a:rPr lang="en-US" sz="1500" b="0" dirty="0">
                  <a:ea typeface="ＭＳ Ｐゴシック" pitchFamily="34" charset="-128"/>
                </a:rPr>
                <a:t>Unsustainable economic development </a:t>
              </a:r>
            </a:p>
            <a:p>
              <a:pPr>
                <a:spcBef>
                  <a:spcPct val="0"/>
                </a:spcBef>
                <a:spcAft>
                  <a:spcPts val="600"/>
                </a:spcAft>
                <a:buSzPct val="100000"/>
                <a:buFont typeface="Arial" pitchFamily="34" charset="0"/>
                <a:buChar char="•"/>
              </a:pPr>
              <a:r>
                <a:rPr lang="en-US" sz="1500" b="0" dirty="0">
                  <a:ea typeface="ＭＳ Ｐゴシック" pitchFamily="34" charset="-128"/>
                </a:rPr>
                <a:t>World driven by </a:t>
              </a:r>
              <a:r>
                <a:rPr lang="en-US" sz="1500" b="0" dirty="0" smtClean="0">
                  <a:ea typeface="ＭＳ Ｐゴシック" pitchFamily="34" charset="-128"/>
                </a:rPr>
                <a:t>materialism</a:t>
              </a:r>
              <a:endParaRPr lang="en-US" sz="1500" b="0" dirty="0">
                <a:ea typeface="ＭＳ Ｐゴシック" pitchFamily="34" charset="-128"/>
              </a:endParaRPr>
            </a:p>
            <a:p>
              <a:pPr>
                <a:spcBef>
                  <a:spcPct val="0"/>
                </a:spcBef>
                <a:spcAft>
                  <a:spcPts val="600"/>
                </a:spcAft>
                <a:buSzPct val="100000"/>
                <a:buFont typeface="Arial" pitchFamily="34" charset="0"/>
                <a:buChar char="•"/>
              </a:pPr>
              <a:r>
                <a:rPr lang="en-US" sz="1500" b="0" dirty="0">
                  <a:ea typeface="ＭＳ Ｐゴシック" pitchFamily="34" charset="-128"/>
                </a:rPr>
                <a:t>Economic shift to </a:t>
              </a:r>
              <a:r>
                <a:rPr lang="en-US" sz="1500" b="0" dirty="0" smtClean="0">
                  <a:ea typeface="ＭＳ Ｐゴシック" pitchFamily="34" charset="-128"/>
                </a:rPr>
                <a:t>Asian and emerging countries</a:t>
              </a:r>
              <a:endParaRPr lang="en-US" sz="1500" b="0" dirty="0">
                <a:ea typeface="ＭＳ Ｐゴシック" pitchFamily="34" charset="-128"/>
              </a:endParaRPr>
            </a:p>
            <a:p>
              <a:pPr>
                <a:spcBef>
                  <a:spcPct val="0"/>
                </a:spcBef>
                <a:spcAft>
                  <a:spcPts val="600"/>
                </a:spcAft>
                <a:buSzPct val="100000"/>
                <a:buFont typeface="Arial" pitchFamily="34" charset="0"/>
                <a:buChar char="•"/>
              </a:pPr>
              <a:r>
                <a:rPr lang="en-US" sz="1500" b="0" dirty="0">
                  <a:ea typeface="ＭＳ Ｐゴシック" pitchFamily="34" charset="-128"/>
                </a:rPr>
                <a:t>Trade barriers </a:t>
              </a:r>
              <a:r>
                <a:rPr lang="en-US" sz="1500" b="0" dirty="0" smtClean="0">
                  <a:ea typeface="ＭＳ Ｐゴシック" pitchFamily="34" charset="-128"/>
                </a:rPr>
                <a:t>lifted</a:t>
              </a:r>
              <a:endParaRPr lang="en-US" sz="1500" b="0" dirty="0">
                <a:ea typeface="ＭＳ Ｐゴシック" pitchFamily="34" charset="-128"/>
              </a:endParaRPr>
            </a:p>
            <a:p>
              <a:pPr>
                <a:spcBef>
                  <a:spcPct val="0"/>
                </a:spcBef>
                <a:spcAft>
                  <a:spcPts val="600"/>
                </a:spcAft>
                <a:buSzPct val="100000"/>
                <a:buFont typeface="Arial" pitchFamily="34" charset="0"/>
                <a:buChar char="•"/>
              </a:pPr>
              <a:r>
                <a:rPr lang="en-US" sz="1500" b="0" dirty="0">
                  <a:ea typeface="ＭＳ Ｐゴシック" pitchFamily="34" charset="-128"/>
                </a:rPr>
                <a:t>Global </a:t>
              </a:r>
              <a:r>
                <a:rPr lang="en-US" altLang="de-DE" sz="1500" b="0" dirty="0">
                  <a:ea typeface="ＭＳ Ｐゴシック" pitchFamily="34" charset="-128"/>
                </a:rPr>
                <a:t>“</a:t>
              </a:r>
              <a:r>
                <a:rPr lang="en-US" sz="1500" b="0" dirty="0" err="1" smtClean="0">
                  <a:ea typeface="ＭＳ Ｐゴシック" pitchFamily="34" charset="-128"/>
                </a:rPr>
                <a:t>supergrid</a:t>
              </a:r>
              <a:r>
                <a:rPr lang="en-US" altLang="de-DE" sz="1500" b="0" dirty="0">
                  <a:ea typeface="ＭＳ Ｐゴシック" pitchFamily="34" charset="-128"/>
                </a:rPr>
                <a:t>”</a:t>
              </a:r>
              <a:r>
                <a:rPr lang="en-US" sz="1500" b="0" dirty="0">
                  <a:ea typeface="ＭＳ Ｐゴシック" pitchFamily="34" charset="-128"/>
                </a:rPr>
                <a:t> for </a:t>
              </a:r>
              <a:r>
                <a:rPr lang="en-US" sz="1500" b="0" dirty="0" smtClean="0">
                  <a:ea typeface="ＭＳ Ｐゴシック" pitchFamily="34" charset="-128"/>
                </a:rPr>
                <a:t>transport</a:t>
              </a:r>
              <a:endParaRPr lang="en-US" sz="1500" b="0" dirty="0">
                <a:ea typeface="ＭＳ Ｐゴシック" pitchFamily="34" charset="-128"/>
              </a:endParaRPr>
            </a:p>
            <a:p>
              <a:pPr>
                <a:spcBef>
                  <a:spcPct val="0"/>
                </a:spcBef>
                <a:spcAft>
                  <a:spcPts val="600"/>
                </a:spcAft>
                <a:buSzPct val="100000"/>
                <a:buFont typeface="Arial" pitchFamily="34" charset="0"/>
                <a:buChar char="•"/>
              </a:pPr>
              <a:r>
                <a:rPr lang="en-US" sz="1500" b="0" dirty="0">
                  <a:ea typeface="ＭＳ Ｐゴシック" pitchFamily="34" charset="-128"/>
                </a:rPr>
                <a:t>Uncontrolled exploitation of natural resources </a:t>
              </a:r>
            </a:p>
            <a:p>
              <a:pPr>
                <a:spcBef>
                  <a:spcPct val="0"/>
                </a:spcBef>
                <a:spcAft>
                  <a:spcPts val="600"/>
                </a:spcAft>
                <a:buSzPct val="100000"/>
                <a:buFont typeface="Arial" pitchFamily="34" charset="0"/>
                <a:buChar char="•"/>
              </a:pPr>
              <a:r>
                <a:rPr lang="en-US" sz="1500" b="0" dirty="0">
                  <a:ea typeface="ＭＳ Ｐゴシック" pitchFamily="34" charset="-128"/>
                </a:rPr>
                <a:t>Destruction of natural environments</a:t>
              </a:r>
            </a:p>
          </p:txBody>
        </p:sp>
      </p:grpSp>
      <p:sp>
        <p:nvSpPr>
          <p:cNvPr id="17" name="Right Bracket 16"/>
          <p:cNvSpPr/>
          <p:nvPr/>
        </p:nvSpPr>
        <p:spPr bwMode="auto">
          <a:xfrm flipH="1">
            <a:off x="585148" y="1125956"/>
            <a:ext cx="138752" cy="434340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9" name="Right Bracket 18"/>
          <p:cNvSpPr/>
          <p:nvPr/>
        </p:nvSpPr>
        <p:spPr bwMode="auto">
          <a:xfrm>
            <a:off x="3336479" y="1125956"/>
            <a:ext cx="138752" cy="434340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grpSp>
        <p:nvGrpSpPr>
          <p:cNvPr id="11" name="Group 21"/>
          <p:cNvGrpSpPr>
            <a:grpSpLocks/>
          </p:cNvGrpSpPr>
          <p:nvPr>
            <p:custDataLst>
              <p:tags r:id="rId4"/>
            </p:custDataLst>
          </p:nvPr>
        </p:nvGrpSpPr>
        <p:grpSpPr bwMode="auto">
          <a:xfrm>
            <a:off x="5945079" y="1422501"/>
            <a:ext cx="2549525" cy="3712369"/>
            <a:chOff x="3851" y="368"/>
            <a:chExt cx="1606" cy="3118"/>
          </a:xfrm>
        </p:grpSpPr>
        <p:sp>
          <p:nvSpPr>
            <p:cNvPr id="12" name="Abgerundetes Rechteck 30"/>
            <p:cNvSpPr>
              <a:spLocks noChangeArrowheads="1"/>
            </p:cNvSpPr>
            <p:nvPr/>
          </p:nvSpPr>
          <p:spPr bwMode="auto">
            <a:xfrm>
              <a:off x="3851" y="368"/>
              <a:ext cx="1581" cy="3118"/>
            </a:xfrm>
            <a:prstGeom prst="rect">
              <a:avLst/>
            </a:prstGeom>
            <a:solidFill>
              <a:srgbClr val="FFCC00">
                <a:alpha val="80000"/>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13" name="Textfeld 29"/>
            <p:cNvSpPr txBox="1">
              <a:spLocks noChangeArrowheads="1"/>
            </p:cNvSpPr>
            <p:nvPr/>
          </p:nvSpPr>
          <p:spPr bwMode="auto">
            <a:xfrm>
              <a:off x="3902" y="486"/>
              <a:ext cx="1555" cy="271"/>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de-DE"/>
              </a:defPPr>
              <a:lvl1pPr>
                <a:defRPr sz="1500" b="1">
                  <a:solidFill>
                    <a:srgbClr val="D40511"/>
                  </a:solidFill>
                  <a:ea typeface="ＭＳ Ｐゴシック" pitchFamily="34" charset="-128"/>
                </a:defRPr>
              </a:lvl1pPr>
              <a:lvl2pPr marL="742950" indent="-285750">
                <a:defRPr sz="1200" b="1"/>
              </a:lvl2pPr>
              <a:lvl3pPr marL="1143000" indent="-228600">
                <a:defRPr sz="1200" b="1"/>
              </a:lvl3pPr>
              <a:lvl4pPr marL="1600200" indent="-228600">
                <a:defRPr sz="1200" b="1"/>
              </a:lvl4pPr>
              <a:lvl5pPr marL="2057400" indent="-228600">
                <a:defRPr sz="1200" b="1"/>
              </a:lvl5pPr>
              <a:lvl6pPr marL="2514600" indent="-228600" eaLnBrk="0" fontAlgn="base" hangingPunct="0">
                <a:spcBef>
                  <a:spcPct val="50000"/>
                </a:spcBef>
                <a:spcAft>
                  <a:spcPct val="0"/>
                </a:spcAft>
                <a:defRPr sz="1200" b="1"/>
              </a:lvl6pPr>
              <a:lvl7pPr marL="2971800" indent="-228600" eaLnBrk="0" fontAlgn="base" hangingPunct="0">
                <a:spcBef>
                  <a:spcPct val="50000"/>
                </a:spcBef>
                <a:spcAft>
                  <a:spcPct val="0"/>
                </a:spcAft>
                <a:defRPr sz="1200" b="1"/>
              </a:lvl7pPr>
              <a:lvl8pPr marL="3429000" indent="-228600" eaLnBrk="0" fontAlgn="base" hangingPunct="0">
                <a:spcBef>
                  <a:spcPct val="50000"/>
                </a:spcBef>
                <a:spcAft>
                  <a:spcPct val="0"/>
                </a:spcAft>
                <a:defRPr sz="1200" b="1"/>
              </a:lvl8pPr>
              <a:lvl9pPr marL="3886200" indent="-228600" eaLnBrk="0" fontAlgn="base" hangingPunct="0">
                <a:spcBef>
                  <a:spcPct val="50000"/>
                </a:spcBef>
                <a:spcAft>
                  <a:spcPct val="0"/>
                </a:spcAft>
                <a:defRPr sz="1200" b="1"/>
              </a:lvl9pPr>
            </a:lstStyle>
            <a:p>
              <a:r>
                <a:rPr lang="en-US" dirty="0"/>
                <a:t>Logistics Implications</a:t>
              </a:r>
            </a:p>
          </p:txBody>
        </p:sp>
        <p:sp>
          <p:nvSpPr>
            <p:cNvPr id="14" name="Textfeld 29"/>
            <p:cNvSpPr txBox="1">
              <a:spLocks noChangeArrowheads="1"/>
            </p:cNvSpPr>
            <p:nvPr/>
          </p:nvSpPr>
          <p:spPr bwMode="auto">
            <a:xfrm>
              <a:off x="3897" y="799"/>
              <a:ext cx="1535" cy="2598"/>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Aft>
                  <a:spcPts val="600"/>
                </a:spcAft>
                <a:buSzPct val="100000"/>
                <a:buFont typeface="Arial" pitchFamily="34" charset="0"/>
                <a:buChar char="•"/>
              </a:pPr>
              <a:r>
                <a:rPr lang="en-US" sz="1500" b="0" dirty="0">
                  <a:solidFill>
                    <a:srgbClr val="D40511"/>
                  </a:solidFill>
                  <a:ea typeface="ＭＳ Ｐゴシック" pitchFamily="34" charset="-128"/>
                </a:rPr>
                <a:t>Massively increased global logistics </a:t>
              </a:r>
              <a:r>
                <a:rPr lang="en-US" sz="1500" b="0" dirty="0" smtClean="0">
                  <a:solidFill>
                    <a:srgbClr val="D40511"/>
                  </a:solidFill>
                  <a:ea typeface="ＭＳ Ｐゴシック" pitchFamily="34" charset="-128"/>
                </a:rPr>
                <a:t>market</a:t>
              </a:r>
              <a:endParaRPr lang="en-US" sz="1500" b="0" dirty="0">
                <a:solidFill>
                  <a:srgbClr val="D40511"/>
                </a:solidFill>
                <a:ea typeface="ＭＳ Ｐゴシック" pitchFamily="34" charset="-128"/>
              </a:endParaRPr>
            </a:p>
            <a:p>
              <a:pPr>
                <a:spcAft>
                  <a:spcPts val="600"/>
                </a:spcAft>
                <a:buSzPct val="100000"/>
                <a:buFont typeface="Arial" pitchFamily="34" charset="0"/>
                <a:buChar char="•"/>
              </a:pPr>
              <a:r>
                <a:rPr lang="en-US" sz="1500" b="0" dirty="0">
                  <a:solidFill>
                    <a:srgbClr val="D40511"/>
                  </a:solidFill>
                  <a:ea typeface="ＭＳ Ｐゴシック" pitchFamily="34" charset="-128"/>
                </a:rPr>
                <a:t>Manufacturers outsource their logistics needs </a:t>
              </a:r>
            </a:p>
            <a:p>
              <a:pPr>
                <a:spcAft>
                  <a:spcPts val="600"/>
                </a:spcAft>
                <a:buSzPct val="100000"/>
                <a:buFont typeface="Arial" pitchFamily="34" charset="0"/>
                <a:buChar char="•"/>
              </a:pPr>
              <a:r>
                <a:rPr lang="en-US" sz="1500" b="0" dirty="0">
                  <a:solidFill>
                    <a:srgbClr val="D40511"/>
                  </a:solidFill>
                  <a:ea typeface="ＭＳ Ｐゴシック" pitchFamily="34" charset="-128"/>
                </a:rPr>
                <a:t>Climate change opens arctic trade </a:t>
              </a:r>
              <a:r>
                <a:rPr lang="en-US" sz="1500" b="0" dirty="0" smtClean="0">
                  <a:solidFill>
                    <a:srgbClr val="D40511"/>
                  </a:solidFill>
                  <a:ea typeface="ＭＳ Ｐゴシック" pitchFamily="34" charset="-128"/>
                </a:rPr>
                <a:t>corridors</a:t>
              </a:r>
              <a:endParaRPr lang="en-US" sz="1500" b="0" dirty="0">
                <a:solidFill>
                  <a:srgbClr val="D40511"/>
                </a:solidFill>
                <a:ea typeface="ＭＳ Ｐゴシック" pitchFamily="34" charset="-128"/>
              </a:endParaRPr>
            </a:p>
            <a:p>
              <a:pPr>
                <a:spcAft>
                  <a:spcPts val="600"/>
                </a:spcAft>
                <a:buSzPct val="100000"/>
                <a:buFont typeface="Arial" pitchFamily="34" charset="0"/>
                <a:buChar char="•"/>
              </a:pPr>
              <a:r>
                <a:rPr lang="en-US" sz="1500" b="0" dirty="0">
                  <a:solidFill>
                    <a:srgbClr val="D40511"/>
                  </a:solidFill>
                  <a:ea typeface="ＭＳ Ｐゴシック" pitchFamily="34" charset="-128"/>
                </a:rPr>
                <a:t>Extreme weather events threaten established trade </a:t>
              </a:r>
              <a:r>
                <a:rPr lang="en-US" sz="1500" b="0" dirty="0" smtClean="0">
                  <a:solidFill>
                    <a:srgbClr val="D40511"/>
                  </a:solidFill>
                  <a:ea typeface="ＭＳ Ｐゴシック" pitchFamily="34" charset="-128"/>
                </a:rPr>
                <a:t>routes and raise capital costs for logistics company</a:t>
              </a:r>
              <a:endParaRPr lang="en-US" sz="1500" b="0" dirty="0">
                <a:solidFill>
                  <a:srgbClr val="D40511"/>
                </a:solidFill>
                <a:ea typeface="ＭＳ Ｐゴシック" pitchFamily="34" charset="-128"/>
              </a:endParaRPr>
            </a:p>
          </p:txBody>
        </p:sp>
      </p:grpSp>
      <p:sp>
        <p:nvSpPr>
          <p:cNvPr id="20" name="Right Bracket 19"/>
          <p:cNvSpPr/>
          <p:nvPr/>
        </p:nvSpPr>
        <p:spPr bwMode="auto">
          <a:xfrm flipH="1">
            <a:off x="5865070" y="1330180"/>
            <a:ext cx="138752" cy="388620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1" name="Right Bracket 20"/>
          <p:cNvSpPr/>
          <p:nvPr/>
        </p:nvSpPr>
        <p:spPr bwMode="auto">
          <a:xfrm>
            <a:off x="8403789" y="1330180"/>
            <a:ext cx="138752" cy="388620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03233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000" fill="hold"/>
                                        <p:tgtEl>
                                          <p:spTgt spid="7"/>
                                        </p:tgtEl>
                                        <p:attrNameLst>
                                          <p:attrName>ppt_x</p:attrName>
                                        </p:attrNameLst>
                                      </p:cBhvr>
                                      <p:tavLst>
                                        <p:tav tm="0">
                                          <p:val>
                                            <p:strVal val="0-#ppt_w/2"/>
                                          </p:val>
                                        </p:tav>
                                        <p:tav tm="100000">
                                          <p:val>
                                            <p:strVal val="#ppt_x"/>
                                          </p:val>
                                        </p:tav>
                                      </p:tavLst>
                                    </p:anim>
                                    <p:anim calcmode="lin" valueType="num">
                                      <p:cBhvr additive="base">
                                        <p:cTn id="13"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1+#ppt_w/2"/>
                                          </p:val>
                                        </p:tav>
                                        <p:tav tm="100000">
                                          <p:val>
                                            <p:strVal val="#ppt_x"/>
                                          </p:val>
                                        </p:tav>
                                      </p:tavLst>
                                    </p:anim>
                                    <p:anim calcmode="lin" valueType="num">
                                      <p:cBhvr additive="base">
                                        <p:cTn id="19"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p:cNvSpPr txBox="1">
            <a:spLocks noChangeArrowheads="1"/>
          </p:cNvSpPr>
          <p:nvPr>
            <p:custDataLst>
              <p:tags r:id="rId1"/>
            </p:custDataLst>
          </p:nvPr>
        </p:nvSpPr>
        <p:spPr>
          <a:xfrm>
            <a:off x="427056" y="1170790"/>
            <a:ext cx="8208000" cy="675000"/>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rgbClr val="FFFFFF"/>
                </a:solidFill>
              </a:rPr>
              <a:t>Szenario 1: Untamed Economy – Impending Collapse</a:t>
            </a:r>
          </a:p>
        </p:txBody>
      </p:sp>
      <p:pic>
        <p:nvPicPr>
          <p:cNvPr id="6" name="Picture 2" descr="Scenario-01"/>
          <p:cNvPicPr>
            <a:picLocks noChangeAspect="1" noChangeArrowheads="1"/>
          </p:cNvPicPr>
          <p:nvPr>
            <p:custDataLst>
              <p:tags r:id="rId2"/>
            </p:custDataLst>
          </p:nvPr>
        </p:nvPicPr>
        <p:blipFill rotWithShape="1">
          <a:blip r:embed="rId17">
            <a:extLst>
              <a:ext uri="{28A0092B-C50C-407E-A947-70E740481C1C}">
                <a14:useLocalDpi xmlns:a14="http://schemas.microsoft.com/office/drawing/2010/main" val="0"/>
              </a:ext>
            </a:extLst>
          </a:blip>
          <a:srcRect t="3404" b="1524"/>
          <a:stretch/>
        </p:blipFill>
        <p:spPr bwMode="auto">
          <a:xfrm>
            <a:off x="305130" y="992873"/>
            <a:ext cx="8534070" cy="4722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p:cNvSpPr>
            <a:spLocks noChangeArrowheads="1"/>
          </p:cNvSpPr>
          <p:nvPr>
            <p:custDataLst>
              <p:tags r:id="rId3"/>
            </p:custDataLst>
          </p:nvPr>
        </p:nvSpPr>
        <p:spPr bwMode="auto">
          <a:xfrm>
            <a:off x="-13648" y="3253040"/>
            <a:ext cx="9144000" cy="276999"/>
          </a:xfrm>
          <a:prstGeom prst="rect">
            <a:avLst/>
          </a:prstGeom>
          <a:solidFill>
            <a:schemeClr val="bg1">
              <a:alpha val="90979"/>
            </a:schemeClr>
          </a:solidFill>
          <a:ln>
            <a:noFill/>
          </a:ln>
          <a:effectLst/>
          <a:extLs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n-US"/>
          </a:p>
        </p:txBody>
      </p:sp>
      <p:pic>
        <p:nvPicPr>
          <p:cNvPr id="8" name="Picture 4" descr="Scenario-01_alle"/>
          <p:cNvPicPr>
            <a:picLocks noChangeAspect="1" noChangeArrowheads="1"/>
          </p:cNvPicPr>
          <p:nvPr>
            <p:custDataLst>
              <p:tags r:id="rId4"/>
            </p:custDataLst>
          </p:nvPr>
        </p:nvPicPr>
        <p:blipFill>
          <a:blip r:embed="rId18">
            <a:extLst>
              <a:ext uri="{28A0092B-C50C-407E-A947-70E740481C1C}">
                <a14:useLocalDpi xmlns:a14="http://schemas.microsoft.com/office/drawing/2010/main" val="0"/>
              </a:ext>
            </a:extLst>
          </a:blip>
          <a:srcRect/>
          <a:stretch>
            <a:fillRect/>
          </a:stretch>
        </p:blipFill>
        <p:spPr bwMode="auto">
          <a:xfrm>
            <a:off x="3899231" y="860735"/>
            <a:ext cx="1447800" cy="1040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Scenario-01_alle"/>
          <p:cNvPicPr>
            <a:picLocks noChangeAspect="1" noChangeArrowheads="1"/>
          </p:cNvPicPr>
          <p:nvPr>
            <p:custDataLst>
              <p:tags r:id="rId5"/>
            </p:custDataLst>
          </p:nvPr>
        </p:nvPicPr>
        <p:blipFill>
          <a:blip r:embed="rId19">
            <a:extLst>
              <a:ext uri="{28A0092B-C50C-407E-A947-70E740481C1C}">
                <a14:useLocalDpi xmlns:a14="http://schemas.microsoft.com/office/drawing/2010/main" val="0"/>
              </a:ext>
            </a:extLst>
          </a:blip>
          <a:srcRect/>
          <a:stretch>
            <a:fillRect/>
          </a:stretch>
        </p:blipFill>
        <p:spPr bwMode="auto">
          <a:xfrm>
            <a:off x="454356" y="4522634"/>
            <a:ext cx="150495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descr="Scenario-01_alle"/>
          <p:cNvPicPr>
            <a:picLocks noChangeAspect="1" noChangeArrowheads="1"/>
          </p:cNvPicPr>
          <p:nvPr>
            <p:custDataLst>
              <p:tags r:id="rId6"/>
            </p:custDataLst>
          </p:nvPr>
        </p:nvPicPr>
        <p:blipFill>
          <a:blip r:embed="rId20">
            <a:extLst>
              <a:ext uri="{28A0092B-C50C-407E-A947-70E740481C1C}">
                <a14:useLocalDpi xmlns:a14="http://schemas.microsoft.com/office/drawing/2010/main" val="0"/>
              </a:ext>
            </a:extLst>
          </a:blip>
          <a:srcRect/>
          <a:stretch>
            <a:fillRect/>
          </a:stretch>
        </p:blipFill>
        <p:spPr bwMode="auto">
          <a:xfrm>
            <a:off x="6265222" y="2598584"/>
            <a:ext cx="1735777" cy="1135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descr="Scenario-01_alle"/>
          <p:cNvPicPr>
            <a:picLocks noChangeAspect="1" noChangeArrowheads="1"/>
          </p:cNvPicPr>
          <p:nvPr>
            <p:custDataLst>
              <p:tags r:id="rId7"/>
            </p:custDataLst>
          </p:nvPr>
        </p:nvPicPr>
        <p:blipFill>
          <a:blip r:embed="rId21">
            <a:extLst>
              <a:ext uri="{28A0092B-C50C-407E-A947-70E740481C1C}">
                <a14:useLocalDpi xmlns:a14="http://schemas.microsoft.com/office/drawing/2010/main" val="0"/>
              </a:ext>
            </a:extLst>
          </a:blip>
          <a:srcRect/>
          <a:stretch>
            <a:fillRect/>
          </a:stretch>
        </p:blipFill>
        <p:spPr bwMode="auto">
          <a:xfrm>
            <a:off x="4413582" y="3924940"/>
            <a:ext cx="1419225"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Scenario-01_alle"/>
          <p:cNvPicPr>
            <a:picLocks noChangeAspect="1" noChangeArrowheads="1"/>
          </p:cNvPicPr>
          <p:nvPr>
            <p:custDataLst>
              <p:tags r:id="rId8"/>
            </p:custDataLst>
          </p:nvPr>
        </p:nvPicPr>
        <p:blipFill>
          <a:blip r:embed="rId22">
            <a:extLst>
              <a:ext uri="{28A0092B-C50C-407E-A947-70E740481C1C}">
                <a14:useLocalDpi xmlns:a14="http://schemas.microsoft.com/office/drawing/2010/main" val="0"/>
              </a:ext>
            </a:extLst>
          </a:blip>
          <a:srcRect/>
          <a:stretch>
            <a:fillRect/>
          </a:stretch>
        </p:blipFill>
        <p:spPr bwMode="auto">
          <a:xfrm>
            <a:off x="4461206" y="2927197"/>
            <a:ext cx="1447800" cy="997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descr="Scenario-01_alle"/>
          <p:cNvPicPr>
            <a:picLocks noChangeAspect="1" noChangeArrowheads="1"/>
          </p:cNvPicPr>
          <p:nvPr>
            <p:custDataLst>
              <p:tags r:id="rId9"/>
            </p:custDataLst>
          </p:nvPr>
        </p:nvPicPr>
        <p:blipFill>
          <a:blip r:embed="rId23">
            <a:extLst>
              <a:ext uri="{28A0092B-C50C-407E-A947-70E740481C1C}">
                <a14:useLocalDpi xmlns:a14="http://schemas.microsoft.com/office/drawing/2010/main" val="0"/>
              </a:ext>
            </a:extLst>
          </a:blip>
          <a:srcRect/>
          <a:stretch>
            <a:fillRect/>
          </a:stretch>
        </p:blipFill>
        <p:spPr bwMode="auto">
          <a:xfrm>
            <a:off x="1892631" y="863116"/>
            <a:ext cx="1409700" cy="1069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utoShape 10"/>
          <p:cNvSpPr>
            <a:spLocks noChangeArrowheads="1"/>
          </p:cNvSpPr>
          <p:nvPr>
            <p:custDataLst>
              <p:tags r:id="rId10"/>
            </p:custDataLst>
          </p:nvPr>
        </p:nvSpPr>
        <p:spPr bwMode="auto">
          <a:xfrm>
            <a:off x="152400" y="1786401"/>
            <a:ext cx="1599583" cy="499599"/>
          </a:xfrm>
          <a:prstGeom prst="wedgeRoundRectCallout">
            <a:avLst>
              <a:gd name="adj1" fmla="val 87334"/>
              <a:gd name="adj2" fmla="val -137188"/>
              <a:gd name="adj3" fmla="val 16667"/>
            </a:avLst>
          </a:prstGeom>
          <a:solidFill>
            <a:srgbClr val="FFCC00">
              <a:alpha val="80000"/>
            </a:srgbClr>
          </a:solidFill>
          <a:ln w="9525" algn="ctr">
            <a:noFill/>
            <a:miter lim="800000"/>
            <a:headEnd/>
            <a:tailEnd/>
          </a:ln>
          <a:effectLst/>
          <a:extLst/>
        </p:spPr>
        <p:txBody>
          <a:bodyPr lIns="54000" tIns="54000" rIns="54000" bIns="54000" anchor="ctr"/>
          <a:lstStyle/>
          <a:p>
            <a:pPr algn="ctr" defTabSz="995363">
              <a:spcBef>
                <a:spcPct val="0"/>
              </a:spcBef>
            </a:pPr>
            <a:r>
              <a:rPr lang="de-DE" sz="1200" b="0" dirty="0"/>
              <a:t>Arctic routes have become navigable</a:t>
            </a:r>
          </a:p>
        </p:txBody>
      </p:sp>
      <p:sp>
        <p:nvSpPr>
          <p:cNvPr id="15" name="AutoShape 11"/>
          <p:cNvSpPr>
            <a:spLocks noChangeArrowheads="1"/>
          </p:cNvSpPr>
          <p:nvPr>
            <p:custDataLst>
              <p:tags r:id="rId11"/>
            </p:custDataLst>
          </p:nvPr>
        </p:nvSpPr>
        <p:spPr bwMode="auto">
          <a:xfrm>
            <a:off x="6280480" y="1017434"/>
            <a:ext cx="2177720" cy="658966"/>
          </a:xfrm>
          <a:prstGeom prst="wedgeRoundRectCallout">
            <a:avLst>
              <a:gd name="adj1" fmla="val -118623"/>
              <a:gd name="adj2" fmla="val -7823"/>
              <a:gd name="adj3" fmla="val 16667"/>
            </a:avLst>
          </a:prstGeom>
          <a:solidFill>
            <a:srgbClr val="FFCC00">
              <a:alpha val="80000"/>
            </a:srgbClr>
          </a:solidFill>
          <a:ln w="9525" algn="ctr">
            <a:noFill/>
            <a:miter lim="800000"/>
            <a:headEnd/>
            <a:tailEnd/>
          </a:ln>
          <a:effectLst/>
          <a:extLst/>
        </p:spPr>
        <p:txBody>
          <a:bodyPr lIns="54000" tIns="54000" rIns="54000" bIns="54000" anchor="ctr"/>
          <a:lstStyle/>
          <a:p>
            <a:pPr algn="ctr" defTabSz="995363">
              <a:spcBef>
                <a:spcPct val="0"/>
              </a:spcBef>
            </a:pPr>
            <a:r>
              <a:rPr lang="en-US" sz="1200" b="0" dirty="0"/>
              <a:t>Constant race for resource extraction leads to destruction of ecosystems</a:t>
            </a:r>
            <a:endParaRPr lang="de-DE" sz="1200" b="0" dirty="0"/>
          </a:p>
        </p:txBody>
      </p:sp>
      <p:sp>
        <p:nvSpPr>
          <p:cNvPr id="16" name="AutoShape 12"/>
          <p:cNvSpPr>
            <a:spLocks noChangeArrowheads="1"/>
          </p:cNvSpPr>
          <p:nvPr>
            <p:custDataLst>
              <p:tags r:id="rId12"/>
            </p:custDataLst>
          </p:nvPr>
        </p:nvSpPr>
        <p:spPr bwMode="auto">
          <a:xfrm>
            <a:off x="1260806" y="3951134"/>
            <a:ext cx="1511300" cy="498872"/>
          </a:xfrm>
          <a:prstGeom prst="wedgeRoundRectCallout">
            <a:avLst>
              <a:gd name="adj1" fmla="val -65985"/>
              <a:gd name="adj2" fmla="val 133629"/>
              <a:gd name="adj3" fmla="val 16667"/>
            </a:avLst>
          </a:prstGeom>
          <a:solidFill>
            <a:srgbClr val="FFCC00">
              <a:alpha val="80000"/>
            </a:srgbClr>
          </a:solidFill>
          <a:ln w="9525" algn="ctr">
            <a:noFill/>
            <a:miter lim="800000"/>
            <a:headEnd/>
            <a:tailEnd/>
          </a:ln>
          <a:effectLst/>
          <a:extLst/>
        </p:spPr>
        <p:txBody>
          <a:bodyPr lIns="54000" tIns="54000" rIns="54000" bIns="54000" anchor="ctr"/>
          <a:lstStyle/>
          <a:p>
            <a:pPr algn="ctr" defTabSz="995363">
              <a:spcBef>
                <a:spcPct val="0"/>
              </a:spcBef>
            </a:pPr>
            <a:r>
              <a:rPr lang="en-US" sz="1200" b="0" dirty="0"/>
              <a:t>Vessel size far bigger than before</a:t>
            </a:r>
            <a:endParaRPr lang="de-DE" sz="1200" b="0" dirty="0"/>
          </a:p>
        </p:txBody>
      </p:sp>
      <p:sp>
        <p:nvSpPr>
          <p:cNvPr id="17" name="AutoShape 13"/>
          <p:cNvSpPr>
            <a:spLocks noChangeArrowheads="1"/>
          </p:cNvSpPr>
          <p:nvPr>
            <p:custDataLst>
              <p:tags r:id="rId13"/>
            </p:custDataLst>
          </p:nvPr>
        </p:nvSpPr>
        <p:spPr bwMode="auto">
          <a:xfrm>
            <a:off x="6477331" y="4565496"/>
            <a:ext cx="1511300" cy="692304"/>
          </a:xfrm>
          <a:prstGeom prst="wedgeRoundRectCallout">
            <a:avLst>
              <a:gd name="adj1" fmla="val -131005"/>
              <a:gd name="adj2" fmla="val -84877"/>
              <a:gd name="adj3" fmla="val 16667"/>
            </a:avLst>
          </a:prstGeom>
          <a:solidFill>
            <a:srgbClr val="FFCC00">
              <a:alpha val="80000"/>
            </a:srgbClr>
          </a:solidFill>
          <a:ln w="9525" algn="ctr">
            <a:noFill/>
            <a:miter lim="800000"/>
            <a:headEnd/>
            <a:tailEnd/>
          </a:ln>
          <a:effectLst/>
          <a:extLst/>
        </p:spPr>
        <p:txBody>
          <a:bodyPr lIns="54000" tIns="54000" rIns="54000" bIns="54000" anchor="ctr"/>
          <a:lstStyle/>
          <a:p>
            <a:pPr algn="ctr" defTabSz="995363">
              <a:spcBef>
                <a:spcPct val="0"/>
              </a:spcBef>
            </a:pPr>
            <a:r>
              <a:rPr lang="en-US" sz="1200" b="0" dirty="0"/>
              <a:t>Extreme events have increased noticeably</a:t>
            </a:r>
            <a:endParaRPr lang="de-DE" sz="1200" b="0" dirty="0"/>
          </a:p>
        </p:txBody>
      </p:sp>
      <p:sp>
        <p:nvSpPr>
          <p:cNvPr id="18" name="AutoShape 14"/>
          <p:cNvSpPr>
            <a:spLocks noChangeArrowheads="1"/>
          </p:cNvSpPr>
          <p:nvPr>
            <p:custDataLst>
              <p:tags r:id="rId14"/>
            </p:custDataLst>
          </p:nvPr>
        </p:nvSpPr>
        <p:spPr bwMode="auto">
          <a:xfrm>
            <a:off x="2210937" y="2362200"/>
            <a:ext cx="1815294" cy="713825"/>
          </a:xfrm>
          <a:prstGeom prst="wedgeRoundRectCallout">
            <a:avLst>
              <a:gd name="adj1" fmla="val 92692"/>
              <a:gd name="adj2" fmla="val 127161"/>
              <a:gd name="adj3" fmla="val 16667"/>
            </a:avLst>
          </a:prstGeom>
          <a:solidFill>
            <a:srgbClr val="FFCC00">
              <a:alpha val="80000"/>
            </a:srgbClr>
          </a:solidFill>
          <a:ln w="9525" algn="ctr">
            <a:noFill/>
            <a:miter lim="800000"/>
            <a:headEnd/>
            <a:tailEnd/>
          </a:ln>
          <a:effectLst/>
          <a:extLst/>
        </p:spPr>
        <p:txBody>
          <a:bodyPr lIns="54000" tIns="54000" rIns="54000" bIns="54000" anchor="ctr"/>
          <a:lstStyle/>
          <a:p>
            <a:pPr algn="ctr" defTabSz="995363"/>
            <a:r>
              <a:rPr lang="en-US" sz="1200" dirty="0"/>
              <a:t>Former developing countries have turned into high-tech locations</a:t>
            </a:r>
            <a:endParaRPr lang="de-DE" sz="1200" dirty="0"/>
          </a:p>
        </p:txBody>
      </p:sp>
      <p:sp>
        <p:nvSpPr>
          <p:cNvPr id="19" name="AutoShape 15"/>
          <p:cNvSpPr>
            <a:spLocks noChangeArrowheads="1"/>
          </p:cNvSpPr>
          <p:nvPr>
            <p:custDataLst>
              <p:tags r:id="rId15"/>
            </p:custDataLst>
          </p:nvPr>
        </p:nvSpPr>
        <p:spPr bwMode="auto">
          <a:xfrm>
            <a:off x="5112081" y="1905000"/>
            <a:ext cx="1511300" cy="679298"/>
          </a:xfrm>
          <a:prstGeom prst="wedgeRoundRectCallout">
            <a:avLst>
              <a:gd name="adj1" fmla="val 62247"/>
              <a:gd name="adj2" fmla="val 92475"/>
              <a:gd name="adj3" fmla="val 16667"/>
            </a:avLst>
          </a:prstGeom>
          <a:solidFill>
            <a:srgbClr val="FFCC00">
              <a:alpha val="80000"/>
            </a:srgbClr>
          </a:solidFill>
          <a:ln w="9525" algn="ctr">
            <a:noFill/>
            <a:miter lim="800000"/>
            <a:headEnd/>
            <a:tailEnd/>
          </a:ln>
          <a:effectLst/>
          <a:extLst/>
        </p:spPr>
        <p:txBody>
          <a:bodyPr lIns="54000" tIns="54000" rIns="54000" bIns="54000" anchor="ctr"/>
          <a:lstStyle/>
          <a:p>
            <a:pPr algn="ctr" defTabSz="995363"/>
            <a:r>
              <a:rPr lang="en-US" sz="1200" dirty="0"/>
              <a:t>Center of economic power has shifted to Asia</a:t>
            </a:r>
            <a:endParaRPr lang="de-DE" sz="1200" dirty="0"/>
          </a:p>
        </p:txBody>
      </p:sp>
      <p:sp>
        <p:nvSpPr>
          <p:cNvPr id="21" name="Title 1"/>
          <p:cNvSpPr>
            <a:spLocks noGrp="1"/>
          </p:cNvSpPr>
          <p:nvPr>
            <p:ph type="title"/>
          </p:nvPr>
        </p:nvSpPr>
        <p:spPr>
          <a:xfrm>
            <a:off x="468000" y="467999"/>
            <a:ext cx="8208000" cy="517839"/>
          </a:xfrm>
        </p:spPr>
        <p:txBody>
          <a:bodyPr/>
          <a:lstStyle/>
          <a:p>
            <a:r>
              <a:rPr lang="en-US" dirty="0" smtClean="0"/>
              <a:t>Scenario 1: </a:t>
            </a:r>
            <a:r>
              <a:rPr lang="en-US" sz="2000" dirty="0" smtClean="0"/>
              <a:t>Untamed economy – impending collapse </a:t>
            </a:r>
            <a:endParaRPr lang="en-US" dirty="0"/>
          </a:p>
        </p:txBody>
      </p:sp>
    </p:spTree>
    <p:extLst>
      <p:ext uri="{BB962C8B-B14F-4D97-AF65-F5344CB8AC3E}">
        <p14:creationId xmlns:p14="http://schemas.microsoft.com/office/powerpoint/2010/main" val="240572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iterate type="lt">
                                    <p:tmPct val="5000"/>
                                  </p:iterate>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par>
                          <p:cTn id="11" fill="hold">
                            <p:stCondLst>
                              <p:cond delay="1500"/>
                            </p:stCondLst>
                            <p:childTnLst>
                              <p:par>
                                <p:cTn id="12" presetID="53" presetClass="entr" presetSubtype="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iterate type="lt">
                                    <p:tmPct val="5000"/>
                                  </p:iterate>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ppt_w</p:attrName>
                                        </p:attrNameLst>
                                      </p:cBhvr>
                                      <p:tavLst>
                                        <p:tav tm="0">
                                          <p:val>
                                            <p:fltVal val="0"/>
                                          </p:val>
                                        </p:tav>
                                        <p:tav tm="100000">
                                          <p:val>
                                            <p:strVal val="#ppt_w"/>
                                          </p:val>
                                        </p:tav>
                                      </p:tavLst>
                                    </p:anim>
                                    <p:anim calcmode="lin" valueType="num">
                                      <p:cBhvr>
                                        <p:cTn id="22" dur="1000" fill="hold"/>
                                        <p:tgtEl>
                                          <p:spTgt spid="11"/>
                                        </p:tgtEl>
                                        <p:attrNameLst>
                                          <p:attrName>ppt_h</p:attrName>
                                        </p:attrNameLst>
                                      </p:cBhvr>
                                      <p:tavLst>
                                        <p:tav tm="0">
                                          <p:val>
                                            <p:fltVal val="0"/>
                                          </p:val>
                                        </p:tav>
                                        <p:tav tm="100000">
                                          <p:val>
                                            <p:strVal val="#ppt_h"/>
                                          </p:val>
                                        </p:tav>
                                      </p:tavLst>
                                    </p:anim>
                                    <p:anim calcmode="lin" valueType="num">
                                      <p:cBhvr>
                                        <p:cTn id="23" dur="1000" fill="hold"/>
                                        <p:tgtEl>
                                          <p:spTgt spid="11"/>
                                        </p:tgtEl>
                                        <p:attrNameLst>
                                          <p:attrName>style.rotation</p:attrName>
                                        </p:attrNameLst>
                                      </p:cBhvr>
                                      <p:tavLst>
                                        <p:tav tm="0">
                                          <p:val>
                                            <p:fltVal val="90"/>
                                          </p:val>
                                        </p:tav>
                                        <p:tav tm="100000">
                                          <p:val>
                                            <p:fltVal val="0"/>
                                          </p:val>
                                        </p:tav>
                                      </p:tavLst>
                                    </p:anim>
                                    <p:animEffect transition="in" filter="fade">
                                      <p:cBhvr>
                                        <p:cTn id="24" dur="1000"/>
                                        <p:tgtEl>
                                          <p:spTgt spid="11"/>
                                        </p:tgtEl>
                                      </p:cBhvr>
                                    </p:animEffect>
                                  </p:childTnLst>
                                </p:cTn>
                              </p:par>
                            </p:childTnLst>
                          </p:cTn>
                        </p:par>
                        <p:par>
                          <p:cTn id="25" fill="hold">
                            <p:stCondLst>
                              <p:cond delay="1000"/>
                            </p:stCondLst>
                            <p:childTnLst>
                              <p:par>
                                <p:cTn id="26" presetID="53"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par>
                                <p:cTn id="31" presetID="9" presetClass="emph" presetSubtype="0" grpId="1" nodeType="withEffect">
                                  <p:stCondLst>
                                    <p:cond delay="0"/>
                                  </p:stCondLst>
                                  <p:childTnLst>
                                    <p:set>
                                      <p:cBhvr rctx="PPT">
                                        <p:cTn id="32" dur="indefinite"/>
                                        <p:tgtEl>
                                          <p:spTgt spid="14"/>
                                        </p:tgtEl>
                                        <p:attrNameLst>
                                          <p:attrName>style.opacity</p:attrName>
                                        </p:attrNameLst>
                                      </p:cBhvr>
                                      <p:to>
                                        <p:strVal val="0.25"/>
                                      </p:to>
                                    </p:set>
                                    <p:animEffect filter="image" prLst="opacity: 0.25">
                                      <p:cBhvr rctx="IE">
                                        <p:cTn id="33" dur="indefinite"/>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iterate type="lt">
                                    <p:tmPct val="5000"/>
                                  </p:iterate>
                                  <p:childTnLst>
                                    <p:set>
                                      <p:cBhvr>
                                        <p:cTn id="37" dur="1" fill="hold">
                                          <p:stCondLst>
                                            <p:cond delay="0"/>
                                          </p:stCondLst>
                                        </p:cTn>
                                        <p:tgtEl>
                                          <p:spTgt spid="9"/>
                                        </p:tgtEl>
                                        <p:attrNameLst>
                                          <p:attrName>style.visibility</p:attrName>
                                        </p:attrNameLst>
                                      </p:cBhvr>
                                      <p:to>
                                        <p:strVal val="visible"/>
                                      </p:to>
                                    </p:set>
                                    <p:anim calcmode="lin" valueType="num">
                                      <p:cBhvr>
                                        <p:cTn id="38" dur="1000" fill="hold"/>
                                        <p:tgtEl>
                                          <p:spTgt spid="9"/>
                                        </p:tgtEl>
                                        <p:attrNameLst>
                                          <p:attrName>ppt_w</p:attrName>
                                        </p:attrNameLst>
                                      </p:cBhvr>
                                      <p:tavLst>
                                        <p:tav tm="0">
                                          <p:val>
                                            <p:fltVal val="0"/>
                                          </p:val>
                                        </p:tav>
                                        <p:tav tm="100000">
                                          <p:val>
                                            <p:strVal val="#ppt_w"/>
                                          </p:val>
                                        </p:tav>
                                      </p:tavLst>
                                    </p:anim>
                                    <p:anim calcmode="lin" valueType="num">
                                      <p:cBhvr>
                                        <p:cTn id="39" dur="1000" fill="hold"/>
                                        <p:tgtEl>
                                          <p:spTgt spid="9"/>
                                        </p:tgtEl>
                                        <p:attrNameLst>
                                          <p:attrName>ppt_h</p:attrName>
                                        </p:attrNameLst>
                                      </p:cBhvr>
                                      <p:tavLst>
                                        <p:tav tm="0">
                                          <p:val>
                                            <p:fltVal val="0"/>
                                          </p:val>
                                        </p:tav>
                                        <p:tav tm="100000">
                                          <p:val>
                                            <p:strVal val="#ppt_h"/>
                                          </p:val>
                                        </p:tav>
                                      </p:tavLst>
                                    </p:anim>
                                    <p:anim calcmode="lin" valueType="num">
                                      <p:cBhvr>
                                        <p:cTn id="40" dur="1000" fill="hold"/>
                                        <p:tgtEl>
                                          <p:spTgt spid="9"/>
                                        </p:tgtEl>
                                        <p:attrNameLst>
                                          <p:attrName>style.rotation</p:attrName>
                                        </p:attrNameLst>
                                      </p:cBhvr>
                                      <p:tavLst>
                                        <p:tav tm="0">
                                          <p:val>
                                            <p:fltVal val="90"/>
                                          </p:val>
                                        </p:tav>
                                        <p:tav tm="100000">
                                          <p:val>
                                            <p:fltVal val="0"/>
                                          </p:val>
                                        </p:tav>
                                      </p:tavLst>
                                    </p:anim>
                                    <p:animEffect transition="in" filter="fade">
                                      <p:cBhvr>
                                        <p:cTn id="41" dur="1000"/>
                                        <p:tgtEl>
                                          <p:spTgt spid="9"/>
                                        </p:tgtEl>
                                      </p:cBhvr>
                                    </p:animEffect>
                                  </p:childTnLst>
                                </p:cTn>
                              </p:par>
                            </p:childTnLst>
                          </p:cTn>
                        </p:par>
                        <p:par>
                          <p:cTn id="42" fill="hold">
                            <p:stCondLst>
                              <p:cond delay="1000"/>
                            </p:stCondLst>
                            <p:childTnLst>
                              <p:par>
                                <p:cTn id="43" presetID="53"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9" presetClass="emph" presetSubtype="0" grpId="1" nodeType="withEffect">
                                  <p:stCondLst>
                                    <p:cond delay="0"/>
                                  </p:stCondLst>
                                  <p:childTnLst>
                                    <p:set>
                                      <p:cBhvr rctx="PPT">
                                        <p:cTn id="49" dur="indefinite"/>
                                        <p:tgtEl>
                                          <p:spTgt spid="17"/>
                                        </p:tgtEl>
                                        <p:attrNameLst>
                                          <p:attrName>style.opacity</p:attrName>
                                        </p:attrNameLst>
                                      </p:cBhvr>
                                      <p:to>
                                        <p:strVal val="0.25"/>
                                      </p:to>
                                    </p:set>
                                    <p:animEffect filter="image" prLst="opacity: 0.25">
                                      <p:cBhvr rctx="IE">
                                        <p:cTn id="50" dur="indefinite"/>
                                        <p:tgtEl>
                                          <p:spTgt spid="17"/>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iterate type="lt">
                                    <p:tmPct val="5000"/>
                                  </p:iterate>
                                  <p:childTnLst>
                                    <p:set>
                                      <p:cBhvr>
                                        <p:cTn id="54" dur="1" fill="hold">
                                          <p:stCondLst>
                                            <p:cond delay="0"/>
                                          </p:stCondLst>
                                        </p:cTn>
                                        <p:tgtEl>
                                          <p:spTgt spid="8"/>
                                        </p:tgtEl>
                                        <p:attrNameLst>
                                          <p:attrName>style.visibility</p:attrName>
                                        </p:attrNameLst>
                                      </p:cBhvr>
                                      <p:to>
                                        <p:strVal val="visible"/>
                                      </p:to>
                                    </p:set>
                                    <p:anim calcmode="lin" valueType="num">
                                      <p:cBhvr>
                                        <p:cTn id="55" dur="1000" fill="hold"/>
                                        <p:tgtEl>
                                          <p:spTgt spid="8"/>
                                        </p:tgtEl>
                                        <p:attrNameLst>
                                          <p:attrName>ppt_w</p:attrName>
                                        </p:attrNameLst>
                                      </p:cBhvr>
                                      <p:tavLst>
                                        <p:tav tm="0">
                                          <p:val>
                                            <p:fltVal val="0"/>
                                          </p:val>
                                        </p:tav>
                                        <p:tav tm="100000">
                                          <p:val>
                                            <p:strVal val="#ppt_w"/>
                                          </p:val>
                                        </p:tav>
                                      </p:tavLst>
                                    </p:anim>
                                    <p:anim calcmode="lin" valueType="num">
                                      <p:cBhvr>
                                        <p:cTn id="56" dur="1000" fill="hold"/>
                                        <p:tgtEl>
                                          <p:spTgt spid="8"/>
                                        </p:tgtEl>
                                        <p:attrNameLst>
                                          <p:attrName>ppt_h</p:attrName>
                                        </p:attrNameLst>
                                      </p:cBhvr>
                                      <p:tavLst>
                                        <p:tav tm="0">
                                          <p:val>
                                            <p:fltVal val="0"/>
                                          </p:val>
                                        </p:tav>
                                        <p:tav tm="100000">
                                          <p:val>
                                            <p:strVal val="#ppt_h"/>
                                          </p:val>
                                        </p:tav>
                                      </p:tavLst>
                                    </p:anim>
                                    <p:anim calcmode="lin" valueType="num">
                                      <p:cBhvr>
                                        <p:cTn id="57" dur="1000" fill="hold"/>
                                        <p:tgtEl>
                                          <p:spTgt spid="8"/>
                                        </p:tgtEl>
                                        <p:attrNameLst>
                                          <p:attrName>style.rotation</p:attrName>
                                        </p:attrNameLst>
                                      </p:cBhvr>
                                      <p:tavLst>
                                        <p:tav tm="0">
                                          <p:val>
                                            <p:fltVal val="90"/>
                                          </p:val>
                                        </p:tav>
                                        <p:tav tm="100000">
                                          <p:val>
                                            <p:fltVal val="0"/>
                                          </p:val>
                                        </p:tav>
                                      </p:tavLst>
                                    </p:anim>
                                    <p:animEffect transition="in" filter="fade">
                                      <p:cBhvr>
                                        <p:cTn id="58" dur="1000"/>
                                        <p:tgtEl>
                                          <p:spTgt spid="8"/>
                                        </p:tgtEl>
                                      </p:cBhvr>
                                    </p:animEffect>
                                  </p:childTnLst>
                                </p:cTn>
                              </p:par>
                            </p:childTnLst>
                          </p:cTn>
                        </p:par>
                        <p:par>
                          <p:cTn id="59" fill="hold">
                            <p:stCondLst>
                              <p:cond delay="1000"/>
                            </p:stCondLst>
                            <p:childTnLst>
                              <p:par>
                                <p:cTn id="60" presetID="53"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9" presetClass="emph" presetSubtype="0" grpId="1" nodeType="withEffect">
                                  <p:stCondLst>
                                    <p:cond delay="0"/>
                                  </p:stCondLst>
                                  <p:childTnLst>
                                    <p:set>
                                      <p:cBhvr rctx="PPT">
                                        <p:cTn id="66" dur="indefinite"/>
                                        <p:tgtEl>
                                          <p:spTgt spid="16"/>
                                        </p:tgtEl>
                                        <p:attrNameLst>
                                          <p:attrName>style.opacity</p:attrName>
                                        </p:attrNameLst>
                                      </p:cBhvr>
                                      <p:to>
                                        <p:strVal val="0.25"/>
                                      </p:to>
                                    </p:set>
                                    <p:animEffect filter="image" prLst="opacity: 0.25">
                                      <p:cBhvr rctx="IE">
                                        <p:cTn id="67" dur="indefinite"/>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31" presetClass="entr" presetSubtype="0" fill="hold" nodeType="clickEffect">
                                  <p:stCondLst>
                                    <p:cond delay="0"/>
                                  </p:stCondLst>
                                  <p:iterate type="lt">
                                    <p:tmPct val="5000"/>
                                  </p:iterate>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1000"/>
                            </p:stCondLst>
                            <p:childTnLst>
                              <p:par>
                                <p:cTn id="77" presetID="53"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p:cTn id="79" dur="500" fill="hold"/>
                                        <p:tgtEl>
                                          <p:spTgt spid="18"/>
                                        </p:tgtEl>
                                        <p:attrNameLst>
                                          <p:attrName>ppt_w</p:attrName>
                                        </p:attrNameLst>
                                      </p:cBhvr>
                                      <p:tavLst>
                                        <p:tav tm="0">
                                          <p:val>
                                            <p:fltVal val="0"/>
                                          </p:val>
                                        </p:tav>
                                        <p:tav tm="100000">
                                          <p:val>
                                            <p:strVal val="#ppt_w"/>
                                          </p:val>
                                        </p:tav>
                                      </p:tavLst>
                                    </p:anim>
                                    <p:anim calcmode="lin" valueType="num">
                                      <p:cBhvr>
                                        <p:cTn id="80" dur="500" fill="hold"/>
                                        <p:tgtEl>
                                          <p:spTgt spid="18"/>
                                        </p:tgtEl>
                                        <p:attrNameLst>
                                          <p:attrName>ppt_h</p:attrName>
                                        </p:attrNameLst>
                                      </p:cBhvr>
                                      <p:tavLst>
                                        <p:tav tm="0">
                                          <p:val>
                                            <p:fltVal val="0"/>
                                          </p:val>
                                        </p:tav>
                                        <p:tav tm="100000">
                                          <p:val>
                                            <p:strVal val="#ppt_h"/>
                                          </p:val>
                                        </p:tav>
                                      </p:tavLst>
                                    </p:anim>
                                    <p:animEffect transition="in" filter="fade">
                                      <p:cBhvr>
                                        <p:cTn id="81" dur="500"/>
                                        <p:tgtEl>
                                          <p:spTgt spid="18"/>
                                        </p:tgtEl>
                                      </p:cBhvr>
                                    </p:animEffect>
                                  </p:childTnLst>
                                </p:cTn>
                              </p:par>
                              <p:par>
                                <p:cTn id="82" presetID="9" presetClass="emph" presetSubtype="0" grpId="1" nodeType="withEffect">
                                  <p:stCondLst>
                                    <p:cond delay="0"/>
                                  </p:stCondLst>
                                  <p:childTnLst>
                                    <p:set>
                                      <p:cBhvr rctx="PPT">
                                        <p:cTn id="83" dur="indefinite"/>
                                        <p:tgtEl>
                                          <p:spTgt spid="15"/>
                                        </p:tgtEl>
                                        <p:attrNameLst>
                                          <p:attrName>style.opacity</p:attrName>
                                        </p:attrNameLst>
                                      </p:cBhvr>
                                      <p:to>
                                        <p:strVal val="0.25"/>
                                      </p:to>
                                    </p:set>
                                    <p:animEffect filter="image" prLst="opacity: 0.25">
                                      <p:cBhvr rctx="IE">
                                        <p:cTn id="84" dur="indefinite"/>
                                        <p:tgtEl>
                                          <p:spTgt spid="15"/>
                                        </p:tgtEl>
                                      </p:cBhvr>
                                    </p:animEffect>
                                  </p:childTnLst>
                                </p:cTn>
                              </p:par>
                            </p:childTnLst>
                          </p:cTn>
                        </p:par>
                      </p:childTnLst>
                    </p:cTn>
                  </p:par>
                  <p:par>
                    <p:cTn id="85" fill="hold">
                      <p:stCondLst>
                        <p:cond delay="indefinite"/>
                      </p:stCondLst>
                      <p:childTnLst>
                        <p:par>
                          <p:cTn id="86" fill="hold">
                            <p:stCondLst>
                              <p:cond delay="0"/>
                            </p:stCondLst>
                            <p:childTnLst>
                              <p:par>
                                <p:cTn id="87" presetID="31" presetClass="entr" presetSubtype="0" fill="hold" nodeType="clickEffect">
                                  <p:stCondLst>
                                    <p:cond delay="0"/>
                                  </p:stCondLst>
                                  <p:iterate type="lt">
                                    <p:tmPct val="5000"/>
                                  </p:iterate>
                                  <p:childTnLst>
                                    <p:set>
                                      <p:cBhvr>
                                        <p:cTn id="88" dur="1" fill="hold">
                                          <p:stCondLst>
                                            <p:cond delay="0"/>
                                          </p:stCondLst>
                                        </p:cTn>
                                        <p:tgtEl>
                                          <p:spTgt spid="10"/>
                                        </p:tgtEl>
                                        <p:attrNameLst>
                                          <p:attrName>style.visibility</p:attrName>
                                        </p:attrNameLst>
                                      </p:cBhvr>
                                      <p:to>
                                        <p:strVal val="visible"/>
                                      </p:to>
                                    </p:set>
                                    <p:anim calcmode="lin" valueType="num">
                                      <p:cBhvr>
                                        <p:cTn id="89" dur="1000" fill="hold"/>
                                        <p:tgtEl>
                                          <p:spTgt spid="10"/>
                                        </p:tgtEl>
                                        <p:attrNameLst>
                                          <p:attrName>ppt_w</p:attrName>
                                        </p:attrNameLst>
                                      </p:cBhvr>
                                      <p:tavLst>
                                        <p:tav tm="0">
                                          <p:val>
                                            <p:fltVal val="0"/>
                                          </p:val>
                                        </p:tav>
                                        <p:tav tm="100000">
                                          <p:val>
                                            <p:strVal val="#ppt_w"/>
                                          </p:val>
                                        </p:tav>
                                      </p:tavLst>
                                    </p:anim>
                                    <p:anim calcmode="lin" valueType="num">
                                      <p:cBhvr>
                                        <p:cTn id="90" dur="1000" fill="hold"/>
                                        <p:tgtEl>
                                          <p:spTgt spid="10"/>
                                        </p:tgtEl>
                                        <p:attrNameLst>
                                          <p:attrName>ppt_h</p:attrName>
                                        </p:attrNameLst>
                                      </p:cBhvr>
                                      <p:tavLst>
                                        <p:tav tm="0">
                                          <p:val>
                                            <p:fltVal val="0"/>
                                          </p:val>
                                        </p:tav>
                                        <p:tav tm="100000">
                                          <p:val>
                                            <p:strVal val="#ppt_h"/>
                                          </p:val>
                                        </p:tav>
                                      </p:tavLst>
                                    </p:anim>
                                    <p:anim calcmode="lin" valueType="num">
                                      <p:cBhvr>
                                        <p:cTn id="91" dur="1000" fill="hold"/>
                                        <p:tgtEl>
                                          <p:spTgt spid="10"/>
                                        </p:tgtEl>
                                        <p:attrNameLst>
                                          <p:attrName>style.rotation</p:attrName>
                                        </p:attrNameLst>
                                      </p:cBhvr>
                                      <p:tavLst>
                                        <p:tav tm="0">
                                          <p:val>
                                            <p:fltVal val="90"/>
                                          </p:val>
                                        </p:tav>
                                        <p:tav tm="100000">
                                          <p:val>
                                            <p:fltVal val="0"/>
                                          </p:val>
                                        </p:tav>
                                      </p:tavLst>
                                    </p:anim>
                                    <p:animEffect transition="in" filter="fade">
                                      <p:cBhvr>
                                        <p:cTn id="92" dur="1000"/>
                                        <p:tgtEl>
                                          <p:spTgt spid="10"/>
                                        </p:tgtEl>
                                      </p:cBhvr>
                                    </p:animEffect>
                                  </p:childTnLst>
                                </p:cTn>
                              </p:par>
                            </p:childTnLst>
                          </p:cTn>
                        </p:par>
                        <p:par>
                          <p:cTn id="93" fill="hold">
                            <p:stCondLst>
                              <p:cond delay="1000"/>
                            </p:stCondLst>
                            <p:childTnLst>
                              <p:par>
                                <p:cTn id="94" presetID="53" presetClass="entr" presetSubtype="0" fill="hold" grpId="0" nodeType="afterEffect">
                                  <p:stCondLst>
                                    <p:cond delay="0"/>
                                  </p:stCondLst>
                                  <p:childTnLst>
                                    <p:set>
                                      <p:cBhvr>
                                        <p:cTn id="95" dur="1" fill="hold">
                                          <p:stCondLst>
                                            <p:cond delay="0"/>
                                          </p:stCondLst>
                                        </p:cTn>
                                        <p:tgtEl>
                                          <p:spTgt spid="19"/>
                                        </p:tgtEl>
                                        <p:attrNameLst>
                                          <p:attrName>style.visibility</p:attrName>
                                        </p:attrNameLst>
                                      </p:cBhvr>
                                      <p:to>
                                        <p:strVal val="visible"/>
                                      </p:to>
                                    </p:set>
                                    <p:anim calcmode="lin" valueType="num">
                                      <p:cBhvr>
                                        <p:cTn id="96" dur="500" fill="hold"/>
                                        <p:tgtEl>
                                          <p:spTgt spid="19"/>
                                        </p:tgtEl>
                                        <p:attrNameLst>
                                          <p:attrName>ppt_w</p:attrName>
                                        </p:attrNameLst>
                                      </p:cBhvr>
                                      <p:tavLst>
                                        <p:tav tm="0">
                                          <p:val>
                                            <p:fltVal val="0"/>
                                          </p:val>
                                        </p:tav>
                                        <p:tav tm="100000">
                                          <p:val>
                                            <p:strVal val="#ppt_w"/>
                                          </p:val>
                                        </p:tav>
                                      </p:tavLst>
                                    </p:anim>
                                    <p:anim calcmode="lin" valueType="num">
                                      <p:cBhvr>
                                        <p:cTn id="97" dur="500" fill="hold"/>
                                        <p:tgtEl>
                                          <p:spTgt spid="19"/>
                                        </p:tgtEl>
                                        <p:attrNameLst>
                                          <p:attrName>ppt_h</p:attrName>
                                        </p:attrNameLst>
                                      </p:cBhvr>
                                      <p:tavLst>
                                        <p:tav tm="0">
                                          <p:val>
                                            <p:fltVal val="0"/>
                                          </p:val>
                                        </p:tav>
                                        <p:tav tm="100000">
                                          <p:val>
                                            <p:strVal val="#ppt_h"/>
                                          </p:val>
                                        </p:tav>
                                      </p:tavLst>
                                    </p:anim>
                                    <p:animEffect transition="in" filter="fade">
                                      <p:cBhvr>
                                        <p:cTn id="98" dur="500"/>
                                        <p:tgtEl>
                                          <p:spTgt spid="19"/>
                                        </p:tgtEl>
                                      </p:cBhvr>
                                    </p:animEffect>
                                  </p:childTnLst>
                                </p:cTn>
                              </p:par>
                              <p:par>
                                <p:cTn id="99" presetID="9" presetClass="emph" presetSubtype="0" grpId="1" nodeType="withEffect">
                                  <p:stCondLst>
                                    <p:cond delay="0"/>
                                  </p:stCondLst>
                                  <p:childTnLst>
                                    <p:set>
                                      <p:cBhvr rctx="PPT">
                                        <p:cTn id="100" dur="indefinite"/>
                                        <p:tgtEl>
                                          <p:spTgt spid="18"/>
                                        </p:tgtEl>
                                        <p:attrNameLst>
                                          <p:attrName>style.opacity</p:attrName>
                                        </p:attrNameLst>
                                      </p:cBhvr>
                                      <p:to>
                                        <p:strVal val="0.25"/>
                                      </p:to>
                                    </p:set>
                                    <p:animEffect filter="image" prLst="opacity: 0.25">
                                      <p:cBhvr rctx="IE">
                                        <p:cTn id="101" dur="indefinite"/>
                                        <p:tgtEl>
                                          <p:spTgt spid="18"/>
                                        </p:tgtEl>
                                      </p:cBhvr>
                                    </p:animEffect>
                                  </p:childTnLst>
                                </p:cTn>
                              </p:par>
                            </p:childTnLst>
                          </p:cTn>
                        </p:par>
                      </p:childTnLst>
                    </p:cTn>
                  </p:par>
                  <p:par>
                    <p:cTn id="102" fill="hold">
                      <p:stCondLst>
                        <p:cond delay="indefinite"/>
                      </p:stCondLst>
                      <p:childTnLst>
                        <p:par>
                          <p:cTn id="103" fill="hold">
                            <p:stCondLst>
                              <p:cond delay="0"/>
                            </p:stCondLst>
                            <p:childTnLst>
                              <p:par>
                                <p:cTn id="104" presetID="9" presetClass="emph" presetSubtype="0" grpId="1" nodeType="clickEffect">
                                  <p:stCondLst>
                                    <p:cond delay="0"/>
                                  </p:stCondLst>
                                  <p:childTnLst>
                                    <p:set>
                                      <p:cBhvr rctx="PPT">
                                        <p:cTn id="105" dur="indefinite"/>
                                        <p:tgtEl>
                                          <p:spTgt spid="19"/>
                                        </p:tgtEl>
                                        <p:attrNameLst>
                                          <p:attrName>style.opacity</p:attrName>
                                        </p:attrNameLst>
                                      </p:cBhvr>
                                      <p:to>
                                        <p:strVal val="0.25"/>
                                      </p:to>
                                    </p:set>
                                    <p:animEffect filter="image" prLst="opacity: 0.25">
                                      <p:cBhvr rctx="IE">
                                        <p:cTn id="106" dur="indefinite"/>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defTabSz="995363" eaLnBrk="1" hangingPunct="1">
              <a:spcAft>
                <a:spcPct val="30000"/>
              </a:spcAft>
            </a:pPr>
            <a:r>
              <a:rPr lang="en-US" dirty="0"/>
              <a:t>Scenario </a:t>
            </a:r>
            <a:r>
              <a:rPr lang="en-US" dirty="0" smtClean="0"/>
              <a:t>2: </a:t>
            </a:r>
            <a:r>
              <a:rPr lang="en-US" sz="2000" dirty="0" smtClean="0"/>
              <a:t>Mega-efficiency </a:t>
            </a:r>
            <a:r>
              <a:rPr lang="en-US" sz="2000" dirty="0"/>
              <a:t>in Megacities</a:t>
            </a:r>
          </a:p>
        </p:txBody>
      </p:sp>
      <p:sp>
        <p:nvSpPr>
          <p:cNvPr id="5" name="Rectangle 14"/>
          <p:cNvSpPr txBox="1">
            <a:spLocks noChangeArrowheads="1"/>
          </p:cNvSpPr>
          <p:nvPr>
            <p:custDataLst>
              <p:tags r:id="rId1"/>
            </p:custDataLst>
          </p:nvPr>
        </p:nvSpPr>
        <p:spPr>
          <a:xfrm>
            <a:off x="468000" y="1373159"/>
            <a:ext cx="8208000" cy="606139"/>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chemeClr val="bg1"/>
                </a:solidFill>
              </a:rPr>
              <a:t>Szenario 2: Megaefficiency in Megacities</a:t>
            </a:r>
          </a:p>
        </p:txBody>
      </p:sp>
      <p:pic>
        <p:nvPicPr>
          <p:cNvPr id="6" name="Picture 12" descr="Scenario-02"/>
          <p:cNvPicPr>
            <a:picLocks noChangeAspect="1" noChangeArrowheads="1"/>
          </p:cNvPicPr>
          <p:nvPr>
            <p:custDataLst>
              <p:tags r:id="rId2"/>
            </p:custDataLst>
          </p:nvPr>
        </p:nvPicPr>
        <p:blipFill>
          <a:blip r:embed="rId6">
            <a:extLst>
              <a:ext uri="{28A0092B-C50C-407E-A947-70E740481C1C}">
                <a14:useLocalDpi xmlns:a14="http://schemas.microsoft.com/office/drawing/2010/main" val="0"/>
              </a:ext>
            </a:extLst>
          </a:blip>
          <a:srcRect/>
          <a:stretch>
            <a:fillRect/>
          </a:stretch>
        </p:blipFill>
        <p:spPr bwMode="auto">
          <a:xfrm>
            <a:off x="334738" y="1022159"/>
            <a:ext cx="8456613" cy="4616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3"/>
          <p:cNvGrpSpPr>
            <a:grpSpLocks/>
          </p:cNvGrpSpPr>
          <p:nvPr>
            <p:custDataLst>
              <p:tags r:id="rId3"/>
            </p:custDataLst>
          </p:nvPr>
        </p:nvGrpSpPr>
        <p:grpSpPr bwMode="auto">
          <a:xfrm>
            <a:off x="562768" y="1500241"/>
            <a:ext cx="2895600" cy="3973006"/>
            <a:chOff x="45" y="413"/>
            <a:chExt cx="1824" cy="3716"/>
          </a:xfrm>
        </p:grpSpPr>
        <p:sp>
          <p:nvSpPr>
            <p:cNvPr id="8" name="Abgerundetes Rechteck 30"/>
            <p:cNvSpPr>
              <a:spLocks noChangeArrowheads="1"/>
            </p:cNvSpPr>
            <p:nvPr/>
          </p:nvSpPr>
          <p:spPr bwMode="auto">
            <a:xfrm>
              <a:off x="45" y="413"/>
              <a:ext cx="1824" cy="3716"/>
            </a:xfrm>
            <a:prstGeom prst="rect">
              <a:avLst/>
            </a:prstGeom>
            <a:solidFill>
              <a:srgbClr val="FFCC00">
                <a:alpha val="80000"/>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9" name="Textfeld 29"/>
            <p:cNvSpPr txBox="1">
              <a:spLocks noChangeArrowheads="1"/>
            </p:cNvSpPr>
            <p:nvPr/>
          </p:nvSpPr>
          <p:spPr bwMode="auto">
            <a:xfrm>
              <a:off x="82" y="555"/>
              <a:ext cx="1555" cy="302"/>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solidFill>
                    <a:srgbClr val="000000"/>
                  </a:solidFill>
                  <a:ea typeface="ＭＳ Ｐゴシック" pitchFamily="34" charset="-128"/>
                </a:rPr>
                <a:t>Key Elements</a:t>
              </a:r>
            </a:p>
          </p:txBody>
        </p:sp>
        <p:sp>
          <p:nvSpPr>
            <p:cNvPr id="10" name="Textfeld 29"/>
            <p:cNvSpPr txBox="1">
              <a:spLocks noChangeArrowheads="1"/>
            </p:cNvSpPr>
            <p:nvPr/>
          </p:nvSpPr>
          <p:spPr bwMode="auto">
            <a:xfrm>
              <a:off x="67" y="899"/>
              <a:ext cx="1757" cy="3133"/>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ts val="400"/>
                </a:spcAft>
                <a:buClr>
                  <a:srgbClr val="000000"/>
                </a:buClr>
                <a:buSzPct val="100000"/>
                <a:buFont typeface="Arial" pitchFamily="34" charset="0"/>
                <a:buChar char="•"/>
              </a:pPr>
              <a:r>
                <a:rPr lang="en-US" sz="1500" b="0" dirty="0">
                  <a:ea typeface="ＭＳ Ｐゴシック" pitchFamily="34" charset="-128"/>
                </a:rPr>
                <a:t>Megacities have become epicenters of green </a:t>
              </a:r>
              <a:r>
                <a:rPr lang="en-US" sz="1500" b="0" dirty="0" smtClean="0">
                  <a:ea typeface="ＭＳ Ｐゴシック" pitchFamily="34" charset="-128"/>
                </a:rPr>
                <a:t>growth</a:t>
              </a:r>
              <a:endParaRPr lang="en-US" sz="1500" b="0" dirty="0">
                <a:ea typeface="ＭＳ Ｐゴシック" pitchFamily="34" charset="-128"/>
              </a:endParaRPr>
            </a:p>
            <a:p>
              <a:pPr>
                <a:spcBef>
                  <a:spcPct val="0"/>
                </a:spcBef>
                <a:spcAft>
                  <a:spcPts val="400"/>
                </a:spcAft>
                <a:buClr>
                  <a:srgbClr val="000000"/>
                </a:buClr>
                <a:buSzPct val="100000"/>
                <a:buFont typeface="Arial" pitchFamily="34" charset="0"/>
                <a:buChar char="•"/>
              </a:pPr>
              <a:r>
                <a:rPr lang="en-US" sz="1500" b="0" dirty="0">
                  <a:ea typeface="ＭＳ Ｐゴシック" pitchFamily="34" charset="-128"/>
                </a:rPr>
                <a:t>Nation-states have become second-tier players </a:t>
              </a:r>
            </a:p>
            <a:p>
              <a:pPr>
                <a:spcBef>
                  <a:spcPct val="0"/>
                </a:spcBef>
                <a:spcAft>
                  <a:spcPts val="400"/>
                </a:spcAft>
                <a:buClr>
                  <a:srgbClr val="000000"/>
                </a:buClr>
                <a:buSzPct val="100000"/>
                <a:buFont typeface="Arial" pitchFamily="34" charset="0"/>
                <a:buChar char="•"/>
              </a:pPr>
              <a:r>
                <a:rPr lang="en-US" sz="1500" b="0" dirty="0">
                  <a:ea typeface="ＭＳ Ｐゴシック" pitchFamily="34" charset="-128"/>
                </a:rPr>
                <a:t>Production and services highly </a:t>
              </a:r>
              <a:r>
                <a:rPr lang="en-US" sz="1500" b="0" dirty="0" smtClean="0">
                  <a:ea typeface="ＭＳ Ｐゴシック" pitchFamily="34" charset="-128"/>
                </a:rPr>
                <a:t>automated</a:t>
              </a:r>
              <a:endParaRPr lang="en-US" sz="1500" b="0" dirty="0">
                <a:ea typeface="ＭＳ Ｐゴシック" pitchFamily="34" charset="-128"/>
              </a:endParaRPr>
            </a:p>
            <a:p>
              <a:pPr>
                <a:spcBef>
                  <a:spcPct val="0"/>
                </a:spcBef>
                <a:spcAft>
                  <a:spcPts val="400"/>
                </a:spcAft>
                <a:buClr>
                  <a:srgbClr val="000000"/>
                </a:buClr>
                <a:buSzPct val="100000"/>
                <a:buFont typeface="Arial" pitchFamily="34" charset="0"/>
                <a:buChar char="•"/>
              </a:pPr>
              <a:r>
                <a:rPr lang="en-US" sz="1500" b="0" dirty="0">
                  <a:ea typeface="ＭＳ Ｐゴシック" pitchFamily="34" charset="-128"/>
                </a:rPr>
                <a:t>Manufacturing in robotized </a:t>
              </a:r>
              <a:r>
                <a:rPr lang="en-US" sz="1500" b="0" dirty="0" smtClean="0">
                  <a:ea typeface="ＭＳ Ｐゴシック" pitchFamily="34" charset="-128"/>
                </a:rPr>
                <a:t>plants</a:t>
              </a:r>
              <a:endParaRPr lang="en-US" sz="1500" b="0" dirty="0">
                <a:ea typeface="ＭＳ Ｐゴシック" pitchFamily="34" charset="-128"/>
              </a:endParaRPr>
            </a:p>
            <a:p>
              <a:pPr>
                <a:spcBef>
                  <a:spcPct val="0"/>
                </a:spcBef>
                <a:spcAft>
                  <a:spcPts val="400"/>
                </a:spcAft>
                <a:buClr>
                  <a:srgbClr val="000000"/>
                </a:buClr>
                <a:buSzPct val="100000"/>
                <a:buFont typeface="Arial" pitchFamily="34" charset="0"/>
                <a:buChar char="•"/>
              </a:pPr>
              <a:r>
                <a:rPr lang="en-US" sz="1500" b="0" dirty="0">
                  <a:ea typeface="ＭＳ Ｐゴシック" pitchFamily="34" charset="-128"/>
                </a:rPr>
                <a:t>Efficient transport concepts for local and global </a:t>
              </a:r>
              <a:r>
                <a:rPr lang="en-US" sz="1500" b="0" dirty="0" smtClean="0">
                  <a:ea typeface="ＭＳ Ｐゴシック" pitchFamily="34" charset="-128"/>
                </a:rPr>
                <a:t>connections</a:t>
              </a:r>
              <a:endParaRPr lang="en-US" sz="1500" b="0" dirty="0">
                <a:ea typeface="ＭＳ Ｐゴシック" pitchFamily="34" charset="-128"/>
              </a:endParaRPr>
            </a:p>
            <a:p>
              <a:pPr>
                <a:spcBef>
                  <a:spcPct val="0"/>
                </a:spcBef>
                <a:spcAft>
                  <a:spcPts val="400"/>
                </a:spcAft>
                <a:buClr>
                  <a:srgbClr val="000000"/>
                </a:buClr>
                <a:buSzPct val="100000"/>
                <a:buFont typeface="Arial" pitchFamily="34" charset="0"/>
                <a:buChar char="•"/>
              </a:pPr>
              <a:r>
                <a:rPr lang="en-US" sz="1500" b="0" dirty="0">
                  <a:ea typeface="ＭＳ Ｐゴシック" pitchFamily="34" charset="-128"/>
                </a:rPr>
                <a:t>However: rural regions left economically </a:t>
              </a:r>
              <a:r>
                <a:rPr lang="en-US" sz="1500" b="0" dirty="0" smtClean="0">
                  <a:ea typeface="ＭＳ Ｐゴシック" pitchFamily="34" charset="-128"/>
                </a:rPr>
                <a:t>behind</a:t>
              </a:r>
              <a:endParaRPr lang="en-US" sz="1500" b="0" dirty="0">
                <a:ea typeface="ＭＳ Ｐゴシック" pitchFamily="34" charset="-128"/>
              </a:endParaRPr>
            </a:p>
          </p:txBody>
        </p:sp>
      </p:grpSp>
      <p:grpSp>
        <p:nvGrpSpPr>
          <p:cNvPr id="11" name="Group 7"/>
          <p:cNvGrpSpPr>
            <a:grpSpLocks/>
          </p:cNvGrpSpPr>
          <p:nvPr>
            <p:custDataLst>
              <p:tags r:id="rId4"/>
            </p:custDataLst>
          </p:nvPr>
        </p:nvGrpSpPr>
        <p:grpSpPr bwMode="auto">
          <a:xfrm>
            <a:off x="4994897" y="1171935"/>
            <a:ext cx="3557589" cy="4648717"/>
            <a:chOff x="3424" y="374"/>
            <a:chExt cx="2241" cy="4348"/>
          </a:xfrm>
        </p:grpSpPr>
        <p:sp>
          <p:nvSpPr>
            <p:cNvPr id="12" name="Abgerundetes Rechteck 30"/>
            <p:cNvSpPr>
              <a:spLocks noChangeArrowheads="1"/>
            </p:cNvSpPr>
            <p:nvPr/>
          </p:nvSpPr>
          <p:spPr bwMode="auto">
            <a:xfrm>
              <a:off x="3424" y="374"/>
              <a:ext cx="2241" cy="4348"/>
            </a:xfrm>
            <a:prstGeom prst="rect">
              <a:avLst/>
            </a:prstGeom>
            <a:solidFill>
              <a:srgbClr val="FFCC00">
                <a:alpha val="85098"/>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13" name="Textfeld 29"/>
            <p:cNvSpPr txBox="1">
              <a:spLocks noChangeArrowheads="1"/>
            </p:cNvSpPr>
            <p:nvPr/>
          </p:nvSpPr>
          <p:spPr bwMode="auto">
            <a:xfrm>
              <a:off x="3463" y="490"/>
              <a:ext cx="1555" cy="302"/>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solidFill>
                    <a:srgbClr val="D40511"/>
                  </a:solidFill>
                  <a:ea typeface="ＭＳ Ｐゴシック" pitchFamily="34" charset="-128"/>
                </a:rPr>
                <a:t>Logistics Implications</a:t>
              </a:r>
            </a:p>
          </p:txBody>
        </p:sp>
        <p:sp>
          <p:nvSpPr>
            <p:cNvPr id="14" name="Textfeld 29"/>
            <p:cNvSpPr txBox="1">
              <a:spLocks noChangeArrowheads="1"/>
            </p:cNvSpPr>
            <p:nvPr/>
          </p:nvSpPr>
          <p:spPr bwMode="auto">
            <a:xfrm>
              <a:off x="3446" y="821"/>
              <a:ext cx="2208" cy="3848"/>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ts val="400"/>
                </a:spcAft>
                <a:buSzPct val="100000"/>
                <a:buFont typeface="Arial" pitchFamily="34" charset="0"/>
                <a:buChar char="•"/>
              </a:pPr>
              <a:r>
                <a:rPr lang="en-US" sz="1400" b="0" dirty="0">
                  <a:solidFill>
                    <a:srgbClr val="D40511"/>
                  </a:solidFill>
                  <a:ea typeface="ＭＳ Ｐゴシック" pitchFamily="34" charset="-128"/>
                </a:rPr>
                <a:t>Global transport with mega-transporters between megacities </a:t>
              </a:r>
            </a:p>
            <a:p>
              <a:pPr>
                <a:spcBef>
                  <a:spcPct val="0"/>
                </a:spcBef>
                <a:spcAft>
                  <a:spcPts val="400"/>
                </a:spcAft>
                <a:buSzPct val="100000"/>
                <a:buFont typeface="Arial" pitchFamily="34" charset="0"/>
                <a:buChar char="•"/>
              </a:pPr>
              <a:r>
                <a:rPr lang="en-US" sz="1400" b="0" dirty="0">
                  <a:solidFill>
                    <a:srgbClr val="D40511"/>
                  </a:solidFill>
                  <a:ea typeface="ＭＳ Ｐゴシック" pitchFamily="34" charset="-128"/>
                </a:rPr>
                <a:t>Unmanned low orbit transporters for express </a:t>
              </a:r>
              <a:r>
                <a:rPr lang="en-US" sz="1400" b="0" dirty="0" smtClean="0">
                  <a:solidFill>
                    <a:srgbClr val="D40511"/>
                  </a:solidFill>
                  <a:ea typeface="ＭＳ Ｐゴシック" pitchFamily="34" charset="-128"/>
                </a:rPr>
                <a:t>deliveries</a:t>
              </a:r>
              <a:endParaRPr lang="en-US" sz="1400" b="0" dirty="0">
                <a:solidFill>
                  <a:srgbClr val="D40511"/>
                </a:solidFill>
                <a:ea typeface="ＭＳ Ｐゴシック" pitchFamily="34" charset="-128"/>
              </a:endParaRPr>
            </a:p>
            <a:p>
              <a:pPr>
                <a:spcBef>
                  <a:spcPct val="0"/>
                </a:spcBef>
                <a:spcAft>
                  <a:spcPts val="400"/>
                </a:spcAft>
                <a:buSzPct val="100000"/>
                <a:buFont typeface="Arial" pitchFamily="34" charset="0"/>
                <a:buChar char="•"/>
              </a:pPr>
              <a:r>
                <a:rPr lang="en-US" sz="1400" b="0" dirty="0">
                  <a:solidFill>
                    <a:srgbClr val="D40511"/>
                  </a:solidFill>
                  <a:ea typeface="ＭＳ Ｐゴシック" pitchFamily="34" charset="-128"/>
                </a:rPr>
                <a:t>Freight dispatch centers in cities to pool </a:t>
              </a:r>
              <a:r>
                <a:rPr lang="en-US" sz="1400" b="0" dirty="0" smtClean="0">
                  <a:solidFill>
                    <a:srgbClr val="D40511"/>
                  </a:solidFill>
                  <a:ea typeface="ＭＳ Ｐゴシック" pitchFamily="34" charset="-128"/>
                </a:rPr>
                <a:t>goods</a:t>
              </a:r>
              <a:endParaRPr lang="en-US" sz="1400" b="0" dirty="0">
                <a:solidFill>
                  <a:srgbClr val="D40511"/>
                </a:solidFill>
                <a:ea typeface="ＭＳ Ｐゴシック" pitchFamily="34" charset="-128"/>
              </a:endParaRPr>
            </a:p>
            <a:p>
              <a:pPr>
                <a:spcBef>
                  <a:spcPct val="0"/>
                </a:spcBef>
                <a:spcAft>
                  <a:spcPts val="400"/>
                </a:spcAft>
                <a:buSzPct val="100000"/>
                <a:buFont typeface="Arial" pitchFamily="34" charset="0"/>
                <a:buChar char="•"/>
              </a:pPr>
              <a:r>
                <a:rPr lang="en-US" sz="1400" b="0" dirty="0">
                  <a:solidFill>
                    <a:srgbClr val="D40511"/>
                  </a:solidFill>
                  <a:ea typeface="ＭＳ Ｐゴシック" pitchFamily="34" charset="-128"/>
                </a:rPr>
                <a:t>New transport modes like underground cargo transporters </a:t>
              </a:r>
            </a:p>
            <a:p>
              <a:pPr>
                <a:spcBef>
                  <a:spcPct val="0"/>
                </a:spcBef>
                <a:spcAft>
                  <a:spcPts val="400"/>
                </a:spcAft>
                <a:buSzPct val="100000"/>
                <a:buFont typeface="Arial" pitchFamily="34" charset="0"/>
                <a:buChar char="•"/>
              </a:pPr>
              <a:r>
                <a:rPr lang="en-US" sz="1400" b="0" dirty="0">
                  <a:solidFill>
                    <a:srgbClr val="D40511"/>
                  </a:solidFill>
                  <a:ea typeface="ＭＳ Ｐゴシック" pitchFamily="34" charset="-128"/>
                </a:rPr>
                <a:t>Electric vehicles for </a:t>
              </a:r>
              <a:r>
                <a:rPr lang="en-US" sz="1400" b="0" dirty="0" smtClean="0">
                  <a:solidFill>
                    <a:srgbClr val="D40511"/>
                  </a:solidFill>
                  <a:ea typeface="ＭＳ Ｐゴシック" pitchFamily="34" charset="-128"/>
                </a:rPr>
                <a:t>deliveries</a:t>
              </a:r>
              <a:endParaRPr lang="en-US" sz="1400" b="0" dirty="0">
                <a:solidFill>
                  <a:srgbClr val="D40511"/>
                </a:solidFill>
                <a:ea typeface="ＭＳ Ｐゴシック" pitchFamily="34" charset="-128"/>
              </a:endParaRPr>
            </a:p>
            <a:p>
              <a:pPr>
                <a:spcBef>
                  <a:spcPct val="0"/>
                </a:spcBef>
                <a:spcAft>
                  <a:spcPts val="400"/>
                </a:spcAft>
                <a:buSzPct val="100000"/>
                <a:buFont typeface="Arial" pitchFamily="34" charset="0"/>
                <a:buChar char="•"/>
              </a:pPr>
              <a:r>
                <a:rPr lang="en-US" sz="1400" b="0" dirty="0">
                  <a:solidFill>
                    <a:srgbClr val="D40511"/>
                  </a:solidFill>
                  <a:ea typeface="ＭＳ Ｐゴシック" pitchFamily="34" charset="-128"/>
                </a:rPr>
                <a:t>Logistics providers become megacity </a:t>
              </a:r>
              <a:r>
                <a:rPr lang="en-US" sz="1400" b="0" dirty="0" smtClean="0">
                  <a:solidFill>
                    <a:srgbClr val="D40511"/>
                  </a:solidFill>
                  <a:ea typeface="ＭＳ Ｐゴシック" pitchFamily="34" charset="-128"/>
                </a:rPr>
                <a:t>utilities</a:t>
              </a:r>
            </a:p>
            <a:p>
              <a:pPr>
                <a:spcBef>
                  <a:spcPct val="0"/>
                </a:spcBef>
                <a:spcAft>
                  <a:spcPts val="400"/>
                </a:spcAft>
                <a:buSzPct val="100000"/>
                <a:buFont typeface="Arial" pitchFamily="34" charset="0"/>
                <a:buChar char="•"/>
              </a:pPr>
              <a:r>
                <a:rPr lang="en-US" sz="1400" b="0" dirty="0" smtClean="0">
                  <a:solidFill>
                    <a:srgbClr val="D40511"/>
                  </a:solidFill>
                  <a:ea typeface="ＭＳ Ｐゴシック" pitchFamily="34" charset="-128"/>
                </a:rPr>
                <a:t>Advanced logistics services encompass the fast and reliable delivery of goods as well as the safe transfer of information and knowledge</a:t>
              </a:r>
            </a:p>
            <a:p>
              <a:pPr>
                <a:spcBef>
                  <a:spcPct val="0"/>
                </a:spcBef>
                <a:spcAft>
                  <a:spcPts val="400"/>
                </a:spcAft>
                <a:buSzPct val="100000"/>
                <a:buFont typeface="Arial" pitchFamily="34" charset="0"/>
                <a:buChar char="•"/>
              </a:pPr>
              <a:r>
                <a:rPr lang="en-US" sz="1400" b="0" dirty="0" smtClean="0">
                  <a:solidFill>
                    <a:srgbClr val="D40511"/>
                  </a:solidFill>
                  <a:ea typeface="ＭＳ Ｐゴシック" pitchFamily="34" charset="-128"/>
                </a:rPr>
                <a:t>Logistics </a:t>
              </a:r>
              <a:r>
                <a:rPr lang="en-US" sz="1400" b="0" dirty="0">
                  <a:solidFill>
                    <a:srgbClr val="D40511"/>
                  </a:solidFill>
                  <a:ea typeface="ＭＳ Ｐゴシック" pitchFamily="34" charset="-128"/>
                </a:rPr>
                <a:t>situation in rural areas very poor</a:t>
              </a:r>
            </a:p>
          </p:txBody>
        </p:sp>
      </p:grpSp>
      <p:sp>
        <p:nvSpPr>
          <p:cNvPr id="18" name="Right Bracket 17"/>
          <p:cNvSpPr/>
          <p:nvPr/>
        </p:nvSpPr>
        <p:spPr bwMode="auto">
          <a:xfrm flipH="1">
            <a:off x="471992" y="1415960"/>
            <a:ext cx="138752" cy="4142232"/>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9" name="Right Bracket 18"/>
          <p:cNvSpPr/>
          <p:nvPr/>
        </p:nvSpPr>
        <p:spPr bwMode="auto">
          <a:xfrm>
            <a:off x="3413080" y="1415960"/>
            <a:ext cx="138752" cy="4142232"/>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0" name="Right Bracket 19"/>
          <p:cNvSpPr/>
          <p:nvPr/>
        </p:nvSpPr>
        <p:spPr bwMode="auto">
          <a:xfrm>
            <a:off x="8496300" y="1095021"/>
            <a:ext cx="138752" cy="480060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1" name="Right Bracket 20"/>
          <p:cNvSpPr/>
          <p:nvPr/>
        </p:nvSpPr>
        <p:spPr bwMode="auto">
          <a:xfrm flipH="1">
            <a:off x="4917744" y="1095021"/>
            <a:ext cx="138752" cy="480060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419909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000" fill="hold"/>
                                        <p:tgtEl>
                                          <p:spTgt spid="7"/>
                                        </p:tgtEl>
                                        <p:attrNameLst>
                                          <p:attrName>ppt_x</p:attrName>
                                        </p:attrNameLst>
                                      </p:cBhvr>
                                      <p:tavLst>
                                        <p:tav tm="0">
                                          <p:val>
                                            <p:strVal val="0-#ppt_w/2"/>
                                          </p:val>
                                        </p:tav>
                                        <p:tav tm="100000">
                                          <p:val>
                                            <p:strVal val="#ppt_x"/>
                                          </p:val>
                                        </p:tav>
                                      </p:tavLst>
                                    </p:anim>
                                    <p:anim calcmode="lin" valueType="num">
                                      <p:cBhvr additive="base">
                                        <p:cTn id="13"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txBox="1">
            <a:spLocks noChangeArrowheads="1"/>
          </p:cNvSpPr>
          <p:nvPr>
            <p:custDataLst>
              <p:tags r:id="rId1"/>
            </p:custDataLst>
          </p:nvPr>
        </p:nvSpPr>
        <p:spPr>
          <a:xfrm>
            <a:off x="487050" y="1206275"/>
            <a:ext cx="8208000" cy="440213"/>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chemeClr val="bg1"/>
                </a:solidFill>
              </a:rPr>
              <a:t>Szenario 2: Megaefficiency in Megacities</a:t>
            </a:r>
          </a:p>
        </p:txBody>
      </p:sp>
      <p:pic>
        <p:nvPicPr>
          <p:cNvPr id="6" name="Picture 12" descr="Scenario-02"/>
          <p:cNvPicPr>
            <a:picLocks noChangeAspect="1" noChangeArrowheads="1"/>
          </p:cNvPicPr>
          <p:nvPr>
            <p:custDataLst>
              <p:tags r:id="rId2"/>
            </p:custDataLst>
          </p:nvPr>
        </p:nvPicPr>
        <p:blipFill rotWithShape="1">
          <a:blip r:embed="rId17">
            <a:extLst>
              <a:ext uri="{28A0092B-C50C-407E-A947-70E740481C1C}">
                <a14:useLocalDpi xmlns:a14="http://schemas.microsoft.com/office/drawing/2010/main" val="0"/>
              </a:ext>
            </a:extLst>
          </a:blip>
          <a:srcRect b="2891"/>
          <a:stretch/>
        </p:blipFill>
        <p:spPr bwMode="auto">
          <a:xfrm>
            <a:off x="361951" y="1514052"/>
            <a:ext cx="8456613" cy="412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4"/>
          <p:cNvSpPr>
            <a:spLocks noChangeArrowheads="1"/>
          </p:cNvSpPr>
          <p:nvPr>
            <p:custDataLst>
              <p:tags r:id="rId3"/>
            </p:custDataLst>
          </p:nvPr>
        </p:nvSpPr>
        <p:spPr bwMode="auto">
          <a:xfrm>
            <a:off x="19050" y="3053739"/>
            <a:ext cx="9144000" cy="276999"/>
          </a:xfrm>
          <a:prstGeom prst="rect">
            <a:avLst/>
          </a:prstGeom>
          <a:solidFill>
            <a:schemeClr val="bg1">
              <a:alpha val="90979"/>
            </a:schemeClr>
          </a:solidFill>
          <a:ln>
            <a:noFill/>
          </a:ln>
          <a:effectLst/>
          <a:extLs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defTabSz="995363"/>
            <a:endParaRPr lang="en-US"/>
          </a:p>
        </p:txBody>
      </p:sp>
      <p:pic>
        <p:nvPicPr>
          <p:cNvPr id="9" name="Picture 15" descr="Scenario-02_alle"/>
          <p:cNvPicPr>
            <a:picLocks noChangeAspect="1" noChangeArrowheads="1"/>
          </p:cNvPicPr>
          <p:nvPr>
            <p:custDataLst>
              <p:tags r:id="rId4"/>
            </p:custDataLst>
          </p:nvPr>
        </p:nvPicPr>
        <p:blipFill>
          <a:blip r:embed="rId18">
            <a:extLst>
              <a:ext uri="{28A0092B-C50C-407E-A947-70E740481C1C}">
                <a14:useLocalDpi xmlns:a14="http://schemas.microsoft.com/office/drawing/2010/main" val="0"/>
              </a:ext>
            </a:extLst>
          </a:blip>
          <a:srcRect/>
          <a:stretch>
            <a:fillRect/>
          </a:stretch>
        </p:blipFill>
        <p:spPr bwMode="auto">
          <a:xfrm>
            <a:off x="1762126" y="3901738"/>
            <a:ext cx="1520825" cy="88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8" descr="Scenario-02_alle"/>
          <p:cNvPicPr>
            <a:picLocks noChangeAspect="1" noChangeArrowheads="1"/>
          </p:cNvPicPr>
          <p:nvPr>
            <p:custDataLst>
              <p:tags r:id="rId5"/>
            </p:custDataLst>
          </p:nvPr>
        </p:nvPicPr>
        <p:blipFill>
          <a:blip r:embed="rId19">
            <a:extLst>
              <a:ext uri="{28A0092B-C50C-407E-A947-70E740481C1C}">
                <a14:useLocalDpi xmlns:a14="http://schemas.microsoft.com/office/drawing/2010/main" val="0"/>
              </a:ext>
            </a:extLst>
          </a:blip>
          <a:srcRect/>
          <a:stretch>
            <a:fillRect/>
          </a:stretch>
        </p:blipFill>
        <p:spPr bwMode="auto">
          <a:xfrm>
            <a:off x="4514851" y="4226781"/>
            <a:ext cx="1501775" cy="882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9" descr="Scenario-02_alle"/>
          <p:cNvPicPr>
            <a:picLocks noChangeAspect="1" noChangeArrowheads="1"/>
          </p:cNvPicPr>
          <p:nvPr>
            <p:custDataLst>
              <p:tags r:id="rId6"/>
            </p:custDataLst>
          </p:nvPr>
        </p:nvPicPr>
        <p:blipFill>
          <a:blip r:embed="rId20">
            <a:extLst>
              <a:ext uri="{28A0092B-C50C-407E-A947-70E740481C1C}">
                <a14:useLocalDpi xmlns:a14="http://schemas.microsoft.com/office/drawing/2010/main" val="0"/>
              </a:ext>
            </a:extLst>
          </a:blip>
          <a:srcRect/>
          <a:stretch>
            <a:fillRect/>
          </a:stretch>
        </p:blipFill>
        <p:spPr bwMode="auto">
          <a:xfrm>
            <a:off x="7035800" y="2580196"/>
            <a:ext cx="1512888" cy="888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0" descr="Scenario-02_alle"/>
          <p:cNvPicPr>
            <a:picLocks noChangeAspect="1" noChangeArrowheads="1"/>
          </p:cNvPicPr>
          <p:nvPr>
            <p:custDataLst>
              <p:tags r:id="rId7"/>
            </p:custDataLst>
          </p:nvPr>
        </p:nvPicPr>
        <p:blipFill>
          <a:blip r:embed="rId21">
            <a:extLst>
              <a:ext uri="{28A0092B-C50C-407E-A947-70E740481C1C}">
                <a14:useLocalDpi xmlns:a14="http://schemas.microsoft.com/office/drawing/2010/main" val="0"/>
              </a:ext>
            </a:extLst>
          </a:blip>
          <a:srcRect/>
          <a:stretch>
            <a:fillRect/>
          </a:stretch>
        </p:blipFill>
        <p:spPr bwMode="auto">
          <a:xfrm>
            <a:off x="5429251" y="2778928"/>
            <a:ext cx="1482725" cy="876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1" descr="Scenario-02_alle"/>
          <p:cNvPicPr>
            <a:picLocks noChangeAspect="1" noChangeArrowheads="1"/>
          </p:cNvPicPr>
          <p:nvPr>
            <p:custDataLst>
              <p:tags r:id="rId8"/>
            </p:custDataLst>
          </p:nvPr>
        </p:nvPicPr>
        <p:blipFill>
          <a:blip r:embed="rId22">
            <a:extLst>
              <a:ext uri="{28A0092B-C50C-407E-A947-70E740481C1C}">
                <a14:useLocalDpi xmlns:a14="http://schemas.microsoft.com/office/drawing/2010/main" val="0"/>
              </a:ext>
            </a:extLst>
          </a:blip>
          <a:srcRect/>
          <a:stretch>
            <a:fillRect/>
          </a:stretch>
        </p:blipFill>
        <p:spPr bwMode="auto">
          <a:xfrm>
            <a:off x="7294564" y="1028001"/>
            <a:ext cx="1520825" cy="76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2" descr="Scenario-02_alle"/>
          <p:cNvPicPr>
            <a:picLocks noChangeAspect="1" noChangeArrowheads="1"/>
          </p:cNvPicPr>
          <p:nvPr>
            <p:custDataLst>
              <p:tags r:id="rId9"/>
            </p:custDataLst>
          </p:nvPr>
        </p:nvPicPr>
        <p:blipFill>
          <a:blip r:embed="rId23">
            <a:extLst>
              <a:ext uri="{28A0092B-C50C-407E-A947-70E740481C1C}">
                <a14:useLocalDpi xmlns:a14="http://schemas.microsoft.com/office/drawing/2010/main" val="0"/>
              </a:ext>
            </a:extLst>
          </a:blip>
          <a:srcRect/>
          <a:stretch>
            <a:fillRect/>
          </a:stretch>
        </p:blipFill>
        <p:spPr bwMode="auto">
          <a:xfrm>
            <a:off x="3127374" y="2462467"/>
            <a:ext cx="1484313" cy="904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AutoShape 7"/>
          <p:cNvSpPr>
            <a:spLocks noChangeArrowheads="1"/>
          </p:cNvSpPr>
          <p:nvPr>
            <p:custDataLst>
              <p:tags r:id="rId10"/>
            </p:custDataLst>
          </p:nvPr>
        </p:nvSpPr>
        <p:spPr bwMode="auto">
          <a:xfrm>
            <a:off x="4790341" y="2086429"/>
            <a:ext cx="1511300" cy="937901"/>
          </a:xfrm>
          <a:prstGeom prst="wedgeRoundRectCallout">
            <a:avLst>
              <a:gd name="adj1" fmla="val 51411"/>
              <a:gd name="adj2" fmla="val 254579"/>
              <a:gd name="adj3" fmla="val 16667"/>
            </a:avLst>
          </a:prstGeom>
          <a:solidFill>
            <a:srgbClr val="FFCC00">
              <a:alpha val="69804"/>
            </a:srgbClr>
          </a:solidFill>
          <a:ln w="9525">
            <a:noFill/>
            <a:miter lim="800000"/>
            <a:headEnd/>
            <a:tailEnd/>
          </a:ln>
          <a:effectLst/>
          <a:extLst/>
        </p:spPr>
        <p:txBody>
          <a:bodyPr lIns="54000" tIns="54000" rIns="54000" bIns="54000" anchor="ctr">
            <a:spAutoFit/>
          </a:bodyPr>
          <a:lstStyle/>
          <a:p>
            <a:pPr algn="ctr" defTabSz="995363">
              <a:spcBef>
                <a:spcPct val="0"/>
              </a:spcBef>
            </a:pPr>
            <a:r>
              <a:rPr lang="en-US" sz="1200" b="0" dirty="0"/>
              <a:t>Majority of population resides in urban areas </a:t>
            </a:r>
            <a:r>
              <a:rPr lang="en-US" sz="1200" b="0" dirty="0" smtClean="0"/>
              <a:t>      by </a:t>
            </a:r>
            <a:r>
              <a:rPr lang="en-US" sz="1200" b="0" dirty="0"/>
              <a:t>2050</a:t>
            </a:r>
          </a:p>
        </p:txBody>
      </p:sp>
      <p:sp>
        <p:nvSpPr>
          <p:cNvPr id="16" name="AutoShape 8"/>
          <p:cNvSpPr>
            <a:spLocks noChangeArrowheads="1"/>
          </p:cNvSpPr>
          <p:nvPr>
            <p:custDataLst>
              <p:tags r:id="rId11"/>
            </p:custDataLst>
          </p:nvPr>
        </p:nvSpPr>
        <p:spPr bwMode="auto">
          <a:xfrm>
            <a:off x="152401" y="2895600"/>
            <a:ext cx="1487488" cy="760983"/>
          </a:xfrm>
          <a:prstGeom prst="wedgeRoundRectCallout">
            <a:avLst>
              <a:gd name="adj1" fmla="val 97938"/>
              <a:gd name="adj2" fmla="val 162343"/>
              <a:gd name="adj3" fmla="val 16667"/>
            </a:avLst>
          </a:prstGeom>
          <a:solidFill>
            <a:srgbClr val="FFCC00">
              <a:alpha val="69804"/>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Widening gap between urban and rural areas</a:t>
            </a:r>
          </a:p>
        </p:txBody>
      </p:sp>
      <p:sp>
        <p:nvSpPr>
          <p:cNvPr id="17" name="AutoShape 9"/>
          <p:cNvSpPr>
            <a:spLocks noChangeArrowheads="1"/>
          </p:cNvSpPr>
          <p:nvPr>
            <p:custDataLst>
              <p:tags r:id="rId12"/>
            </p:custDataLst>
          </p:nvPr>
        </p:nvSpPr>
        <p:spPr bwMode="auto">
          <a:xfrm>
            <a:off x="7035800" y="3758895"/>
            <a:ext cx="1903484" cy="733590"/>
          </a:xfrm>
          <a:prstGeom prst="wedgeRoundRectCallout">
            <a:avLst>
              <a:gd name="adj1" fmla="val 4983"/>
              <a:gd name="adj2" fmla="val -237923"/>
              <a:gd name="adj3" fmla="val 16667"/>
            </a:avLst>
          </a:prstGeom>
          <a:solidFill>
            <a:srgbClr val="FFCC00">
              <a:alpha val="69804"/>
            </a:srgbClr>
          </a:solidFill>
          <a:ln w="9525">
            <a:noFill/>
            <a:miter lim="800000"/>
            <a:headEnd/>
            <a:tailEnd/>
          </a:ln>
          <a:effectLst/>
          <a:extLst/>
        </p:spPr>
        <p:txBody>
          <a:bodyPr wrap="square" lIns="54000" tIns="54000" rIns="54000" bIns="54000" anchor="ctr">
            <a:spAutoFit/>
          </a:bodyPr>
          <a:lstStyle/>
          <a:p>
            <a:pPr algn="ctr" defTabSz="995363">
              <a:spcBef>
                <a:spcPct val="0"/>
              </a:spcBef>
            </a:pPr>
            <a:r>
              <a:rPr lang="en-US" sz="1200" b="0" dirty="0"/>
              <a:t>Megacities are well connected to the other megacities worldwide</a:t>
            </a:r>
          </a:p>
        </p:txBody>
      </p:sp>
      <p:sp>
        <p:nvSpPr>
          <p:cNvPr id="18" name="AutoShape 10"/>
          <p:cNvSpPr>
            <a:spLocks noChangeArrowheads="1"/>
          </p:cNvSpPr>
          <p:nvPr>
            <p:custDataLst>
              <p:tags r:id="rId13"/>
            </p:custDataLst>
          </p:nvPr>
        </p:nvSpPr>
        <p:spPr bwMode="auto">
          <a:xfrm>
            <a:off x="1912107" y="1358832"/>
            <a:ext cx="1511300" cy="615555"/>
          </a:xfrm>
          <a:prstGeom prst="wedgeRoundRectCallout">
            <a:avLst>
              <a:gd name="adj1" fmla="val 69566"/>
              <a:gd name="adj2" fmla="val 176276"/>
              <a:gd name="adj3" fmla="val 16667"/>
            </a:avLst>
          </a:prstGeom>
          <a:solidFill>
            <a:srgbClr val="FFCC00">
              <a:alpha val="69804"/>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Huge unmanned cargo planes</a:t>
            </a:r>
          </a:p>
        </p:txBody>
      </p:sp>
      <p:sp>
        <p:nvSpPr>
          <p:cNvPr id="19" name="AutoShape 11"/>
          <p:cNvSpPr>
            <a:spLocks noChangeArrowheads="1"/>
          </p:cNvSpPr>
          <p:nvPr>
            <p:custDataLst>
              <p:tags r:id="rId14"/>
            </p:custDataLst>
          </p:nvPr>
        </p:nvSpPr>
        <p:spPr bwMode="auto">
          <a:xfrm>
            <a:off x="3394075" y="3167750"/>
            <a:ext cx="1330325" cy="733590"/>
          </a:xfrm>
          <a:prstGeom prst="wedgeRoundRectCallout">
            <a:avLst>
              <a:gd name="adj1" fmla="val 75056"/>
              <a:gd name="adj2" fmla="val 177613"/>
              <a:gd name="adj3" fmla="val 16667"/>
            </a:avLst>
          </a:prstGeom>
          <a:solidFill>
            <a:srgbClr val="FFCC00">
              <a:alpha val="69804"/>
            </a:srgbClr>
          </a:solidFill>
          <a:ln w="9525">
            <a:noFill/>
            <a:miter lim="800000"/>
            <a:headEnd/>
            <a:tailEnd/>
          </a:ln>
          <a:effectLst/>
          <a:extLst/>
        </p:spPr>
        <p:txBody>
          <a:bodyPr wrap="square" lIns="54000" tIns="54000" rIns="54000" bIns="54000" anchor="ctr">
            <a:spAutoFit/>
          </a:bodyPr>
          <a:lstStyle/>
          <a:p>
            <a:pPr algn="ctr" defTabSz="995363">
              <a:spcBef>
                <a:spcPct val="0"/>
              </a:spcBef>
            </a:pPr>
            <a:r>
              <a:rPr lang="en-US" sz="1200" b="0" dirty="0"/>
              <a:t>New types of transportation </a:t>
            </a:r>
            <a:r>
              <a:rPr lang="en-US" sz="1200" b="0" dirty="0" smtClean="0"/>
              <a:t>         in </a:t>
            </a:r>
            <a:r>
              <a:rPr lang="en-US" sz="1200" b="0" dirty="0"/>
              <a:t>cities</a:t>
            </a:r>
          </a:p>
        </p:txBody>
      </p:sp>
      <p:sp>
        <p:nvSpPr>
          <p:cNvPr id="20" name="AutoShape 12"/>
          <p:cNvSpPr>
            <a:spLocks noChangeArrowheads="1"/>
          </p:cNvSpPr>
          <p:nvPr>
            <p:custDataLst>
              <p:tags r:id="rId15"/>
            </p:custDataLst>
          </p:nvPr>
        </p:nvSpPr>
        <p:spPr bwMode="auto">
          <a:xfrm>
            <a:off x="3869530" y="1206275"/>
            <a:ext cx="3042446" cy="529279"/>
          </a:xfrm>
          <a:prstGeom prst="wedgeRoundRectCallout">
            <a:avLst>
              <a:gd name="adj1" fmla="val 70936"/>
              <a:gd name="adj2" fmla="val -19193"/>
              <a:gd name="adj3" fmla="val 16667"/>
            </a:avLst>
          </a:prstGeom>
          <a:solidFill>
            <a:srgbClr val="FFCC00">
              <a:alpha val="69804"/>
            </a:srgbClr>
          </a:solidFill>
          <a:ln w="9525">
            <a:noFill/>
            <a:miter lim="800000"/>
            <a:headEnd/>
            <a:tailEnd/>
          </a:ln>
        </p:spPr>
        <p:txBody>
          <a:bodyPr wrap="square" lIns="54000" tIns="54000" rIns="54000" bIns="54000" anchor="ctr">
            <a:spAutoFit/>
          </a:bodyPr>
          <a:lstStyle/>
          <a:p>
            <a:pPr algn="ctr" defTabSz="995363">
              <a:spcBef>
                <a:spcPct val="0"/>
              </a:spcBef>
            </a:pPr>
            <a:r>
              <a:rPr lang="en-US" sz="1200" b="0" dirty="0"/>
              <a:t>Unmanned low orbit transporters allow quick point-to-point express delivery</a:t>
            </a:r>
          </a:p>
        </p:txBody>
      </p:sp>
      <p:sp>
        <p:nvSpPr>
          <p:cNvPr id="21" name="Title 1"/>
          <p:cNvSpPr>
            <a:spLocks noGrp="1"/>
          </p:cNvSpPr>
          <p:nvPr>
            <p:ph type="title"/>
          </p:nvPr>
        </p:nvSpPr>
        <p:spPr>
          <a:xfrm>
            <a:off x="468000" y="467999"/>
            <a:ext cx="8208000" cy="517839"/>
          </a:xfrm>
        </p:spPr>
        <p:txBody>
          <a:bodyPr/>
          <a:lstStyle/>
          <a:p>
            <a:pPr defTabSz="995363" eaLnBrk="1" hangingPunct="1">
              <a:spcAft>
                <a:spcPct val="30000"/>
              </a:spcAft>
            </a:pPr>
            <a:r>
              <a:rPr lang="en-US" dirty="0"/>
              <a:t>Scenario </a:t>
            </a:r>
            <a:r>
              <a:rPr lang="en-US" dirty="0" smtClean="0"/>
              <a:t>2: </a:t>
            </a:r>
            <a:r>
              <a:rPr lang="en-US" sz="2000" dirty="0" smtClean="0"/>
              <a:t>Mega-efficiency </a:t>
            </a:r>
            <a:r>
              <a:rPr lang="en-US" sz="2000" dirty="0"/>
              <a:t>in Megacities</a:t>
            </a:r>
          </a:p>
        </p:txBody>
      </p:sp>
    </p:spTree>
    <p:extLst>
      <p:ext uri="{BB962C8B-B14F-4D97-AF65-F5344CB8AC3E}">
        <p14:creationId xmlns:p14="http://schemas.microsoft.com/office/powerpoint/2010/main" val="286204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31" presetClass="entr" presetSubtype="0" fill="hold" nodeType="afterEffect">
                                  <p:stCondLst>
                                    <p:cond delay="500"/>
                                  </p:stCondLst>
                                  <p:iterate type="lt">
                                    <p:tmPct val="5000"/>
                                  </p:iterate>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fltVal val="0"/>
                                          </p:val>
                                        </p:tav>
                                        <p:tav tm="100000">
                                          <p:val>
                                            <p:strVal val="#ppt_w"/>
                                          </p:val>
                                        </p:tav>
                                      </p:tavLst>
                                    </p:anim>
                                    <p:anim calcmode="lin" valueType="num">
                                      <p:cBhvr>
                                        <p:cTn id="12" dur="1000" fill="hold"/>
                                        <p:tgtEl>
                                          <p:spTgt spid="14"/>
                                        </p:tgtEl>
                                        <p:attrNameLst>
                                          <p:attrName>ppt_h</p:attrName>
                                        </p:attrNameLst>
                                      </p:cBhvr>
                                      <p:tavLst>
                                        <p:tav tm="0">
                                          <p:val>
                                            <p:fltVal val="0"/>
                                          </p:val>
                                        </p:tav>
                                        <p:tav tm="100000">
                                          <p:val>
                                            <p:strVal val="#ppt_h"/>
                                          </p:val>
                                        </p:tav>
                                      </p:tavLst>
                                    </p:anim>
                                    <p:anim calcmode="lin" valueType="num">
                                      <p:cBhvr>
                                        <p:cTn id="13" dur="1000" fill="hold"/>
                                        <p:tgtEl>
                                          <p:spTgt spid="14"/>
                                        </p:tgtEl>
                                        <p:attrNameLst>
                                          <p:attrName>style.rotation</p:attrName>
                                        </p:attrNameLst>
                                      </p:cBhvr>
                                      <p:tavLst>
                                        <p:tav tm="0">
                                          <p:val>
                                            <p:fltVal val="90"/>
                                          </p:val>
                                        </p:tav>
                                        <p:tav tm="100000">
                                          <p:val>
                                            <p:fltVal val="0"/>
                                          </p:val>
                                        </p:tav>
                                      </p:tavLst>
                                    </p:anim>
                                    <p:animEffect transition="in" filter="fade">
                                      <p:cBhvr>
                                        <p:cTn id="14" dur="1000"/>
                                        <p:tgtEl>
                                          <p:spTgt spid="14"/>
                                        </p:tgtEl>
                                      </p:cBhvr>
                                    </p:animEffect>
                                  </p:childTnLst>
                                </p:cTn>
                              </p:par>
                            </p:childTnLst>
                          </p:cTn>
                        </p:par>
                        <p:par>
                          <p:cTn id="15" fill="hold">
                            <p:stCondLst>
                              <p:cond delay="3500"/>
                            </p:stCondLst>
                            <p:childTnLst>
                              <p:par>
                                <p:cTn id="16" presetID="53"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 fill="hold"/>
                                        <p:tgtEl>
                                          <p:spTgt spid="18"/>
                                        </p:tgtEl>
                                        <p:attrNameLst>
                                          <p:attrName>ppt_w</p:attrName>
                                        </p:attrNameLst>
                                      </p:cBhvr>
                                      <p:tavLst>
                                        <p:tav tm="0">
                                          <p:val>
                                            <p:fltVal val="0"/>
                                          </p:val>
                                        </p:tav>
                                        <p:tav tm="100000">
                                          <p:val>
                                            <p:strVal val="#ppt_w"/>
                                          </p:val>
                                        </p:tav>
                                      </p:tavLst>
                                    </p:anim>
                                    <p:anim calcmode="lin" valueType="num">
                                      <p:cBhvr>
                                        <p:cTn id="19" dur="500" fill="hold"/>
                                        <p:tgtEl>
                                          <p:spTgt spid="18"/>
                                        </p:tgtEl>
                                        <p:attrNameLst>
                                          <p:attrName>ppt_h</p:attrName>
                                        </p:attrNameLst>
                                      </p:cBhvr>
                                      <p:tavLst>
                                        <p:tav tm="0">
                                          <p:val>
                                            <p:fltVal val="0"/>
                                          </p:val>
                                        </p:tav>
                                        <p:tav tm="100000">
                                          <p:val>
                                            <p:strVal val="#ppt_h"/>
                                          </p:val>
                                        </p:tav>
                                      </p:tavLst>
                                    </p:anim>
                                    <p:animEffect transition="in" filter="fade">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iterate type="lt">
                                    <p:tmPct val="5000"/>
                                  </p:iterate>
                                  <p:childTnLst>
                                    <p:set>
                                      <p:cBhvr>
                                        <p:cTn id="24" dur="1" fill="hold">
                                          <p:stCondLst>
                                            <p:cond delay="0"/>
                                          </p:stCondLst>
                                        </p:cTn>
                                        <p:tgtEl>
                                          <p:spTgt spid="13"/>
                                        </p:tgtEl>
                                        <p:attrNameLst>
                                          <p:attrName>style.visibility</p:attrName>
                                        </p:attrNameLst>
                                      </p:cBhvr>
                                      <p:to>
                                        <p:strVal val="visible"/>
                                      </p:to>
                                    </p:set>
                                    <p:anim calcmode="lin" valueType="num">
                                      <p:cBhvr>
                                        <p:cTn id="25" dur="1000" fill="hold"/>
                                        <p:tgtEl>
                                          <p:spTgt spid="13"/>
                                        </p:tgtEl>
                                        <p:attrNameLst>
                                          <p:attrName>ppt_w</p:attrName>
                                        </p:attrNameLst>
                                      </p:cBhvr>
                                      <p:tavLst>
                                        <p:tav tm="0">
                                          <p:val>
                                            <p:fltVal val="0"/>
                                          </p:val>
                                        </p:tav>
                                        <p:tav tm="100000">
                                          <p:val>
                                            <p:strVal val="#ppt_w"/>
                                          </p:val>
                                        </p:tav>
                                      </p:tavLst>
                                    </p:anim>
                                    <p:anim calcmode="lin" valueType="num">
                                      <p:cBhvr>
                                        <p:cTn id="26" dur="1000" fill="hold"/>
                                        <p:tgtEl>
                                          <p:spTgt spid="13"/>
                                        </p:tgtEl>
                                        <p:attrNameLst>
                                          <p:attrName>ppt_h</p:attrName>
                                        </p:attrNameLst>
                                      </p:cBhvr>
                                      <p:tavLst>
                                        <p:tav tm="0">
                                          <p:val>
                                            <p:fltVal val="0"/>
                                          </p:val>
                                        </p:tav>
                                        <p:tav tm="100000">
                                          <p:val>
                                            <p:strVal val="#ppt_h"/>
                                          </p:val>
                                        </p:tav>
                                      </p:tavLst>
                                    </p:anim>
                                    <p:anim calcmode="lin" valueType="num">
                                      <p:cBhvr>
                                        <p:cTn id="27" dur="1000" fill="hold"/>
                                        <p:tgtEl>
                                          <p:spTgt spid="13"/>
                                        </p:tgtEl>
                                        <p:attrNameLst>
                                          <p:attrName>style.rotation</p:attrName>
                                        </p:attrNameLst>
                                      </p:cBhvr>
                                      <p:tavLst>
                                        <p:tav tm="0">
                                          <p:val>
                                            <p:fltVal val="90"/>
                                          </p:val>
                                        </p:tav>
                                        <p:tav tm="100000">
                                          <p:val>
                                            <p:fltVal val="0"/>
                                          </p:val>
                                        </p:tav>
                                      </p:tavLst>
                                    </p:anim>
                                    <p:animEffect transition="in" filter="fade">
                                      <p:cBhvr>
                                        <p:cTn id="28" dur="1000"/>
                                        <p:tgtEl>
                                          <p:spTgt spid="13"/>
                                        </p:tgtEl>
                                      </p:cBhvr>
                                    </p:animEffect>
                                  </p:childTnLst>
                                </p:cTn>
                              </p:par>
                            </p:childTnLst>
                          </p:cTn>
                        </p:par>
                        <p:par>
                          <p:cTn id="29" fill="hold">
                            <p:stCondLst>
                              <p:cond delay="1000"/>
                            </p:stCondLst>
                            <p:childTnLst>
                              <p:par>
                                <p:cTn id="30" presetID="53"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par>
                                <p:cTn id="35" presetID="9" presetClass="emph" presetSubtype="0" grpId="1" nodeType="withEffect">
                                  <p:stCondLst>
                                    <p:cond delay="0"/>
                                  </p:stCondLst>
                                  <p:childTnLst>
                                    <p:set>
                                      <p:cBhvr rctx="PPT">
                                        <p:cTn id="36" dur="indefinite"/>
                                        <p:tgtEl>
                                          <p:spTgt spid="18"/>
                                        </p:tgtEl>
                                        <p:attrNameLst>
                                          <p:attrName>style.opacity</p:attrName>
                                        </p:attrNameLst>
                                      </p:cBhvr>
                                      <p:to>
                                        <p:strVal val="0.25"/>
                                      </p:to>
                                    </p:set>
                                    <p:animEffect filter="image" prLst="opacity: 0.25">
                                      <p:cBhvr rctx="IE">
                                        <p:cTn id="37" dur="indefinite"/>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iterate type="lt">
                                    <p:tmPct val="5000"/>
                                  </p:iterate>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fltVal val="0"/>
                                          </p:val>
                                        </p:tav>
                                        <p:tav tm="100000">
                                          <p:val>
                                            <p:strVal val="#ppt_w"/>
                                          </p:val>
                                        </p:tav>
                                      </p:tavLst>
                                    </p:anim>
                                    <p:anim calcmode="lin" valueType="num">
                                      <p:cBhvr>
                                        <p:cTn id="43" dur="1000" fill="hold"/>
                                        <p:tgtEl>
                                          <p:spTgt spid="10"/>
                                        </p:tgtEl>
                                        <p:attrNameLst>
                                          <p:attrName>ppt_h</p:attrName>
                                        </p:attrNameLst>
                                      </p:cBhvr>
                                      <p:tavLst>
                                        <p:tav tm="0">
                                          <p:val>
                                            <p:fltVal val="0"/>
                                          </p:val>
                                        </p:tav>
                                        <p:tav tm="100000">
                                          <p:val>
                                            <p:strVal val="#ppt_h"/>
                                          </p:val>
                                        </p:tav>
                                      </p:tavLst>
                                    </p:anim>
                                    <p:anim calcmode="lin" valueType="num">
                                      <p:cBhvr>
                                        <p:cTn id="44" dur="1000" fill="hold"/>
                                        <p:tgtEl>
                                          <p:spTgt spid="10"/>
                                        </p:tgtEl>
                                        <p:attrNameLst>
                                          <p:attrName>style.rotation</p:attrName>
                                        </p:attrNameLst>
                                      </p:cBhvr>
                                      <p:tavLst>
                                        <p:tav tm="0">
                                          <p:val>
                                            <p:fltVal val="90"/>
                                          </p:val>
                                        </p:tav>
                                        <p:tav tm="100000">
                                          <p:val>
                                            <p:fltVal val="0"/>
                                          </p:val>
                                        </p:tav>
                                      </p:tavLst>
                                    </p:anim>
                                    <p:animEffect transition="in" filter="fade">
                                      <p:cBhvr>
                                        <p:cTn id="45" dur="1000"/>
                                        <p:tgtEl>
                                          <p:spTgt spid="10"/>
                                        </p:tgtEl>
                                      </p:cBhvr>
                                    </p:animEffect>
                                  </p:childTnLst>
                                </p:cTn>
                              </p:par>
                            </p:childTnLst>
                          </p:cTn>
                        </p:par>
                        <p:par>
                          <p:cTn id="46" fill="hold">
                            <p:stCondLst>
                              <p:cond delay="1000"/>
                            </p:stCondLst>
                            <p:childTnLst>
                              <p:par>
                                <p:cTn id="47" presetID="53"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9" presetClass="emph" presetSubtype="0" grpId="1" nodeType="withEffect">
                                  <p:stCondLst>
                                    <p:cond delay="0"/>
                                  </p:stCondLst>
                                  <p:childTnLst>
                                    <p:set>
                                      <p:cBhvr rctx="PPT">
                                        <p:cTn id="53" dur="indefinite"/>
                                        <p:tgtEl>
                                          <p:spTgt spid="20"/>
                                        </p:tgtEl>
                                        <p:attrNameLst>
                                          <p:attrName>style.opacity</p:attrName>
                                        </p:attrNameLst>
                                      </p:cBhvr>
                                      <p:to>
                                        <p:strVal val="0.25"/>
                                      </p:to>
                                    </p:set>
                                    <p:animEffect filter="image" prLst="opacity: 0.25">
                                      <p:cBhvr rctx="IE">
                                        <p:cTn id="54" dur="indefinite"/>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nodeType="clickEffect">
                                  <p:stCondLst>
                                    <p:cond delay="0"/>
                                  </p:stCondLst>
                                  <p:iterate type="lt">
                                    <p:tmPct val="5000"/>
                                  </p:iterate>
                                  <p:childTnLst>
                                    <p:set>
                                      <p:cBhvr>
                                        <p:cTn id="58" dur="1" fill="hold">
                                          <p:stCondLst>
                                            <p:cond delay="0"/>
                                          </p:stCondLst>
                                        </p:cTn>
                                        <p:tgtEl>
                                          <p:spTgt spid="11"/>
                                        </p:tgtEl>
                                        <p:attrNameLst>
                                          <p:attrName>style.visibility</p:attrName>
                                        </p:attrNameLst>
                                      </p:cBhvr>
                                      <p:to>
                                        <p:strVal val="visible"/>
                                      </p:to>
                                    </p:set>
                                    <p:anim calcmode="lin" valueType="num">
                                      <p:cBhvr>
                                        <p:cTn id="59" dur="1000" fill="hold"/>
                                        <p:tgtEl>
                                          <p:spTgt spid="11"/>
                                        </p:tgtEl>
                                        <p:attrNameLst>
                                          <p:attrName>ppt_w</p:attrName>
                                        </p:attrNameLst>
                                      </p:cBhvr>
                                      <p:tavLst>
                                        <p:tav tm="0">
                                          <p:val>
                                            <p:fltVal val="0"/>
                                          </p:val>
                                        </p:tav>
                                        <p:tav tm="100000">
                                          <p:val>
                                            <p:strVal val="#ppt_w"/>
                                          </p:val>
                                        </p:tav>
                                      </p:tavLst>
                                    </p:anim>
                                    <p:anim calcmode="lin" valueType="num">
                                      <p:cBhvr>
                                        <p:cTn id="60" dur="1000" fill="hold"/>
                                        <p:tgtEl>
                                          <p:spTgt spid="11"/>
                                        </p:tgtEl>
                                        <p:attrNameLst>
                                          <p:attrName>ppt_h</p:attrName>
                                        </p:attrNameLst>
                                      </p:cBhvr>
                                      <p:tavLst>
                                        <p:tav tm="0">
                                          <p:val>
                                            <p:fltVal val="0"/>
                                          </p:val>
                                        </p:tav>
                                        <p:tav tm="100000">
                                          <p:val>
                                            <p:strVal val="#ppt_h"/>
                                          </p:val>
                                        </p:tav>
                                      </p:tavLst>
                                    </p:anim>
                                    <p:anim calcmode="lin" valueType="num">
                                      <p:cBhvr>
                                        <p:cTn id="61" dur="1000" fill="hold"/>
                                        <p:tgtEl>
                                          <p:spTgt spid="11"/>
                                        </p:tgtEl>
                                        <p:attrNameLst>
                                          <p:attrName>style.rotation</p:attrName>
                                        </p:attrNameLst>
                                      </p:cBhvr>
                                      <p:tavLst>
                                        <p:tav tm="0">
                                          <p:val>
                                            <p:fltVal val="90"/>
                                          </p:val>
                                        </p:tav>
                                        <p:tav tm="100000">
                                          <p:val>
                                            <p:fltVal val="0"/>
                                          </p:val>
                                        </p:tav>
                                      </p:tavLst>
                                    </p:anim>
                                    <p:animEffect transition="in" filter="fade">
                                      <p:cBhvr>
                                        <p:cTn id="62" dur="1000"/>
                                        <p:tgtEl>
                                          <p:spTgt spid="11"/>
                                        </p:tgtEl>
                                      </p:cBhvr>
                                    </p:animEffect>
                                  </p:childTnLst>
                                </p:cTn>
                              </p:par>
                            </p:childTnLst>
                          </p:cTn>
                        </p:par>
                        <p:par>
                          <p:cTn id="63" fill="hold">
                            <p:stCondLst>
                              <p:cond delay="1000"/>
                            </p:stCondLst>
                            <p:childTnLst>
                              <p:par>
                                <p:cTn id="64" presetID="53"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fltVal val="0"/>
                                          </p:val>
                                        </p:tav>
                                        <p:tav tm="100000">
                                          <p:val>
                                            <p:strVal val="#ppt_w"/>
                                          </p:val>
                                        </p:tav>
                                      </p:tavLst>
                                    </p:anim>
                                    <p:anim calcmode="lin" valueType="num">
                                      <p:cBhvr>
                                        <p:cTn id="67" dur="500" fill="hold"/>
                                        <p:tgtEl>
                                          <p:spTgt spid="17"/>
                                        </p:tgtEl>
                                        <p:attrNameLst>
                                          <p:attrName>ppt_h</p:attrName>
                                        </p:attrNameLst>
                                      </p:cBhvr>
                                      <p:tavLst>
                                        <p:tav tm="0">
                                          <p:val>
                                            <p:fltVal val="0"/>
                                          </p:val>
                                        </p:tav>
                                        <p:tav tm="100000">
                                          <p:val>
                                            <p:strVal val="#ppt_h"/>
                                          </p:val>
                                        </p:tav>
                                      </p:tavLst>
                                    </p:anim>
                                    <p:animEffect transition="in" filter="fade">
                                      <p:cBhvr>
                                        <p:cTn id="68" dur="500"/>
                                        <p:tgtEl>
                                          <p:spTgt spid="17"/>
                                        </p:tgtEl>
                                      </p:cBhvr>
                                    </p:animEffect>
                                  </p:childTnLst>
                                </p:cTn>
                              </p:par>
                              <p:par>
                                <p:cTn id="69" presetID="9" presetClass="emph" presetSubtype="0" grpId="1" nodeType="withEffect">
                                  <p:stCondLst>
                                    <p:cond delay="0"/>
                                  </p:stCondLst>
                                  <p:childTnLst>
                                    <p:set>
                                      <p:cBhvr rctx="PPT">
                                        <p:cTn id="70" dur="indefinite"/>
                                        <p:tgtEl>
                                          <p:spTgt spid="19"/>
                                        </p:tgtEl>
                                        <p:attrNameLst>
                                          <p:attrName>style.opacity</p:attrName>
                                        </p:attrNameLst>
                                      </p:cBhvr>
                                      <p:to>
                                        <p:strVal val="0.25"/>
                                      </p:to>
                                    </p:set>
                                    <p:animEffect filter="image" prLst="opacity: 0.25">
                                      <p:cBhvr rctx="IE">
                                        <p:cTn id="71" dur="indefinite"/>
                                        <p:tgtEl>
                                          <p:spTgt spid="19"/>
                                        </p:tgtEl>
                                      </p:cBhvr>
                                    </p:animEffect>
                                  </p:childTnLst>
                                </p:cTn>
                              </p:par>
                            </p:childTnLst>
                          </p:cTn>
                        </p:par>
                      </p:childTnLst>
                    </p:cTn>
                  </p:par>
                  <p:par>
                    <p:cTn id="72" fill="hold">
                      <p:stCondLst>
                        <p:cond delay="indefinite"/>
                      </p:stCondLst>
                      <p:childTnLst>
                        <p:par>
                          <p:cTn id="73" fill="hold">
                            <p:stCondLst>
                              <p:cond delay="0"/>
                            </p:stCondLst>
                            <p:childTnLst>
                              <p:par>
                                <p:cTn id="74" presetID="31" presetClass="entr" presetSubtype="0" fill="hold" nodeType="clickEffect">
                                  <p:stCondLst>
                                    <p:cond delay="0"/>
                                  </p:stCondLst>
                                  <p:iterate type="lt">
                                    <p:tmPct val="5000"/>
                                  </p:iterate>
                                  <p:childTnLst>
                                    <p:set>
                                      <p:cBhvr>
                                        <p:cTn id="75" dur="1" fill="hold">
                                          <p:stCondLst>
                                            <p:cond delay="0"/>
                                          </p:stCondLst>
                                        </p:cTn>
                                        <p:tgtEl>
                                          <p:spTgt spid="9"/>
                                        </p:tgtEl>
                                        <p:attrNameLst>
                                          <p:attrName>style.visibility</p:attrName>
                                        </p:attrNameLst>
                                      </p:cBhvr>
                                      <p:to>
                                        <p:strVal val="visible"/>
                                      </p:to>
                                    </p:set>
                                    <p:anim calcmode="lin" valueType="num">
                                      <p:cBhvr>
                                        <p:cTn id="76" dur="1000" fill="hold"/>
                                        <p:tgtEl>
                                          <p:spTgt spid="9"/>
                                        </p:tgtEl>
                                        <p:attrNameLst>
                                          <p:attrName>ppt_w</p:attrName>
                                        </p:attrNameLst>
                                      </p:cBhvr>
                                      <p:tavLst>
                                        <p:tav tm="0">
                                          <p:val>
                                            <p:fltVal val="0"/>
                                          </p:val>
                                        </p:tav>
                                        <p:tav tm="100000">
                                          <p:val>
                                            <p:strVal val="#ppt_w"/>
                                          </p:val>
                                        </p:tav>
                                      </p:tavLst>
                                    </p:anim>
                                    <p:anim calcmode="lin" valueType="num">
                                      <p:cBhvr>
                                        <p:cTn id="77" dur="1000" fill="hold"/>
                                        <p:tgtEl>
                                          <p:spTgt spid="9"/>
                                        </p:tgtEl>
                                        <p:attrNameLst>
                                          <p:attrName>ppt_h</p:attrName>
                                        </p:attrNameLst>
                                      </p:cBhvr>
                                      <p:tavLst>
                                        <p:tav tm="0">
                                          <p:val>
                                            <p:fltVal val="0"/>
                                          </p:val>
                                        </p:tav>
                                        <p:tav tm="100000">
                                          <p:val>
                                            <p:strVal val="#ppt_h"/>
                                          </p:val>
                                        </p:tav>
                                      </p:tavLst>
                                    </p:anim>
                                    <p:anim calcmode="lin" valueType="num">
                                      <p:cBhvr>
                                        <p:cTn id="78" dur="1000" fill="hold"/>
                                        <p:tgtEl>
                                          <p:spTgt spid="9"/>
                                        </p:tgtEl>
                                        <p:attrNameLst>
                                          <p:attrName>style.rotation</p:attrName>
                                        </p:attrNameLst>
                                      </p:cBhvr>
                                      <p:tavLst>
                                        <p:tav tm="0">
                                          <p:val>
                                            <p:fltVal val="90"/>
                                          </p:val>
                                        </p:tav>
                                        <p:tav tm="100000">
                                          <p:val>
                                            <p:fltVal val="0"/>
                                          </p:val>
                                        </p:tav>
                                      </p:tavLst>
                                    </p:anim>
                                    <p:animEffect transition="in" filter="fade">
                                      <p:cBhvr>
                                        <p:cTn id="79" dur="1000"/>
                                        <p:tgtEl>
                                          <p:spTgt spid="9"/>
                                        </p:tgtEl>
                                      </p:cBhvr>
                                    </p:animEffect>
                                  </p:childTnLst>
                                </p:cTn>
                              </p:par>
                            </p:childTnLst>
                          </p:cTn>
                        </p:par>
                        <p:par>
                          <p:cTn id="80" fill="hold">
                            <p:stCondLst>
                              <p:cond delay="1000"/>
                            </p:stCondLst>
                            <p:childTnLst>
                              <p:par>
                                <p:cTn id="81" presetID="53" presetClass="entr" presetSubtype="0"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transition="in" filter="fade">
                                      <p:cBhvr>
                                        <p:cTn id="85" dur="500"/>
                                        <p:tgtEl>
                                          <p:spTgt spid="16"/>
                                        </p:tgtEl>
                                      </p:cBhvr>
                                    </p:animEffect>
                                  </p:childTnLst>
                                </p:cTn>
                              </p:par>
                              <p:par>
                                <p:cTn id="86" presetID="9" presetClass="emph" presetSubtype="0" grpId="1" nodeType="withEffect">
                                  <p:stCondLst>
                                    <p:cond delay="0"/>
                                  </p:stCondLst>
                                  <p:childTnLst>
                                    <p:set>
                                      <p:cBhvr rctx="PPT">
                                        <p:cTn id="87" dur="indefinite"/>
                                        <p:tgtEl>
                                          <p:spTgt spid="17"/>
                                        </p:tgtEl>
                                        <p:attrNameLst>
                                          <p:attrName>style.opacity</p:attrName>
                                        </p:attrNameLst>
                                      </p:cBhvr>
                                      <p:to>
                                        <p:strVal val="0.25"/>
                                      </p:to>
                                    </p:set>
                                    <p:animEffect filter="image" prLst="opacity: 0.25">
                                      <p:cBhvr rctx="IE">
                                        <p:cTn id="88" dur="indefinite"/>
                                        <p:tgtEl>
                                          <p:spTgt spid="17"/>
                                        </p:tgtEl>
                                      </p:cBhvr>
                                    </p:animEffect>
                                  </p:childTnLst>
                                </p:cTn>
                              </p:par>
                            </p:childTnLst>
                          </p:cTn>
                        </p:par>
                      </p:childTnLst>
                    </p:cTn>
                  </p:par>
                  <p:par>
                    <p:cTn id="89" fill="hold">
                      <p:stCondLst>
                        <p:cond delay="indefinite"/>
                      </p:stCondLst>
                      <p:childTnLst>
                        <p:par>
                          <p:cTn id="90" fill="hold">
                            <p:stCondLst>
                              <p:cond delay="0"/>
                            </p:stCondLst>
                            <p:childTnLst>
                              <p:par>
                                <p:cTn id="91" presetID="31" presetClass="entr" presetSubtype="0" fill="hold" nodeType="clickEffect">
                                  <p:stCondLst>
                                    <p:cond delay="0"/>
                                  </p:stCondLst>
                                  <p:iterate type="lt">
                                    <p:tmPct val="5000"/>
                                  </p:iterate>
                                  <p:childTnLst>
                                    <p:set>
                                      <p:cBhvr>
                                        <p:cTn id="92" dur="1" fill="hold">
                                          <p:stCondLst>
                                            <p:cond delay="0"/>
                                          </p:stCondLst>
                                        </p:cTn>
                                        <p:tgtEl>
                                          <p:spTgt spid="12"/>
                                        </p:tgtEl>
                                        <p:attrNameLst>
                                          <p:attrName>style.visibility</p:attrName>
                                        </p:attrNameLst>
                                      </p:cBhvr>
                                      <p:to>
                                        <p:strVal val="visible"/>
                                      </p:to>
                                    </p:set>
                                    <p:anim calcmode="lin" valueType="num">
                                      <p:cBhvr>
                                        <p:cTn id="93" dur="1000" fill="hold"/>
                                        <p:tgtEl>
                                          <p:spTgt spid="12"/>
                                        </p:tgtEl>
                                        <p:attrNameLst>
                                          <p:attrName>ppt_w</p:attrName>
                                        </p:attrNameLst>
                                      </p:cBhvr>
                                      <p:tavLst>
                                        <p:tav tm="0">
                                          <p:val>
                                            <p:fltVal val="0"/>
                                          </p:val>
                                        </p:tav>
                                        <p:tav tm="100000">
                                          <p:val>
                                            <p:strVal val="#ppt_w"/>
                                          </p:val>
                                        </p:tav>
                                      </p:tavLst>
                                    </p:anim>
                                    <p:anim calcmode="lin" valueType="num">
                                      <p:cBhvr>
                                        <p:cTn id="94" dur="1000" fill="hold"/>
                                        <p:tgtEl>
                                          <p:spTgt spid="12"/>
                                        </p:tgtEl>
                                        <p:attrNameLst>
                                          <p:attrName>ppt_h</p:attrName>
                                        </p:attrNameLst>
                                      </p:cBhvr>
                                      <p:tavLst>
                                        <p:tav tm="0">
                                          <p:val>
                                            <p:fltVal val="0"/>
                                          </p:val>
                                        </p:tav>
                                        <p:tav tm="100000">
                                          <p:val>
                                            <p:strVal val="#ppt_h"/>
                                          </p:val>
                                        </p:tav>
                                      </p:tavLst>
                                    </p:anim>
                                    <p:anim calcmode="lin" valueType="num">
                                      <p:cBhvr>
                                        <p:cTn id="95" dur="1000" fill="hold"/>
                                        <p:tgtEl>
                                          <p:spTgt spid="12"/>
                                        </p:tgtEl>
                                        <p:attrNameLst>
                                          <p:attrName>style.rotation</p:attrName>
                                        </p:attrNameLst>
                                      </p:cBhvr>
                                      <p:tavLst>
                                        <p:tav tm="0">
                                          <p:val>
                                            <p:fltVal val="90"/>
                                          </p:val>
                                        </p:tav>
                                        <p:tav tm="100000">
                                          <p:val>
                                            <p:fltVal val="0"/>
                                          </p:val>
                                        </p:tav>
                                      </p:tavLst>
                                    </p:anim>
                                    <p:animEffect transition="in" filter="fade">
                                      <p:cBhvr>
                                        <p:cTn id="96" dur="1000"/>
                                        <p:tgtEl>
                                          <p:spTgt spid="12"/>
                                        </p:tgtEl>
                                      </p:cBhvr>
                                    </p:animEffect>
                                  </p:childTnLst>
                                </p:cTn>
                              </p:par>
                            </p:childTnLst>
                          </p:cTn>
                        </p:par>
                        <p:par>
                          <p:cTn id="97" fill="hold">
                            <p:stCondLst>
                              <p:cond delay="1000"/>
                            </p:stCondLst>
                            <p:childTnLst>
                              <p:par>
                                <p:cTn id="98" presetID="53" presetClass="entr" presetSubtype="0" fill="hold" grpId="0" nodeType="after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p:cTn id="100" dur="500" fill="hold"/>
                                        <p:tgtEl>
                                          <p:spTgt spid="15"/>
                                        </p:tgtEl>
                                        <p:attrNameLst>
                                          <p:attrName>ppt_w</p:attrName>
                                        </p:attrNameLst>
                                      </p:cBhvr>
                                      <p:tavLst>
                                        <p:tav tm="0">
                                          <p:val>
                                            <p:fltVal val="0"/>
                                          </p:val>
                                        </p:tav>
                                        <p:tav tm="100000">
                                          <p:val>
                                            <p:strVal val="#ppt_w"/>
                                          </p:val>
                                        </p:tav>
                                      </p:tavLst>
                                    </p:anim>
                                    <p:anim calcmode="lin" valueType="num">
                                      <p:cBhvr>
                                        <p:cTn id="101" dur="500" fill="hold"/>
                                        <p:tgtEl>
                                          <p:spTgt spid="15"/>
                                        </p:tgtEl>
                                        <p:attrNameLst>
                                          <p:attrName>ppt_h</p:attrName>
                                        </p:attrNameLst>
                                      </p:cBhvr>
                                      <p:tavLst>
                                        <p:tav tm="0">
                                          <p:val>
                                            <p:fltVal val="0"/>
                                          </p:val>
                                        </p:tav>
                                        <p:tav tm="100000">
                                          <p:val>
                                            <p:strVal val="#ppt_h"/>
                                          </p:val>
                                        </p:tav>
                                      </p:tavLst>
                                    </p:anim>
                                    <p:animEffect transition="in" filter="fade">
                                      <p:cBhvr>
                                        <p:cTn id="102" dur="500"/>
                                        <p:tgtEl>
                                          <p:spTgt spid="15"/>
                                        </p:tgtEl>
                                      </p:cBhvr>
                                    </p:animEffect>
                                  </p:childTnLst>
                                </p:cTn>
                              </p:par>
                              <p:par>
                                <p:cTn id="103" presetID="9" presetClass="emph" presetSubtype="0" grpId="1" nodeType="withEffect">
                                  <p:stCondLst>
                                    <p:cond delay="0"/>
                                  </p:stCondLst>
                                  <p:childTnLst>
                                    <p:set>
                                      <p:cBhvr rctx="PPT">
                                        <p:cTn id="104" dur="indefinite"/>
                                        <p:tgtEl>
                                          <p:spTgt spid="16"/>
                                        </p:tgtEl>
                                        <p:attrNameLst>
                                          <p:attrName>style.opacity</p:attrName>
                                        </p:attrNameLst>
                                      </p:cBhvr>
                                      <p:to>
                                        <p:strVal val="0.25"/>
                                      </p:to>
                                    </p:set>
                                    <p:animEffect filter="image" prLst="opacity: 0.25">
                                      <p:cBhvr rctx="IE">
                                        <p:cTn id="105" dur="indefinite"/>
                                        <p:tgtEl>
                                          <p:spTgt spid="16"/>
                                        </p:tgtEl>
                                      </p:cBhvr>
                                    </p:animEffect>
                                  </p:childTnLst>
                                </p:cTn>
                              </p:par>
                            </p:childTnLst>
                          </p:cTn>
                        </p:par>
                      </p:childTnLst>
                    </p:cTn>
                  </p:par>
                  <p:par>
                    <p:cTn id="106" fill="hold">
                      <p:stCondLst>
                        <p:cond delay="indefinite"/>
                      </p:stCondLst>
                      <p:childTnLst>
                        <p:par>
                          <p:cTn id="107" fill="hold">
                            <p:stCondLst>
                              <p:cond delay="0"/>
                            </p:stCondLst>
                            <p:childTnLst>
                              <p:par>
                                <p:cTn id="108" presetID="9" presetClass="emph" presetSubtype="0" grpId="1" nodeType="clickEffect">
                                  <p:stCondLst>
                                    <p:cond delay="0"/>
                                  </p:stCondLst>
                                  <p:childTnLst>
                                    <p:set>
                                      <p:cBhvr rctx="PPT">
                                        <p:cTn id="109" dur="indefinite"/>
                                        <p:tgtEl>
                                          <p:spTgt spid="15"/>
                                        </p:tgtEl>
                                        <p:attrNameLst>
                                          <p:attrName>style.opacity</p:attrName>
                                        </p:attrNameLst>
                                      </p:cBhvr>
                                      <p:to>
                                        <p:strVal val="0.25"/>
                                      </p:to>
                                    </p:set>
                                    <p:animEffect filter="image" prLst="opacity: 0.25">
                                      <p:cBhvr rctx="IE">
                                        <p:cTn id="110"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000" y="467999"/>
            <a:ext cx="7446371" cy="517839"/>
          </a:xfrm>
        </p:spPr>
        <p:txBody>
          <a:bodyPr/>
          <a:lstStyle/>
          <a:p>
            <a:r>
              <a:rPr lang="en-US" dirty="0" smtClean="0"/>
              <a:t>Scenario 3: </a:t>
            </a:r>
            <a:r>
              <a:rPr lang="en-US" sz="2000" dirty="0" smtClean="0"/>
              <a:t>Customized </a:t>
            </a:r>
            <a:r>
              <a:rPr lang="en-US" sz="2000" dirty="0"/>
              <a:t>Lifestyles</a:t>
            </a:r>
            <a:br>
              <a:rPr lang="en-US" sz="2000" dirty="0"/>
            </a:br>
            <a:endParaRPr lang="en-US" sz="2000" dirty="0"/>
          </a:p>
        </p:txBody>
      </p:sp>
      <p:sp>
        <p:nvSpPr>
          <p:cNvPr id="4" name="Foliennummernplatzhalter 2"/>
          <p:cNvSpPr txBox="1">
            <a:spLocks/>
          </p:cNvSpPr>
          <p:nvPr/>
        </p:nvSpPr>
        <p:spPr>
          <a:xfrm>
            <a:off x="7914371" y="5994439"/>
            <a:ext cx="884288" cy="134540"/>
          </a:xfrm>
          <a:prstGeom prst="rect">
            <a:avLst/>
          </a:prstGeom>
          <a:noFill/>
        </p:spPr>
        <p:txBody>
          <a:bodyPr/>
          <a:lstStyle>
            <a:defPPr>
              <a:defRPr lang="de-DE"/>
            </a:defPPr>
            <a:lvl1pPr algn="l" rtl="0" fontAlgn="base">
              <a:spcBef>
                <a:spcPct val="0"/>
              </a:spcBef>
              <a:spcAft>
                <a:spcPct val="0"/>
              </a:spcAft>
              <a:defRPr sz="1200" b="1" kern="1200">
                <a:solidFill>
                  <a:schemeClr val="tx1"/>
                </a:solidFill>
                <a:latin typeface="Arial" charset="0"/>
                <a:ea typeface="+mn-ea"/>
                <a:cs typeface="Arial" charset="0"/>
              </a:defRPr>
            </a:lvl1pPr>
            <a:lvl2pPr marL="742950" indent="-285750" algn="l" rtl="0" fontAlgn="base">
              <a:spcBef>
                <a:spcPct val="0"/>
              </a:spcBef>
              <a:spcAft>
                <a:spcPct val="0"/>
              </a:spcAft>
              <a:defRPr sz="1200" b="1" kern="1200">
                <a:solidFill>
                  <a:schemeClr val="tx1"/>
                </a:solidFill>
                <a:latin typeface="Arial" charset="0"/>
                <a:ea typeface="+mn-ea"/>
                <a:cs typeface="Arial" charset="0"/>
              </a:defRPr>
            </a:lvl2pPr>
            <a:lvl3pPr marL="1143000" indent="-228600" algn="l" rtl="0" fontAlgn="base">
              <a:spcBef>
                <a:spcPct val="0"/>
              </a:spcBef>
              <a:spcAft>
                <a:spcPct val="0"/>
              </a:spcAft>
              <a:defRPr sz="1200" b="1" kern="1200">
                <a:solidFill>
                  <a:schemeClr val="tx1"/>
                </a:solidFill>
                <a:latin typeface="Arial" charset="0"/>
                <a:ea typeface="+mn-ea"/>
                <a:cs typeface="Arial" charset="0"/>
              </a:defRPr>
            </a:lvl3pPr>
            <a:lvl4pPr marL="1600200" indent="-228600" algn="l" rtl="0" fontAlgn="base">
              <a:spcBef>
                <a:spcPct val="0"/>
              </a:spcBef>
              <a:spcAft>
                <a:spcPct val="0"/>
              </a:spcAft>
              <a:defRPr sz="1200" b="1" kern="1200">
                <a:solidFill>
                  <a:schemeClr val="tx1"/>
                </a:solidFill>
                <a:latin typeface="Arial" charset="0"/>
                <a:ea typeface="+mn-ea"/>
                <a:cs typeface="Arial" charset="0"/>
              </a:defRPr>
            </a:lvl4pPr>
            <a:lvl5pPr marL="2057400" indent="-228600" algn="l" rtl="0" fontAlgn="base">
              <a:spcBef>
                <a:spcPct val="0"/>
              </a:spcBef>
              <a:spcAft>
                <a:spcPct val="0"/>
              </a:spcAft>
              <a:defRPr sz="1200" b="1" kern="1200">
                <a:solidFill>
                  <a:schemeClr val="tx1"/>
                </a:solidFill>
                <a:latin typeface="Arial" charset="0"/>
                <a:ea typeface="+mn-ea"/>
                <a:cs typeface="Arial" charset="0"/>
              </a:defRPr>
            </a:lvl5pPr>
            <a:lvl6pPr marL="25146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6pPr>
            <a:lvl7pPr marL="29718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7pPr>
            <a:lvl8pPr marL="34290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8pPr>
            <a:lvl9pPr marL="38862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9pPr>
          </a:lstStyle>
          <a:p>
            <a:fld id="{9C3D039E-D572-4E3B-9D92-CF07B091E0C4}" type="slidenum">
              <a:rPr lang="en-US" sz="1000" b="0" smtClean="0">
                <a:solidFill>
                  <a:schemeClr val="bg1"/>
                </a:solidFill>
              </a:rPr>
              <a:pPr/>
              <a:t>15</a:t>
            </a:fld>
            <a:endParaRPr lang="en-US" sz="1000" b="0" smtClean="0">
              <a:solidFill>
                <a:schemeClr val="bg1"/>
              </a:solidFill>
            </a:endParaRPr>
          </a:p>
        </p:txBody>
      </p:sp>
      <p:sp>
        <p:nvSpPr>
          <p:cNvPr id="5" name="Rectangle 16"/>
          <p:cNvSpPr txBox="1">
            <a:spLocks noChangeArrowheads="1"/>
          </p:cNvSpPr>
          <p:nvPr>
            <p:custDataLst>
              <p:tags r:id="rId1"/>
            </p:custDataLst>
          </p:nvPr>
        </p:nvSpPr>
        <p:spPr>
          <a:xfrm>
            <a:off x="317870" y="1374579"/>
            <a:ext cx="8404627" cy="675000"/>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chemeClr val="bg1"/>
                </a:solidFill>
              </a:rPr>
              <a:t>Szenario 3: Customized Lifestyles</a:t>
            </a:r>
          </a:p>
        </p:txBody>
      </p:sp>
      <p:pic>
        <p:nvPicPr>
          <p:cNvPr id="6" name="Picture 12" descr="Scenario-03"/>
          <p:cNvPicPr>
            <a:picLocks noChangeAspect="1" noChangeArrowheads="1"/>
          </p:cNvPicPr>
          <p:nvPr>
            <p:custDataLst>
              <p:tags r:id="rId2"/>
            </p:custDataLst>
          </p:nvPr>
        </p:nvPicPr>
        <p:blipFill rotWithShape="1">
          <a:blip r:embed="rId6">
            <a:extLst>
              <a:ext uri="{28A0092B-C50C-407E-A947-70E740481C1C}">
                <a14:useLocalDpi xmlns:a14="http://schemas.microsoft.com/office/drawing/2010/main" val="0"/>
              </a:ext>
            </a:extLst>
          </a:blip>
          <a:srcRect t="1651" b="2136"/>
          <a:stretch/>
        </p:blipFill>
        <p:spPr bwMode="auto">
          <a:xfrm>
            <a:off x="232460" y="1039503"/>
            <a:ext cx="8577918" cy="4523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3"/>
          <p:cNvGrpSpPr>
            <a:grpSpLocks/>
          </p:cNvGrpSpPr>
          <p:nvPr>
            <p:custDataLst>
              <p:tags r:id="rId3"/>
            </p:custDataLst>
          </p:nvPr>
        </p:nvGrpSpPr>
        <p:grpSpPr bwMode="auto">
          <a:xfrm>
            <a:off x="573196" y="1166138"/>
            <a:ext cx="2636609" cy="4308873"/>
            <a:chOff x="0" y="413"/>
            <a:chExt cx="1622" cy="3619"/>
          </a:xfrm>
        </p:grpSpPr>
        <p:sp>
          <p:nvSpPr>
            <p:cNvPr id="8" name="Abgerundetes Rechteck 30"/>
            <p:cNvSpPr>
              <a:spLocks noChangeArrowheads="1"/>
            </p:cNvSpPr>
            <p:nvPr/>
          </p:nvSpPr>
          <p:spPr bwMode="auto">
            <a:xfrm>
              <a:off x="0" y="413"/>
              <a:ext cx="1622" cy="3619"/>
            </a:xfrm>
            <a:prstGeom prst="rect">
              <a:avLst/>
            </a:prstGeom>
            <a:solidFill>
              <a:srgbClr val="FFCC00">
                <a:alpha val="80000"/>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9" name="Textfeld 29"/>
            <p:cNvSpPr txBox="1">
              <a:spLocks noChangeArrowheads="1"/>
            </p:cNvSpPr>
            <p:nvPr/>
          </p:nvSpPr>
          <p:spPr bwMode="auto">
            <a:xfrm>
              <a:off x="27" y="488"/>
              <a:ext cx="1555" cy="271"/>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ea typeface="ＭＳ Ｐゴシック" pitchFamily="34" charset="-128"/>
                </a:rPr>
                <a:t>Key Elements</a:t>
              </a:r>
            </a:p>
          </p:txBody>
        </p:sp>
        <p:sp>
          <p:nvSpPr>
            <p:cNvPr id="10" name="Textfeld 29"/>
            <p:cNvSpPr txBox="1">
              <a:spLocks noChangeArrowheads="1"/>
            </p:cNvSpPr>
            <p:nvPr/>
          </p:nvSpPr>
          <p:spPr bwMode="auto">
            <a:xfrm>
              <a:off x="27" y="756"/>
              <a:ext cx="1555" cy="3201"/>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ts val="400"/>
                </a:spcAft>
                <a:buSzPct val="100000"/>
                <a:buFont typeface="Arial" pitchFamily="34" charset="0"/>
                <a:buChar char="•"/>
              </a:pPr>
              <a:r>
                <a:rPr lang="en-US" sz="1500" b="0" dirty="0">
                  <a:ea typeface="ＭＳ Ｐゴシック" pitchFamily="34" charset="-128"/>
                </a:rPr>
                <a:t>Individualization has become a pervasive </a:t>
              </a:r>
              <a:r>
                <a:rPr lang="en-US" sz="1500" b="0" dirty="0" smtClean="0">
                  <a:ea typeface="ＭＳ Ｐゴシック" pitchFamily="34" charset="-128"/>
                </a:rPr>
                <a:t>phenomenon</a:t>
              </a:r>
              <a:endParaRPr lang="en-US" sz="1500" b="0" dirty="0">
                <a:ea typeface="ＭＳ Ｐゴシック" pitchFamily="34" charset="-128"/>
              </a:endParaRPr>
            </a:p>
            <a:p>
              <a:pPr>
                <a:spcBef>
                  <a:spcPct val="0"/>
                </a:spcBef>
                <a:spcAft>
                  <a:spcPts val="400"/>
                </a:spcAft>
                <a:buSzPct val="100000"/>
                <a:buFont typeface="Arial" pitchFamily="34" charset="0"/>
                <a:buChar char="•"/>
              </a:pPr>
              <a:r>
                <a:rPr lang="en-US" sz="1500" b="0" dirty="0">
                  <a:ea typeface="ＭＳ Ｐゴシック" pitchFamily="34" charset="-128"/>
                </a:rPr>
                <a:t>Consumers empowered to design their own products </a:t>
              </a:r>
            </a:p>
            <a:p>
              <a:pPr>
                <a:spcBef>
                  <a:spcPct val="0"/>
                </a:spcBef>
                <a:spcAft>
                  <a:spcPts val="400"/>
                </a:spcAft>
                <a:buSzPct val="100000"/>
                <a:buFont typeface="Arial" pitchFamily="34" charset="0"/>
                <a:buChar char="•"/>
              </a:pPr>
              <a:r>
                <a:rPr lang="en-US" sz="1500" b="0" dirty="0">
                  <a:ea typeface="ＭＳ Ｐゴシック" pitchFamily="34" charset="-128"/>
                </a:rPr>
                <a:t>Technological progress: </a:t>
              </a:r>
            </a:p>
            <a:p>
              <a:pPr marL="682625" lvl="1" indent="-225425">
                <a:spcBef>
                  <a:spcPct val="0"/>
                </a:spcBef>
                <a:buClr>
                  <a:srgbClr val="000000"/>
                </a:buClr>
                <a:buSzPct val="80000"/>
                <a:buFont typeface="Courier New" pitchFamily="49" charset="0"/>
                <a:buChar char="o"/>
              </a:pPr>
              <a:r>
                <a:rPr lang="en-US" sz="1500" b="0" dirty="0">
                  <a:ea typeface="ＭＳ Ｐゴシック" pitchFamily="34" charset="-128"/>
                </a:rPr>
                <a:t>Home </a:t>
              </a:r>
              <a:r>
                <a:rPr lang="en-US" sz="1500" b="0" dirty="0" err="1">
                  <a:ea typeface="ＭＳ Ｐゴシック" pitchFamily="34" charset="-128"/>
                </a:rPr>
                <a:t>Fabbing</a:t>
              </a:r>
              <a:endParaRPr lang="en-US" sz="1500" b="0" dirty="0">
                <a:ea typeface="ＭＳ Ｐゴシック" pitchFamily="34" charset="-128"/>
              </a:endParaRPr>
            </a:p>
            <a:p>
              <a:pPr marL="682625" lvl="1" indent="-225425">
                <a:spcBef>
                  <a:spcPct val="0"/>
                </a:spcBef>
                <a:buClr>
                  <a:srgbClr val="000000"/>
                </a:buClr>
                <a:buSzPct val="80000"/>
                <a:buFont typeface="Courier New" pitchFamily="49" charset="0"/>
                <a:buChar char="o"/>
              </a:pPr>
              <a:r>
                <a:rPr lang="en-US" sz="1500" b="0" dirty="0">
                  <a:ea typeface="ＭＳ Ｐゴシック" pitchFamily="34" charset="-128"/>
                </a:rPr>
                <a:t>Local </a:t>
              </a:r>
              <a:r>
                <a:rPr lang="en-US" sz="1500" b="0" dirty="0" err="1">
                  <a:ea typeface="ＭＳ Ｐゴシック" pitchFamily="34" charset="-128"/>
                </a:rPr>
                <a:t>FabShops</a:t>
              </a:r>
              <a:r>
                <a:rPr lang="en-US" sz="1500" b="0" dirty="0">
                  <a:ea typeface="ＭＳ Ｐゴシック" pitchFamily="34" charset="-128"/>
                </a:rPr>
                <a:t> </a:t>
              </a:r>
            </a:p>
            <a:p>
              <a:pPr marL="682625" lvl="1" indent="-225425">
                <a:spcBef>
                  <a:spcPct val="0"/>
                </a:spcBef>
                <a:spcAft>
                  <a:spcPts val="400"/>
                </a:spcAft>
                <a:buClr>
                  <a:srgbClr val="000000"/>
                </a:buClr>
                <a:buSzPct val="80000"/>
                <a:buFont typeface="Courier New" pitchFamily="49" charset="0"/>
                <a:buChar char="o"/>
              </a:pPr>
              <a:r>
                <a:rPr lang="en-US" sz="1500" b="0" dirty="0">
                  <a:ea typeface="ＭＳ Ｐゴシック" pitchFamily="34" charset="-128"/>
                </a:rPr>
                <a:t>Industrial </a:t>
              </a:r>
              <a:r>
                <a:rPr lang="en-US" sz="1500" b="0" dirty="0" err="1" smtClean="0">
                  <a:ea typeface="ＭＳ Ｐゴシック" pitchFamily="34" charset="-128"/>
                </a:rPr>
                <a:t>Fabbing</a:t>
              </a:r>
              <a:endParaRPr lang="en-US" sz="1500" b="0" dirty="0">
                <a:ea typeface="ＭＳ Ｐゴシック" pitchFamily="34" charset="-128"/>
              </a:endParaRPr>
            </a:p>
            <a:p>
              <a:pPr>
                <a:spcBef>
                  <a:spcPct val="0"/>
                </a:spcBef>
                <a:spcAft>
                  <a:spcPts val="400"/>
                </a:spcAft>
                <a:buSzPct val="100000"/>
                <a:buFont typeface="Arial" pitchFamily="34" charset="0"/>
                <a:buChar char="•"/>
              </a:pPr>
              <a:r>
                <a:rPr lang="en-US" sz="1500" b="0" dirty="0">
                  <a:ea typeface="ＭＳ Ｐゴシック" pitchFamily="34" charset="-128"/>
                </a:rPr>
                <a:t>Regionalized trade, local product flows </a:t>
              </a:r>
            </a:p>
            <a:p>
              <a:pPr>
                <a:spcBef>
                  <a:spcPct val="0"/>
                </a:spcBef>
                <a:buSzPct val="100000"/>
                <a:buFont typeface="Arial" pitchFamily="34" charset="0"/>
                <a:buChar char="•"/>
              </a:pPr>
              <a:r>
                <a:rPr lang="en-US" sz="1500" b="0" dirty="0">
                  <a:ea typeface="ＭＳ Ｐゴシック" pitchFamily="34" charset="-128"/>
                </a:rPr>
                <a:t>International trade of data and raw materials (for printers)</a:t>
              </a:r>
            </a:p>
          </p:txBody>
        </p:sp>
      </p:grpSp>
      <p:grpSp>
        <p:nvGrpSpPr>
          <p:cNvPr id="11" name="Group 7"/>
          <p:cNvGrpSpPr>
            <a:grpSpLocks/>
          </p:cNvGrpSpPr>
          <p:nvPr>
            <p:custDataLst>
              <p:tags r:id="rId4"/>
            </p:custDataLst>
          </p:nvPr>
        </p:nvGrpSpPr>
        <p:grpSpPr bwMode="auto">
          <a:xfrm>
            <a:off x="5670411" y="1197962"/>
            <a:ext cx="2839800" cy="4202906"/>
            <a:chOff x="3628" y="135"/>
            <a:chExt cx="1747" cy="3530"/>
          </a:xfrm>
        </p:grpSpPr>
        <p:sp>
          <p:nvSpPr>
            <p:cNvPr id="12" name="Abgerundetes Rechteck 30"/>
            <p:cNvSpPr>
              <a:spLocks noChangeArrowheads="1"/>
            </p:cNvSpPr>
            <p:nvPr/>
          </p:nvSpPr>
          <p:spPr bwMode="auto">
            <a:xfrm>
              <a:off x="3628" y="135"/>
              <a:ext cx="1747" cy="3530"/>
            </a:xfrm>
            <a:prstGeom prst="rect">
              <a:avLst/>
            </a:prstGeom>
            <a:solidFill>
              <a:srgbClr val="FFCC00">
                <a:alpha val="80000"/>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13" name="Textfeld 29"/>
            <p:cNvSpPr txBox="1">
              <a:spLocks noChangeArrowheads="1"/>
            </p:cNvSpPr>
            <p:nvPr/>
          </p:nvSpPr>
          <p:spPr bwMode="auto">
            <a:xfrm>
              <a:off x="3700" y="257"/>
              <a:ext cx="1555" cy="271"/>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solidFill>
                    <a:srgbClr val="C00000"/>
                  </a:solidFill>
                  <a:ea typeface="ＭＳ Ｐゴシック" pitchFamily="34" charset="-128"/>
                </a:rPr>
                <a:t>Logistics Implications</a:t>
              </a:r>
            </a:p>
          </p:txBody>
        </p:sp>
        <p:sp>
          <p:nvSpPr>
            <p:cNvPr id="14" name="Textfeld 29"/>
            <p:cNvSpPr txBox="1">
              <a:spLocks noChangeArrowheads="1"/>
            </p:cNvSpPr>
            <p:nvPr/>
          </p:nvSpPr>
          <p:spPr bwMode="auto">
            <a:xfrm>
              <a:off x="3685" y="557"/>
              <a:ext cx="1658" cy="3007"/>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defRPr sz="1200" b="1">
                  <a:solidFill>
                    <a:schemeClr val="tx1"/>
                  </a:solidFill>
                  <a:latin typeface="Arial" charset="0"/>
                </a:defRPr>
              </a:lvl1pPr>
              <a:lvl2pPr marL="371475" indent="-19050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ts val="400"/>
                </a:spcAft>
                <a:buClr>
                  <a:srgbClr val="C00000"/>
                </a:buClr>
                <a:buSzPct val="100000"/>
                <a:buFont typeface="Arial" pitchFamily="34" charset="0"/>
                <a:buChar char="•"/>
                <a:tabLst>
                  <a:tab pos="177800" algn="l"/>
                </a:tabLst>
              </a:pPr>
              <a:r>
                <a:rPr lang="en-US" sz="1500" b="0" dirty="0">
                  <a:solidFill>
                    <a:srgbClr val="C00000"/>
                  </a:solidFill>
                  <a:ea typeface="ＭＳ Ｐゴシック" pitchFamily="34" charset="-128"/>
                </a:rPr>
                <a:t>Long distance transport of goods drops sharply </a:t>
              </a:r>
            </a:p>
            <a:p>
              <a:pPr>
                <a:spcBef>
                  <a:spcPct val="0"/>
                </a:spcBef>
                <a:spcAft>
                  <a:spcPts val="400"/>
                </a:spcAft>
                <a:buClr>
                  <a:srgbClr val="C00000"/>
                </a:buClr>
                <a:buSzPct val="100000"/>
                <a:buFont typeface="Arial" pitchFamily="34" charset="0"/>
                <a:buChar char="•"/>
                <a:tabLst>
                  <a:tab pos="177800" algn="l"/>
                </a:tabLst>
              </a:pPr>
              <a:r>
                <a:rPr lang="en-US" sz="1500" b="0" dirty="0">
                  <a:solidFill>
                    <a:srgbClr val="C00000"/>
                  </a:solidFill>
                  <a:ea typeface="ＭＳ Ｐゴシック" pitchFamily="34" charset="-128"/>
                </a:rPr>
                <a:t>Regional logistics capabilities </a:t>
              </a:r>
              <a:r>
                <a:rPr lang="en-US" sz="1500" b="0" dirty="0" smtClean="0">
                  <a:solidFill>
                    <a:srgbClr val="C00000"/>
                  </a:solidFill>
                  <a:ea typeface="ＭＳ Ｐゴシック" pitchFamily="34" charset="-128"/>
                </a:rPr>
                <a:t>important</a:t>
              </a:r>
              <a:endParaRPr lang="en-US" sz="1500" b="0" dirty="0">
                <a:solidFill>
                  <a:srgbClr val="C00000"/>
                </a:solidFill>
                <a:ea typeface="ＭＳ Ｐゴシック" pitchFamily="34" charset="-128"/>
              </a:endParaRPr>
            </a:p>
            <a:p>
              <a:pPr>
                <a:spcBef>
                  <a:spcPct val="0"/>
                </a:spcBef>
                <a:spcAft>
                  <a:spcPts val="400"/>
                </a:spcAft>
                <a:buClr>
                  <a:srgbClr val="C00000"/>
                </a:buClr>
                <a:buSzPct val="100000"/>
                <a:buFont typeface="Arial" pitchFamily="34" charset="0"/>
                <a:buChar char="•"/>
                <a:tabLst>
                  <a:tab pos="177800" algn="l"/>
                </a:tabLst>
              </a:pPr>
              <a:r>
                <a:rPr lang="en-US" sz="1500" b="0" dirty="0">
                  <a:solidFill>
                    <a:srgbClr val="C00000"/>
                  </a:solidFill>
                  <a:ea typeface="ＭＳ Ｐゴシック" pitchFamily="34" charset="-128"/>
                </a:rPr>
                <a:t>Supply chains less </a:t>
              </a:r>
              <a:r>
                <a:rPr lang="en-US" sz="1500" b="0" dirty="0" smtClean="0">
                  <a:solidFill>
                    <a:srgbClr val="C00000"/>
                  </a:solidFill>
                  <a:ea typeface="ＭＳ Ｐゴシック" pitchFamily="34" charset="-128"/>
                </a:rPr>
                <a:t>fragmented</a:t>
              </a:r>
              <a:endParaRPr lang="en-US" sz="1500" b="0" dirty="0">
                <a:solidFill>
                  <a:srgbClr val="C00000"/>
                </a:solidFill>
                <a:ea typeface="ＭＳ Ｐゴシック" pitchFamily="34" charset="-128"/>
              </a:endParaRPr>
            </a:p>
            <a:p>
              <a:pPr>
                <a:spcBef>
                  <a:spcPct val="0"/>
                </a:spcBef>
                <a:spcAft>
                  <a:spcPts val="400"/>
                </a:spcAft>
                <a:buClr>
                  <a:srgbClr val="C00000"/>
                </a:buClr>
                <a:buSzPct val="100000"/>
                <a:buFont typeface="Arial" pitchFamily="34" charset="0"/>
                <a:buChar char="•"/>
                <a:tabLst>
                  <a:tab pos="177800" algn="l"/>
                </a:tabLst>
              </a:pPr>
              <a:r>
                <a:rPr lang="en-US" sz="1500" b="0" dirty="0">
                  <a:solidFill>
                    <a:srgbClr val="C00000"/>
                  </a:solidFill>
                  <a:ea typeface="ＭＳ Ｐゴシック" pitchFamily="34" charset="-128"/>
                </a:rPr>
                <a:t>Logistics in 2050 consists of an online and an offline element: </a:t>
              </a:r>
            </a:p>
            <a:p>
              <a:pPr marL="395288" lvl="1" indent="-214313">
                <a:spcBef>
                  <a:spcPct val="0"/>
                </a:spcBef>
                <a:spcAft>
                  <a:spcPts val="400"/>
                </a:spcAft>
                <a:buClr>
                  <a:srgbClr val="D40511"/>
                </a:buClr>
                <a:buSzPct val="80000"/>
                <a:buFont typeface="Courier New" pitchFamily="49" charset="0"/>
                <a:buChar char="o"/>
              </a:pPr>
              <a:r>
                <a:rPr lang="en-US" sz="1500" b="0" dirty="0">
                  <a:solidFill>
                    <a:srgbClr val="C00000"/>
                  </a:solidFill>
                  <a:ea typeface="ＭＳ Ｐゴシック" pitchFamily="34" charset="-128"/>
                </a:rPr>
                <a:t>Offline segment: raw material transport &amp; reverse </a:t>
              </a:r>
              <a:r>
                <a:rPr lang="en-US" sz="1500" b="0" dirty="0" smtClean="0">
                  <a:solidFill>
                    <a:srgbClr val="C00000"/>
                  </a:solidFill>
                  <a:ea typeface="ＭＳ Ｐゴシック" pitchFamily="34" charset="-128"/>
                </a:rPr>
                <a:t>logistics</a:t>
              </a:r>
            </a:p>
            <a:p>
              <a:pPr marL="395288" lvl="1" indent="-214313">
                <a:spcBef>
                  <a:spcPct val="0"/>
                </a:spcBef>
                <a:buClr>
                  <a:srgbClr val="D40511"/>
                </a:buClr>
                <a:buSzPct val="80000"/>
                <a:buFont typeface="Courier New" pitchFamily="49" charset="0"/>
                <a:buChar char="o"/>
              </a:pPr>
              <a:r>
                <a:rPr lang="en-US" sz="1500" b="0" dirty="0" smtClean="0">
                  <a:solidFill>
                    <a:srgbClr val="C00000"/>
                  </a:solidFill>
                  <a:ea typeface="ＭＳ Ｐゴシック" pitchFamily="34" charset="-128"/>
                </a:rPr>
                <a:t>Online </a:t>
              </a:r>
              <a:r>
                <a:rPr lang="en-US" sz="1500" b="0" dirty="0">
                  <a:solidFill>
                    <a:srgbClr val="C00000"/>
                  </a:solidFill>
                  <a:ea typeface="ＭＳ Ｐゴシック" pitchFamily="34" charset="-128"/>
                </a:rPr>
                <a:t>segment for secure data transfer</a:t>
              </a:r>
            </a:p>
          </p:txBody>
        </p:sp>
      </p:grpSp>
      <p:sp>
        <p:nvSpPr>
          <p:cNvPr id="16" name="Right Bracket 15"/>
          <p:cNvSpPr/>
          <p:nvPr/>
        </p:nvSpPr>
        <p:spPr bwMode="auto">
          <a:xfrm flipH="1">
            <a:off x="485640" y="1074760"/>
            <a:ext cx="138752" cy="448056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7" name="Right Bracket 16"/>
          <p:cNvSpPr/>
          <p:nvPr/>
        </p:nvSpPr>
        <p:spPr bwMode="auto">
          <a:xfrm>
            <a:off x="3148080" y="1088408"/>
            <a:ext cx="138752" cy="4462272"/>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8" name="Right Bracket 17"/>
          <p:cNvSpPr/>
          <p:nvPr/>
        </p:nvSpPr>
        <p:spPr bwMode="auto">
          <a:xfrm>
            <a:off x="8463888" y="1115704"/>
            <a:ext cx="138752" cy="4379976"/>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9" name="Right Bracket 18"/>
          <p:cNvSpPr/>
          <p:nvPr/>
        </p:nvSpPr>
        <p:spPr bwMode="auto">
          <a:xfrm flipH="1">
            <a:off x="5595584" y="1115704"/>
            <a:ext cx="138752" cy="4370832"/>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99242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000" fill="hold"/>
                                        <p:tgtEl>
                                          <p:spTgt spid="7"/>
                                        </p:tgtEl>
                                        <p:attrNameLst>
                                          <p:attrName>ppt_x</p:attrName>
                                        </p:attrNameLst>
                                      </p:cBhvr>
                                      <p:tavLst>
                                        <p:tav tm="0">
                                          <p:val>
                                            <p:strVal val="0-#ppt_w/2"/>
                                          </p:val>
                                        </p:tav>
                                        <p:tav tm="100000">
                                          <p:val>
                                            <p:strVal val="#ppt_x"/>
                                          </p:val>
                                        </p:tav>
                                      </p:tavLst>
                                    </p:anim>
                                    <p:anim calcmode="lin" valueType="num">
                                      <p:cBhvr additive="base">
                                        <p:cTn id="13"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bwMode="gray">
          <a:xfrm>
            <a:off x="468000" y="467999"/>
            <a:ext cx="8208000" cy="517839"/>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r>
              <a:rPr lang="en-US" dirty="0" smtClean="0"/>
              <a:t>Scenario 3: </a:t>
            </a:r>
            <a:r>
              <a:rPr lang="en-US" sz="2000" dirty="0" smtClean="0"/>
              <a:t>Customized Lifestyles</a:t>
            </a:r>
            <a:br>
              <a:rPr lang="en-US" sz="2000" dirty="0" smtClean="0"/>
            </a:br>
            <a:endParaRPr lang="en-US" sz="2000" dirty="0"/>
          </a:p>
        </p:txBody>
      </p:sp>
      <p:sp>
        <p:nvSpPr>
          <p:cNvPr id="25602" name="Foliennummernplatzhalter 2"/>
          <p:cNvSpPr>
            <a:spLocks noGrp="1"/>
          </p:cNvSpPr>
          <p:nvPr>
            <p:ph type="sldNum" sz="quarter" idx="4294967295"/>
          </p:nvPr>
        </p:nvSpPr>
        <p:spPr>
          <a:xfrm>
            <a:off x="8064500" y="6627813"/>
            <a:ext cx="863600" cy="179387"/>
          </a:xfrm>
          <a:prstGeom prst="rect">
            <a:avLst/>
          </a:prstGeom>
          <a:noFill/>
        </p:spPr>
        <p:txBody>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fld id="{1255106A-204C-4900-8829-15577C4E995D}" type="slidenum">
              <a:rPr lang="en-US" sz="1000" b="0" smtClean="0">
                <a:solidFill>
                  <a:schemeClr val="bg1"/>
                </a:solidFill>
              </a:rPr>
              <a:pPr/>
              <a:t>16</a:t>
            </a:fld>
            <a:endParaRPr lang="en-US" sz="1000" b="0" smtClean="0">
              <a:solidFill>
                <a:schemeClr val="bg1"/>
              </a:solidFill>
            </a:endParaRPr>
          </a:p>
        </p:txBody>
      </p:sp>
      <p:graphicFrame>
        <p:nvGraphicFramePr>
          <p:cNvPr id="25603" name="Object 11" hidden="1"/>
          <p:cNvGraphicFramePr>
            <a:graphicFrameLocks noChangeAspect="1"/>
          </p:cNvGraphicFramePr>
          <p:nvPr>
            <p:custDataLst>
              <p:tags r:id="rId2"/>
            </p:custDataLst>
          </p:nvPr>
        </p:nvGraphicFramePr>
        <p:xfrm>
          <a:off x="0" y="1"/>
          <a:ext cx="158750" cy="158751"/>
        </p:xfrm>
        <a:graphic>
          <a:graphicData uri="http://schemas.openxmlformats.org/presentationml/2006/ole">
            <mc:AlternateContent xmlns:mc="http://schemas.openxmlformats.org/markup-compatibility/2006">
              <mc:Choice xmlns:v="urn:schemas-microsoft-com:vml" Requires="v">
                <p:oleObj spid="_x0000_s22538" name="think-cell Slide" r:id="rId15" imgW="270" imgH="270" progId="TCLayout.ActiveDocument.1">
                  <p:embed/>
                </p:oleObj>
              </mc:Choice>
              <mc:Fallback>
                <p:oleObj name="think-cell Slide" r:id="rId15" imgW="270" imgH="270" progId="TCLayout.ActiveDocument.1">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1"/>
                        <a:ext cx="158750" cy="1587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716810" name="Picture 10" descr="Scenario-03"/>
          <p:cNvPicPr>
            <a:picLocks noChangeAspect="1" noChangeArrowheads="1"/>
          </p:cNvPicPr>
          <p:nvPr>
            <p:custDataLst>
              <p:tags r:id="rId3"/>
            </p:custDataLst>
          </p:nvPr>
        </p:nvPicPr>
        <p:blipFill rotWithShape="1">
          <a:blip r:embed="rId17">
            <a:extLst>
              <a:ext uri="{28A0092B-C50C-407E-A947-70E740481C1C}">
                <a14:useLocalDpi xmlns:a14="http://schemas.microsoft.com/office/drawing/2010/main" val="0"/>
              </a:ext>
            </a:extLst>
          </a:blip>
          <a:srcRect t="1934" r="939" b="2334"/>
          <a:stretch/>
        </p:blipFill>
        <p:spPr bwMode="auto">
          <a:xfrm>
            <a:off x="235803" y="1012208"/>
            <a:ext cx="8450997" cy="470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Rectangle 12"/>
          <p:cNvSpPr>
            <a:spLocks noChangeArrowheads="1"/>
          </p:cNvSpPr>
          <p:nvPr>
            <p:custDataLst>
              <p:tags r:id="rId4"/>
            </p:custDataLst>
          </p:nvPr>
        </p:nvSpPr>
        <p:spPr bwMode="auto">
          <a:xfrm>
            <a:off x="0" y="3213557"/>
            <a:ext cx="9144000" cy="430887"/>
          </a:xfrm>
          <a:prstGeom prst="rect">
            <a:avLst/>
          </a:prstGeom>
          <a:solidFill>
            <a:schemeClr val="bg1">
              <a:alpha val="90979"/>
            </a:schemeClr>
          </a:solidFill>
          <a:ln>
            <a:noFill/>
          </a:ln>
          <a:effectLst/>
          <a:extLs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n-US"/>
          </a:p>
        </p:txBody>
      </p:sp>
      <p:pic>
        <p:nvPicPr>
          <p:cNvPr id="716813" name="Picture 13" descr="Scenario-03_alle"/>
          <p:cNvPicPr>
            <a:picLocks noChangeAspect="1" noChangeArrowheads="1"/>
          </p:cNvPicPr>
          <p:nvPr>
            <p:custDataLst>
              <p:tags r:id="rId5"/>
            </p:custDataLst>
          </p:nvPr>
        </p:nvPicPr>
        <p:blipFill>
          <a:blip r:embed="rId18">
            <a:extLst>
              <a:ext uri="{28A0092B-C50C-407E-A947-70E740481C1C}">
                <a14:useLocalDpi xmlns:a14="http://schemas.microsoft.com/office/drawing/2010/main" val="0"/>
              </a:ext>
            </a:extLst>
          </a:blip>
          <a:srcRect/>
          <a:stretch>
            <a:fillRect/>
          </a:stretch>
        </p:blipFill>
        <p:spPr bwMode="auto">
          <a:xfrm>
            <a:off x="1676400" y="4402424"/>
            <a:ext cx="1648683" cy="1236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14" name="Picture 14" descr="Scenario-03_alle"/>
          <p:cNvPicPr>
            <a:picLocks noChangeAspect="1" noChangeArrowheads="1"/>
          </p:cNvPicPr>
          <p:nvPr>
            <p:custDataLst>
              <p:tags r:id="rId6"/>
            </p:custDataLst>
          </p:nvPr>
        </p:nvPicPr>
        <p:blipFill>
          <a:blip r:embed="rId19">
            <a:extLst>
              <a:ext uri="{28A0092B-C50C-407E-A947-70E740481C1C}">
                <a14:useLocalDpi xmlns:a14="http://schemas.microsoft.com/office/drawing/2010/main" val="0"/>
              </a:ext>
            </a:extLst>
          </a:blip>
          <a:srcRect/>
          <a:stretch>
            <a:fillRect/>
          </a:stretch>
        </p:blipFill>
        <p:spPr bwMode="auto">
          <a:xfrm>
            <a:off x="5245569" y="4280847"/>
            <a:ext cx="1537821" cy="1028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15" name="Picture 15" descr="Scenario-03_alle"/>
          <p:cNvPicPr>
            <a:picLocks noChangeAspect="1" noChangeArrowheads="1"/>
          </p:cNvPicPr>
          <p:nvPr>
            <p:custDataLst>
              <p:tags r:id="rId7"/>
            </p:custDataLst>
          </p:nvPr>
        </p:nvPicPr>
        <p:blipFill>
          <a:blip r:embed="rId20">
            <a:extLst>
              <a:ext uri="{28A0092B-C50C-407E-A947-70E740481C1C}">
                <a14:useLocalDpi xmlns:a14="http://schemas.microsoft.com/office/drawing/2010/main" val="0"/>
              </a:ext>
            </a:extLst>
          </a:blip>
          <a:srcRect/>
          <a:stretch>
            <a:fillRect/>
          </a:stretch>
        </p:blipFill>
        <p:spPr bwMode="auto">
          <a:xfrm>
            <a:off x="2217452" y="2835276"/>
            <a:ext cx="14700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16" name="Picture 16" descr="Scenario-03_alle"/>
          <p:cNvPicPr>
            <a:picLocks noChangeAspect="1" noChangeArrowheads="1"/>
          </p:cNvPicPr>
          <p:nvPr>
            <p:custDataLst>
              <p:tags r:id="rId8"/>
            </p:custDataLst>
          </p:nvPr>
        </p:nvPicPr>
        <p:blipFill>
          <a:blip r:embed="rId21">
            <a:extLst>
              <a:ext uri="{28A0092B-C50C-407E-A947-70E740481C1C}">
                <a14:useLocalDpi xmlns:a14="http://schemas.microsoft.com/office/drawing/2010/main" val="0"/>
              </a:ext>
            </a:extLst>
          </a:blip>
          <a:srcRect/>
          <a:stretch>
            <a:fillRect/>
          </a:stretch>
        </p:blipFill>
        <p:spPr bwMode="auto">
          <a:xfrm>
            <a:off x="3522475" y="1680174"/>
            <a:ext cx="1392998" cy="1325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2503" name="AutoShape 7"/>
          <p:cNvSpPr>
            <a:spLocks noChangeArrowheads="1"/>
          </p:cNvSpPr>
          <p:nvPr>
            <p:custDataLst>
              <p:tags r:id="rId9"/>
            </p:custDataLst>
          </p:nvPr>
        </p:nvSpPr>
        <p:spPr bwMode="auto">
          <a:xfrm>
            <a:off x="6334127" y="3402013"/>
            <a:ext cx="2339975" cy="665163"/>
          </a:xfrm>
          <a:prstGeom prst="wedgeRoundRectCallout">
            <a:avLst>
              <a:gd name="adj1" fmla="val -57577"/>
              <a:gd name="adj2" fmla="val 115847"/>
              <a:gd name="adj3" fmla="val 16667"/>
            </a:avLst>
          </a:prstGeom>
          <a:solidFill>
            <a:srgbClr val="FFCC00">
              <a:alpha val="80000"/>
            </a:srgbClr>
          </a:solidFill>
          <a:ln w="9525">
            <a:noFill/>
            <a:miter lim="800000"/>
            <a:headEnd/>
            <a:tailEnd/>
          </a:ln>
          <a:effectLst/>
          <a:extLst/>
        </p:spPr>
        <p:txBody>
          <a:bodyPr lIns="54000" tIns="54000" rIns="54000" bIns="54000" anchor="ctr"/>
          <a:lstStyle/>
          <a:p>
            <a:pPr defTabSz="995363">
              <a:spcBef>
                <a:spcPct val="0"/>
              </a:spcBef>
            </a:pPr>
            <a:r>
              <a:rPr lang="en-US" sz="1200" b="0" dirty="0"/>
              <a:t>Billions of households owning a home 3D-printer in 2050</a:t>
            </a:r>
          </a:p>
        </p:txBody>
      </p:sp>
      <p:sp>
        <p:nvSpPr>
          <p:cNvPr id="362504" name="AutoShape 8"/>
          <p:cNvSpPr>
            <a:spLocks noChangeArrowheads="1"/>
          </p:cNvSpPr>
          <p:nvPr>
            <p:custDataLst>
              <p:tags r:id="rId10"/>
            </p:custDataLst>
          </p:nvPr>
        </p:nvSpPr>
        <p:spPr bwMode="auto">
          <a:xfrm>
            <a:off x="1774827" y="1716088"/>
            <a:ext cx="1566863" cy="665163"/>
          </a:xfrm>
          <a:prstGeom prst="wedgeRoundRectCallout">
            <a:avLst>
              <a:gd name="adj1" fmla="val 2869"/>
              <a:gd name="adj2" fmla="val 165089"/>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More sophisticated items produced in fab shops </a:t>
            </a:r>
          </a:p>
        </p:txBody>
      </p:sp>
      <p:sp>
        <p:nvSpPr>
          <p:cNvPr id="362505" name="AutoShape 9"/>
          <p:cNvSpPr>
            <a:spLocks noChangeArrowheads="1"/>
          </p:cNvSpPr>
          <p:nvPr>
            <p:custDataLst>
              <p:tags r:id="rId11"/>
            </p:custDataLst>
          </p:nvPr>
        </p:nvSpPr>
        <p:spPr bwMode="auto">
          <a:xfrm>
            <a:off x="1419367" y="3848669"/>
            <a:ext cx="1081374" cy="553755"/>
          </a:xfrm>
          <a:prstGeom prst="wedgeRoundRectCallout">
            <a:avLst>
              <a:gd name="adj1" fmla="val 77209"/>
              <a:gd name="adj2" fmla="val 109691"/>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Mobile </a:t>
            </a:r>
            <a:endParaRPr lang="en-US" sz="1200" b="0" dirty="0" smtClean="0"/>
          </a:p>
          <a:p>
            <a:pPr algn="ctr" defTabSz="995363">
              <a:spcBef>
                <a:spcPct val="0"/>
              </a:spcBef>
            </a:pPr>
            <a:r>
              <a:rPr lang="en-US" sz="1200" b="0" dirty="0" smtClean="0"/>
              <a:t>3D </a:t>
            </a:r>
            <a:r>
              <a:rPr lang="en-US" sz="1200" b="0" dirty="0"/>
              <a:t>printing</a:t>
            </a:r>
          </a:p>
        </p:txBody>
      </p:sp>
      <p:sp>
        <p:nvSpPr>
          <p:cNvPr id="362506" name="AutoShape 10"/>
          <p:cNvSpPr>
            <a:spLocks noChangeArrowheads="1"/>
          </p:cNvSpPr>
          <p:nvPr>
            <p:custDataLst>
              <p:tags r:id="rId12"/>
            </p:custDataLst>
          </p:nvPr>
        </p:nvSpPr>
        <p:spPr bwMode="auto">
          <a:xfrm>
            <a:off x="4868865" y="1012208"/>
            <a:ext cx="1914526" cy="733590"/>
          </a:xfrm>
          <a:prstGeom prst="wedgeRoundRectCallout">
            <a:avLst>
              <a:gd name="adj1" fmla="val -60493"/>
              <a:gd name="adj2" fmla="val 236243"/>
              <a:gd name="adj3" fmla="val 16667"/>
            </a:avLst>
          </a:prstGeom>
          <a:solidFill>
            <a:srgbClr val="FFCC00">
              <a:alpha val="80000"/>
            </a:srgbClr>
          </a:solidFill>
          <a:ln w="9525">
            <a:noFill/>
            <a:miter lim="800000"/>
            <a:headEnd/>
            <a:tailEnd/>
          </a:ln>
          <a:effectLst/>
          <a:extLst/>
        </p:spPr>
        <p:txBody>
          <a:bodyPr wrap="square" lIns="54000" tIns="54000" rIns="54000" bIns="54000" anchor="ctr">
            <a:spAutoFit/>
          </a:bodyPr>
          <a:lstStyle/>
          <a:p>
            <a:pPr algn="ctr" defTabSz="995363">
              <a:spcBef>
                <a:spcPct val="0"/>
              </a:spcBef>
            </a:pPr>
            <a:r>
              <a:rPr lang="en-US" sz="1200" b="0"/>
              <a:t>Raw material logistics that serves 3D printing cartridge manufacturers </a:t>
            </a:r>
          </a:p>
        </p:txBody>
      </p:sp>
      <p:cxnSp>
        <p:nvCxnSpPr>
          <p:cNvPr id="19" name="Gerade Verbindung 10"/>
          <p:cNvCxnSpPr/>
          <p:nvPr/>
        </p:nvCxnSpPr>
        <p:spPr>
          <a:xfrm>
            <a:off x="465138" y="985838"/>
            <a:ext cx="8207375" cy="0"/>
          </a:xfrm>
          <a:prstGeom prst="line">
            <a:avLst/>
          </a:prstGeom>
          <a:ln w="12700" cmpd="sng">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3174284"/>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16810"/>
                                        </p:tgtEl>
                                        <p:attrNameLst>
                                          <p:attrName>style.visibility</p:attrName>
                                        </p:attrNameLst>
                                      </p:cBhvr>
                                      <p:to>
                                        <p:strVal val="visible"/>
                                      </p:to>
                                    </p:set>
                                    <p:animEffect transition="in" filter="fade">
                                      <p:cBhvr>
                                        <p:cTn id="7" dur="2000"/>
                                        <p:tgtEl>
                                          <p:spTgt spid="716810"/>
                                        </p:tgtEl>
                                      </p:cBhvr>
                                    </p:animEffect>
                                  </p:childTnLst>
                                </p:cTn>
                              </p:par>
                            </p:childTnLst>
                          </p:cTn>
                        </p:par>
                        <p:par>
                          <p:cTn id="8" fill="hold" nodeType="afterGroup">
                            <p:stCondLst>
                              <p:cond delay="2000"/>
                            </p:stCondLst>
                            <p:childTnLst>
                              <p:par>
                                <p:cTn id="9" presetID="31" presetClass="entr" presetSubtype="0" fill="hold" nodeType="afterEffect">
                                  <p:stCondLst>
                                    <p:cond delay="500"/>
                                  </p:stCondLst>
                                  <p:iterate type="lt">
                                    <p:tmPct val="5000"/>
                                  </p:iterate>
                                  <p:childTnLst>
                                    <p:set>
                                      <p:cBhvr>
                                        <p:cTn id="10" dur="1" fill="hold">
                                          <p:stCondLst>
                                            <p:cond delay="0"/>
                                          </p:stCondLst>
                                        </p:cTn>
                                        <p:tgtEl>
                                          <p:spTgt spid="716814"/>
                                        </p:tgtEl>
                                        <p:attrNameLst>
                                          <p:attrName>style.visibility</p:attrName>
                                        </p:attrNameLst>
                                      </p:cBhvr>
                                      <p:to>
                                        <p:strVal val="visible"/>
                                      </p:to>
                                    </p:set>
                                    <p:anim calcmode="lin" valueType="num">
                                      <p:cBhvr>
                                        <p:cTn id="11" dur="1000" fill="hold"/>
                                        <p:tgtEl>
                                          <p:spTgt spid="716814"/>
                                        </p:tgtEl>
                                        <p:attrNameLst>
                                          <p:attrName>ppt_w</p:attrName>
                                        </p:attrNameLst>
                                      </p:cBhvr>
                                      <p:tavLst>
                                        <p:tav tm="0">
                                          <p:val>
                                            <p:fltVal val="0"/>
                                          </p:val>
                                        </p:tav>
                                        <p:tav tm="100000">
                                          <p:val>
                                            <p:strVal val="#ppt_w"/>
                                          </p:val>
                                        </p:tav>
                                      </p:tavLst>
                                    </p:anim>
                                    <p:anim calcmode="lin" valueType="num">
                                      <p:cBhvr>
                                        <p:cTn id="12" dur="1000" fill="hold"/>
                                        <p:tgtEl>
                                          <p:spTgt spid="716814"/>
                                        </p:tgtEl>
                                        <p:attrNameLst>
                                          <p:attrName>ppt_h</p:attrName>
                                        </p:attrNameLst>
                                      </p:cBhvr>
                                      <p:tavLst>
                                        <p:tav tm="0">
                                          <p:val>
                                            <p:fltVal val="0"/>
                                          </p:val>
                                        </p:tav>
                                        <p:tav tm="100000">
                                          <p:val>
                                            <p:strVal val="#ppt_h"/>
                                          </p:val>
                                        </p:tav>
                                      </p:tavLst>
                                    </p:anim>
                                    <p:anim calcmode="lin" valueType="num">
                                      <p:cBhvr>
                                        <p:cTn id="13" dur="1000" fill="hold"/>
                                        <p:tgtEl>
                                          <p:spTgt spid="716814"/>
                                        </p:tgtEl>
                                        <p:attrNameLst>
                                          <p:attrName>style.rotation</p:attrName>
                                        </p:attrNameLst>
                                      </p:cBhvr>
                                      <p:tavLst>
                                        <p:tav tm="0">
                                          <p:val>
                                            <p:fltVal val="90"/>
                                          </p:val>
                                        </p:tav>
                                        <p:tav tm="100000">
                                          <p:val>
                                            <p:fltVal val="0"/>
                                          </p:val>
                                        </p:tav>
                                      </p:tavLst>
                                    </p:anim>
                                    <p:animEffect transition="in" filter="fade">
                                      <p:cBhvr>
                                        <p:cTn id="14" dur="1000"/>
                                        <p:tgtEl>
                                          <p:spTgt spid="716814"/>
                                        </p:tgtEl>
                                      </p:cBhvr>
                                    </p:animEffect>
                                  </p:childTnLst>
                                </p:cTn>
                              </p:par>
                            </p:childTnLst>
                          </p:cTn>
                        </p:par>
                        <p:par>
                          <p:cTn id="15" fill="hold" nodeType="afterGroup">
                            <p:stCondLst>
                              <p:cond delay="3500"/>
                            </p:stCondLst>
                            <p:childTnLst>
                              <p:par>
                                <p:cTn id="16" presetID="1" presetClass="entr" presetSubtype="0" fill="hold" grpId="0" nodeType="afterEffect">
                                  <p:stCondLst>
                                    <p:cond delay="0"/>
                                  </p:stCondLst>
                                  <p:childTnLst>
                                    <p:set>
                                      <p:cBhvr>
                                        <p:cTn id="17" dur="1" fill="hold">
                                          <p:stCondLst>
                                            <p:cond delay="0"/>
                                          </p:stCondLst>
                                        </p:cTn>
                                        <p:tgtEl>
                                          <p:spTgt spid="362503"/>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nodeType="clickEffect">
                                  <p:stCondLst>
                                    <p:cond delay="0"/>
                                  </p:stCondLst>
                                  <p:iterate type="lt">
                                    <p:tmPct val="5000"/>
                                  </p:iterate>
                                  <p:childTnLst>
                                    <p:set>
                                      <p:cBhvr>
                                        <p:cTn id="21" dur="1" fill="hold">
                                          <p:stCondLst>
                                            <p:cond delay="0"/>
                                          </p:stCondLst>
                                        </p:cTn>
                                        <p:tgtEl>
                                          <p:spTgt spid="716816"/>
                                        </p:tgtEl>
                                        <p:attrNameLst>
                                          <p:attrName>style.visibility</p:attrName>
                                        </p:attrNameLst>
                                      </p:cBhvr>
                                      <p:to>
                                        <p:strVal val="visible"/>
                                      </p:to>
                                    </p:set>
                                    <p:anim calcmode="lin" valueType="num">
                                      <p:cBhvr>
                                        <p:cTn id="22" dur="1000" fill="hold"/>
                                        <p:tgtEl>
                                          <p:spTgt spid="716816"/>
                                        </p:tgtEl>
                                        <p:attrNameLst>
                                          <p:attrName>ppt_w</p:attrName>
                                        </p:attrNameLst>
                                      </p:cBhvr>
                                      <p:tavLst>
                                        <p:tav tm="0">
                                          <p:val>
                                            <p:fltVal val="0"/>
                                          </p:val>
                                        </p:tav>
                                        <p:tav tm="100000">
                                          <p:val>
                                            <p:strVal val="#ppt_w"/>
                                          </p:val>
                                        </p:tav>
                                      </p:tavLst>
                                    </p:anim>
                                    <p:anim calcmode="lin" valueType="num">
                                      <p:cBhvr>
                                        <p:cTn id="23" dur="1000" fill="hold"/>
                                        <p:tgtEl>
                                          <p:spTgt spid="716816"/>
                                        </p:tgtEl>
                                        <p:attrNameLst>
                                          <p:attrName>ppt_h</p:attrName>
                                        </p:attrNameLst>
                                      </p:cBhvr>
                                      <p:tavLst>
                                        <p:tav tm="0">
                                          <p:val>
                                            <p:fltVal val="0"/>
                                          </p:val>
                                        </p:tav>
                                        <p:tav tm="100000">
                                          <p:val>
                                            <p:strVal val="#ppt_h"/>
                                          </p:val>
                                        </p:tav>
                                      </p:tavLst>
                                    </p:anim>
                                    <p:anim calcmode="lin" valueType="num">
                                      <p:cBhvr>
                                        <p:cTn id="24" dur="1000" fill="hold"/>
                                        <p:tgtEl>
                                          <p:spTgt spid="716816"/>
                                        </p:tgtEl>
                                        <p:attrNameLst>
                                          <p:attrName>style.rotation</p:attrName>
                                        </p:attrNameLst>
                                      </p:cBhvr>
                                      <p:tavLst>
                                        <p:tav tm="0">
                                          <p:val>
                                            <p:fltVal val="90"/>
                                          </p:val>
                                        </p:tav>
                                        <p:tav tm="100000">
                                          <p:val>
                                            <p:fltVal val="0"/>
                                          </p:val>
                                        </p:tav>
                                      </p:tavLst>
                                    </p:anim>
                                    <p:animEffect transition="in" filter="fade">
                                      <p:cBhvr>
                                        <p:cTn id="25" dur="1000"/>
                                        <p:tgtEl>
                                          <p:spTgt spid="716816"/>
                                        </p:tgtEl>
                                      </p:cBhvr>
                                    </p:animEffect>
                                  </p:childTnLst>
                                </p:cTn>
                              </p:par>
                            </p:childTnLst>
                          </p:cTn>
                        </p:par>
                        <p:par>
                          <p:cTn id="26" fill="hold" nodeType="afterGroup">
                            <p:stCondLst>
                              <p:cond delay="1000"/>
                            </p:stCondLst>
                            <p:childTnLst>
                              <p:par>
                                <p:cTn id="27" presetID="1" presetClass="entr" presetSubtype="0" fill="hold" grpId="0" nodeType="afterEffect">
                                  <p:stCondLst>
                                    <p:cond delay="0"/>
                                  </p:stCondLst>
                                  <p:childTnLst>
                                    <p:set>
                                      <p:cBhvr>
                                        <p:cTn id="28" dur="1" fill="hold">
                                          <p:stCondLst>
                                            <p:cond delay="0"/>
                                          </p:stCondLst>
                                        </p:cTn>
                                        <p:tgtEl>
                                          <p:spTgt spid="362506"/>
                                        </p:tgtEl>
                                        <p:attrNameLst>
                                          <p:attrName>style.visibility</p:attrName>
                                        </p:attrNameLst>
                                      </p:cBhvr>
                                      <p:to>
                                        <p:strVal val="visible"/>
                                      </p:to>
                                    </p:set>
                                  </p:childTnLst>
                                </p:cTn>
                              </p:par>
                              <p:par>
                                <p:cTn id="29" presetID="9" presetClass="emph" presetSubtype="0" grpId="1" nodeType="withEffect">
                                  <p:stCondLst>
                                    <p:cond delay="0"/>
                                  </p:stCondLst>
                                  <p:childTnLst>
                                    <p:set>
                                      <p:cBhvr rctx="PPT">
                                        <p:cTn id="30" dur="indefinite"/>
                                        <p:tgtEl>
                                          <p:spTgt spid="362503"/>
                                        </p:tgtEl>
                                        <p:attrNameLst>
                                          <p:attrName>style.opacity</p:attrName>
                                        </p:attrNameLst>
                                      </p:cBhvr>
                                      <p:to>
                                        <p:strVal val="0.25"/>
                                      </p:to>
                                    </p:set>
                                    <p:animEffect filter="image" prLst="opacity: 0.25">
                                      <p:cBhvr rctx="IE">
                                        <p:cTn id="31" dur="indefinite"/>
                                        <p:tgtEl>
                                          <p:spTgt spid="36250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1" presetClass="entr" presetSubtype="0" fill="hold" nodeType="clickEffect">
                                  <p:stCondLst>
                                    <p:cond delay="0"/>
                                  </p:stCondLst>
                                  <p:iterate type="lt">
                                    <p:tmPct val="5000"/>
                                  </p:iterate>
                                  <p:childTnLst>
                                    <p:set>
                                      <p:cBhvr>
                                        <p:cTn id="35" dur="1" fill="hold">
                                          <p:stCondLst>
                                            <p:cond delay="0"/>
                                          </p:stCondLst>
                                        </p:cTn>
                                        <p:tgtEl>
                                          <p:spTgt spid="716813"/>
                                        </p:tgtEl>
                                        <p:attrNameLst>
                                          <p:attrName>style.visibility</p:attrName>
                                        </p:attrNameLst>
                                      </p:cBhvr>
                                      <p:to>
                                        <p:strVal val="visible"/>
                                      </p:to>
                                    </p:set>
                                    <p:anim calcmode="lin" valueType="num">
                                      <p:cBhvr>
                                        <p:cTn id="36" dur="1000" fill="hold"/>
                                        <p:tgtEl>
                                          <p:spTgt spid="716813"/>
                                        </p:tgtEl>
                                        <p:attrNameLst>
                                          <p:attrName>ppt_w</p:attrName>
                                        </p:attrNameLst>
                                      </p:cBhvr>
                                      <p:tavLst>
                                        <p:tav tm="0">
                                          <p:val>
                                            <p:fltVal val="0"/>
                                          </p:val>
                                        </p:tav>
                                        <p:tav tm="100000">
                                          <p:val>
                                            <p:strVal val="#ppt_w"/>
                                          </p:val>
                                        </p:tav>
                                      </p:tavLst>
                                    </p:anim>
                                    <p:anim calcmode="lin" valueType="num">
                                      <p:cBhvr>
                                        <p:cTn id="37" dur="1000" fill="hold"/>
                                        <p:tgtEl>
                                          <p:spTgt spid="716813"/>
                                        </p:tgtEl>
                                        <p:attrNameLst>
                                          <p:attrName>ppt_h</p:attrName>
                                        </p:attrNameLst>
                                      </p:cBhvr>
                                      <p:tavLst>
                                        <p:tav tm="0">
                                          <p:val>
                                            <p:fltVal val="0"/>
                                          </p:val>
                                        </p:tav>
                                        <p:tav tm="100000">
                                          <p:val>
                                            <p:strVal val="#ppt_h"/>
                                          </p:val>
                                        </p:tav>
                                      </p:tavLst>
                                    </p:anim>
                                    <p:anim calcmode="lin" valueType="num">
                                      <p:cBhvr>
                                        <p:cTn id="38" dur="1000" fill="hold"/>
                                        <p:tgtEl>
                                          <p:spTgt spid="716813"/>
                                        </p:tgtEl>
                                        <p:attrNameLst>
                                          <p:attrName>style.rotation</p:attrName>
                                        </p:attrNameLst>
                                      </p:cBhvr>
                                      <p:tavLst>
                                        <p:tav tm="0">
                                          <p:val>
                                            <p:fltVal val="90"/>
                                          </p:val>
                                        </p:tav>
                                        <p:tav tm="100000">
                                          <p:val>
                                            <p:fltVal val="0"/>
                                          </p:val>
                                        </p:tav>
                                      </p:tavLst>
                                    </p:anim>
                                    <p:animEffect transition="in" filter="fade">
                                      <p:cBhvr>
                                        <p:cTn id="39" dur="1000"/>
                                        <p:tgtEl>
                                          <p:spTgt spid="716813"/>
                                        </p:tgtEl>
                                      </p:cBhvr>
                                    </p:animEffect>
                                  </p:childTnLst>
                                </p:cTn>
                              </p:par>
                            </p:childTnLst>
                          </p:cTn>
                        </p:par>
                        <p:par>
                          <p:cTn id="40" fill="hold" nodeType="afterGroup">
                            <p:stCondLst>
                              <p:cond delay="1000"/>
                            </p:stCondLst>
                            <p:childTnLst>
                              <p:par>
                                <p:cTn id="41" presetID="1" presetClass="entr" presetSubtype="0" fill="hold" grpId="0" nodeType="afterEffect">
                                  <p:stCondLst>
                                    <p:cond delay="0"/>
                                  </p:stCondLst>
                                  <p:childTnLst>
                                    <p:set>
                                      <p:cBhvr>
                                        <p:cTn id="42" dur="1" fill="hold">
                                          <p:stCondLst>
                                            <p:cond delay="0"/>
                                          </p:stCondLst>
                                        </p:cTn>
                                        <p:tgtEl>
                                          <p:spTgt spid="362505"/>
                                        </p:tgtEl>
                                        <p:attrNameLst>
                                          <p:attrName>style.visibility</p:attrName>
                                        </p:attrNameLst>
                                      </p:cBhvr>
                                      <p:to>
                                        <p:strVal val="visible"/>
                                      </p:to>
                                    </p:set>
                                  </p:childTnLst>
                                </p:cTn>
                              </p:par>
                              <p:par>
                                <p:cTn id="43" presetID="9" presetClass="emph" presetSubtype="0" grpId="1" nodeType="withEffect">
                                  <p:stCondLst>
                                    <p:cond delay="0"/>
                                  </p:stCondLst>
                                  <p:childTnLst>
                                    <p:set>
                                      <p:cBhvr rctx="PPT">
                                        <p:cTn id="44" dur="indefinite"/>
                                        <p:tgtEl>
                                          <p:spTgt spid="362506"/>
                                        </p:tgtEl>
                                        <p:attrNameLst>
                                          <p:attrName>style.opacity</p:attrName>
                                        </p:attrNameLst>
                                      </p:cBhvr>
                                      <p:to>
                                        <p:strVal val="0.25"/>
                                      </p:to>
                                    </p:set>
                                    <p:animEffect filter="image" prLst="opacity: 0.25">
                                      <p:cBhvr rctx="IE">
                                        <p:cTn id="45" dur="indefinite"/>
                                        <p:tgtEl>
                                          <p:spTgt spid="362506"/>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31" presetClass="entr" presetSubtype="0" fill="hold" nodeType="clickEffect">
                                  <p:stCondLst>
                                    <p:cond delay="0"/>
                                  </p:stCondLst>
                                  <p:iterate type="lt">
                                    <p:tmPct val="5000"/>
                                  </p:iterate>
                                  <p:childTnLst>
                                    <p:set>
                                      <p:cBhvr>
                                        <p:cTn id="49" dur="1" fill="hold">
                                          <p:stCondLst>
                                            <p:cond delay="0"/>
                                          </p:stCondLst>
                                        </p:cTn>
                                        <p:tgtEl>
                                          <p:spTgt spid="716815"/>
                                        </p:tgtEl>
                                        <p:attrNameLst>
                                          <p:attrName>style.visibility</p:attrName>
                                        </p:attrNameLst>
                                      </p:cBhvr>
                                      <p:to>
                                        <p:strVal val="visible"/>
                                      </p:to>
                                    </p:set>
                                    <p:anim calcmode="lin" valueType="num">
                                      <p:cBhvr>
                                        <p:cTn id="50" dur="1000" fill="hold"/>
                                        <p:tgtEl>
                                          <p:spTgt spid="716815"/>
                                        </p:tgtEl>
                                        <p:attrNameLst>
                                          <p:attrName>ppt_w</p:attrName>
                                        </p:attrNameLst>
                                      </p:cBhvr>
                                      <p:tavLst>
                                        <p:tav tm="0">
                                          <p:val>
                                            <p:fltVal val="0"/>
                                          </p:val>
                                        </p:tav>
                                        <p:tav tm="100000">
                                          <p:val>
                                            <p:strVal val="#ppt_w"/>
                                          </p:val>
                                        </p:tav>
                                      </p:tavLst>
                                    </p:anim>
                                    <p:anim calcmode="lin" valueType="num">
                                      <p:cBhvr>
                                        <p:cTn id="51" dur="1000" fill="hold"/>
                                        <p:tgtEl>
                                          <p:spTgt spid="716815"/>
                                        </p:tgtEl>
                                        <p:attrNameLst>
                                          <p:attrName>ppt_h</p:attrName>
                                        </p:attrNameLst>
                                      </p:cBhvr>
                                      <p:tavLst>
                                        <p:tav tm="0">
                                          <p:val>
                                            <p:fltVal val="0"/>
                                          </p:val>
                                        </p:tav>
                                        <p:tav tm="100000">
                                          <p:val>
                                            <p:strVal val="#ppt_h"/>
                                          </p:val>
                                        </p:tav>
                                      </p:tavLst>
                                    </p:anim>
                                    <p:anim calcmode="lin" valueType="num">
                                      <p:cBhvr>
                                        <p:cTn id="52" dur="1000" fill="hold"/>
                                        <p:tgtEl>
                                          <p:spTgt spid="716815"/>
                                        </p:tgtEl>
                                        <p:attrNameLst>
                                          <p:attrName>style.rotation</p:attrName>
                                        </p:attrNameLst>
                                      </p:cBhvr>
                                      <p:tavLst>
                                        <p:tav tm="0">
                                          <p:val>
                                            <p:fltVal val="90"/>
                                          </p:val>
                                        </p:tav>
                                        <p:tav tm="100000">
                                          <p:val>
                                            <p:fltVal val="0"/>
                                          </p:val>
                                        </p:tav>
                                      </p:tavLst>
                                    </p:anim>
                                    <p:animEffect transition="in" filter="fade">
                                      <p:cBhvr>
                                        <p:cTn id="53" dur="1000"/>
                                        <p:tgtEl>
                                          <p:spTgt spid="716815"/>
                                        </p:tgtEl>
                                      </p:cBhvr>
                                    </p:animEffect>
                                  </p:childTnLst>
                                </p:cTn>
                              </p:par>
                            </p:childTnLst>
                          </p:cTn>
                        </p:par>
                        <p:par>
                          <p:cTn id="54" fill="hold" nodeType="afterGroup">
                            <p:stCondLst>
                              <p:cond delay="1000"/>
                            </p:stCondLst>
                            <p:childTnLst>
                              <p:par>
                                <p:cTn id="55" presetID="1" presetClass="entr" presetSubtype="0" fill="hold" grpId="0" nodeType="afterEffect">
                                  <p:stCondLst>
                                    <p:cond delay="0"/>
                                  </p:stCondLst>
                                  <p:childTnLst>
                                    <p:set>
                                      <p:cBhvr>
                                        <p:cTn id="56" dur="1" fill="hold">
                                          <p:stCondLst>
                                            <p:cond delay="0"/>
                                          </p:stCondLst>
                                        </p:cTn>
                                        <p:tgtEl>
                                          <p:spTgt spid="362504"/>
                                        </p:tgtEl>
                                        <p:attrNameLst>
                                          <p:attrName>style.visibility</p:attrName>
                                        </p:attrNameLst>
                                      </p:cBhvr>
                                      <p:to>
                                        <p:strVal val="visible"/>
                                      </p:to>
                                    </p:set>
                                  </p:childTnLst>
                                </p:cTn>
                              </p:par>
                              <p:par>
                                <p:cTn id="57" presetID="9" presetClass="emph" presetSubtype="0" grpId="1" nodeType="withEffect">
                                  <p:stCondLst>
                                    <p:cond delay="0"/>
                                  </p:stCondLst>
                                  <p:childTnLst>
                                    <p:set>
                                      <p:cBhvr rctx="PPT">
                                        <p:cTn id="58" dur="indefinite"/>
                                        <p:tgtEl>
                                          <p:spTgt spid="362505"/>
                                        </p:tgtEl>
                                        <p:attrNameLst>
                                          <p:attrName>style.opacity</p:attrName>
                                        </p:attrNameLst>
                                      </p:cBhvr>
                                      <p:to>
                                        <p:strVal val="0.25"/>
                                      </p:to>
                                    </p:set>
                                    <p:animEffect filter="image" prLst="opacity: 0.25">
                                      <p:cBhvr rctx="IE">
                                        <p:cTn id="59" dur="indefinite"/>
                                        <p:tgtEl>
                                          <p:spTgt spid="362505"/>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9" presetClass="emph" presetSubtype="0" grpId="1" nodeType="clickEffect">
                                  <p:stCondLst>
                                    <p:cond delay="0"/>
                                  </p:stCondLst>
                                  <p:childTnLst>
                                    <p:set>
                                      <p:cBhvr rctx="PPT">
                                        <p:cTn id="63" dur="indefinite"/>
                                        <p:tgtEl>
                                          <p:spTgt spid="362504"/>
                                        </p:tgtEl>
                                        <p:attrNameLst>
                                          <p:attrName>style.opacity</p:attrName>
                                        </p:attrNameLst>
                                      </p:cBhvr>
                                      <p:to>
                                        <p:strVal val="0.25"/>
                                      </p:to>
                                    </p:set>
                                    <p:animEffect filter="image" prLst="opacity: 0.25">
                                      <p:cBhvr rctx="IE">
                                        <p:cTn id="64" dur="indefinite"/>
                                        <p:tgtEl>
                                          <p:spTgt spid="3625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2503" grpId="0" animBg="1"/>
      <p:bldP spid="362503" grpId="1" animBg="1"/>
      <p:bldP spid="362504" grpId="0" animBg="1"/>
      <p:bldP spid="362504" grpId="1" animBg="1"/>
      <p:bldP spid="362505" grpId="0" animBg="1"/>
      <p:bldP spid="362505" grpId="1" animBg="1"/>
      <p:bldP spid="362506" grpId="0" animBg="1"/>
      <p:bldP spid="36250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4"/>
          <p:cNvSpPr txBox="1">
            <a:spLocks noChangeArrowheads="1"/>
          </p:cNvSpPr>
          <p:nvPr>
            <p:custDataLst>
              <p:tags r:id="rId1"/>
            </p:custDataLst>
          </p:nvPr>
        </p:nvSpPr>
        <p:spPr>
          <a:xfrm>
            <a:off x="468000" y="1468832"/>
            <a:ext cx="8208000" cy="675000"/>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chemeClr val="bg1"/>
                </a:solidFill>
              </a:rPr>
              <a:t>Szenario 4: Paralyzing Protectionism</a:t>
            </a:r>
          </a:p>
        </p:txBody>
      </p:sp>
      <p:pic>
        <p:nvPicPr>
          <p:cNvPr id="6" name="Picture 12" descr="Scenario-04"/>
          <p:cNvPicPr>
            <a:picLocks noChangeAspect="1" noChangeArrowheads="1"/>
          </p:cNvPicPr>
          <p:nvPr>
            <p:custDataLst>
              <p:tags r:id="rId2"/>
            </p:custDataLst>
          </p:nvPr>
        </p:nvPicPr>
        <p:blipFill rotWithShape="1">
          <a:blip r:embed="rId6">
            <a:extLst>
              <a:ext uri="{28A0092B-C50C-407E-A947-70E740481C1C}">
                <a14:useLocalDpi xmlns:a14="http://schemas.microsoft.com/office/drawing/2010/main" val="0"/>
              </a:ext>
            </a:extLst>
          </a:blip>
          <a:srcRect t="2613" b="1355"/>
          <a:stretch/>
        </p:blipFill>
        <p:spPr bwMode="auto">
          <a:xfrm>
            <a:off x="440704" y="1006521"/>
            <a:ext cx="8322295" cy="4556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3"/>
          <p:cNvGrpSpPr>
            <a:grpSpLocks/>
          </p:cNvGrpSpPr>
          <p:nvPr>
            <p:custDataLst>
              <p:tags r:id="rId3"/>
            </p:custDataLst>
          </p:nvPr>
        </p:nvGrpSpPr>
        <p:grpSpPr bwMode="auto">
          <a:xfrm>
            <a:off x="691934" y="1566152"/>
            <a:ext cx="2660650" cy="3768327"/>
            <a:chOff x="0" y="380"/>
            <a:chExt cx="1676" cy="3165"/>
          </a:xfrm>
        </p:grpSpPr>
        <p:sp>
          <p:nvSpPr>
            <p:cNvPr id="8" name="Abgerundetes Rechteck 30"/>
            <p:cNvSpPr>
              <a:spLocks noChangeArrowheads="1"/>
            </p:cNvSpPr>
            <p:nvPr/>
          </p:nvSpPr>
          <p:spPr bwMode="auto">
            <a:xfrm>
              <a:off x="0" y="380"/>
              <a:ext cx="1676" cy="3165"/>
            </a:xfrm>
            <a:prstGeom prst="rect">
              <a:avLst/>
            </a:prstGeom>
            <a:solidFill>
              <a:srgbClr val="FFCC00">
                <a:alpha val="80000"/>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9" name="Textfeld 29"/>
            <p:cNvSpPr txBox="1">
              <a:spLocks noChangeArrowheads="1"/>
            </p:cNvSpPr>
            <p:nvPr/>
          </p:nvSpPr>
          <p:spPr bwMode="auto">
            <a:xfrm>
              <a:off x="49" y="487"/>
              <a:ext cx="1555" cy="271"/>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ea typeface="ＭＳ Ｐゴシック" pitchFamily="34" charset="-128"/>
                </a:rPr>
                <a:t>Key Elements</a:t>
              </a:r>
            </a:p>
          </p:txBody>
        </p:sp>
        <p:sp>
          <p:nvSpPr>
            <p:cNvPr id="10" name="Textfeld 29"/>
            <p:cNvSpPr txBox="1">
              <a:spLocks noChangeArrowheads="1"/>
            </p:cNvSpPr>
            <p:nvPr/>
          </p:nvSpPr>
          <p:spPr bwMode="auto">
            <a:xfrm>
              <a:off x="40" y="755"/>
              <a:ext cx="1588" cy="2727"/>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ts val="600"/>
                </a:spcAft>
                <a:buSzPct val="100000"/>
                <a:buFont typeface="Arial" pitchFamily="34" charset="0"/>
                <a:buChar char="•"/>
              </a:pPr>
              <a:r>
                <a:rPr lang="en-US" sz="1500" b="0" dirty="0">
                  <a:ea typeface="ＭＳ Ｐゴシック" pitchFamily="34" charset="-128"/>
                </a:rPr>
                <a:t>Economic hardship sets globalization in reverse </a:t>
              </a:r>
            </a:p>
            <a:p>
              <a:pPr>
                <a:spcBef>
                  <a:spcPct val="0"/>
                </a:spcBef>
                <a:spcAft>
                  <a:spcPts val="600"/>
                </a:spcAft>
                <a:buSzPct val="100000"/>
                <a:buFont typeface="Arial" pitchFamily="34" charset="0"/>
                <a:buChar char="•"/>
              </a:pPr>
              <a:r>
                <a:rPr lang="en-US" sz="1500" b="0" dirty="0">
                  <a:ea typeface="ＭＳ Ｐゴシック" pitchFamily="34" charset="-128"/>
                </a:rPr>
                <a:t>Trading mainly within regional blocs </a:t>
              </a:r>
            </a:p>
            <a:p>
              <a:pPr>
                <a:spcBef>
                  <a:spcPct val="0"/>
                </a:spcBef>
                <a:spcAft>
                  <a:spcPts val="600"/>
                </a:spcAft>
                <a:buSzPct val="100000"/>
                <a:buFont typeface="Arial" pitchFamily="34" charset="0"/>
                <a:buChar char="•"/>
              </a:pPr>
              <a:r>
                <a:rPr lang="en-US" sz="1500" b="0" dirty="0">
                  <a:ea typeface="ＭＳ Ｐゴシック" pitchFamily="34" charset="-128"/>
                </a:rPr>
                <a:t>Regionalized supply </a:t>
              </a:r>
              <a:r>
                <a:rPr lang="en-US" sz="1500" b="0" dirty="0" smtClean="0">
                  <a:ea typeface="ＭＳ Ｐゴシック" pitchFamily="34" charset="-128"/>
                </a:rPr>
                <a:t>chains</a:t>
              </a:r>
              <a:endParaRPr lang="en-US" sz="1500" b="0" dirty="0">
                <a:ea typeface="ＭＳ Ｐゴシック" pitchFamily="34" charset="-128"/>
              </a:endParaRPr>
            </a:p>
            <a:p>
              <a:pPr>
                <a:spcBef>
                  <a:spcPct val="0"/>
                </a:spcBef>
                <a:spcAft>
                  <a:spcPts val="600"/>
                </a:spcAft>
                <a:buSzPct val="100000"/>
                <a:buFont typeface="Arial" pitchFamily="34" charset="0"/>
                <a:buChar char="•"/>
              </a:pPr>
              <a:r>
                <a:rPr lang="en-US" sz="1500" b="0" dirty="0">
                  <a:ea typeface="ＭＳ Ｐゴシック" pitchFamily="34" charset="-128"/>
                </a:rPr>
                <a:t>Productivity </a:t>
              </a:r>
              <a:r>
                <a:rPr lang="en-US" sz="1500" b="0" dirty="0" smtClean="0">
                  <a:ea typeface="ＭＳ Ｐゴシック" pitchFamily="34" charset="-128"/>
                </a:rPr>
                <a:t>decline</a:t>
              </a:r>
              <a:endParaRPr lang="en-US" sz="1500" b="0" dirty="0">
                <a:ea typeface="ＭＳ Ｐゴシック" pitchFamily="34" charset="-128"/>
              </a:endParaRPr>
            </a:p>
            <a:p>
              <a:pPr>
                <a:spcBef>
                  <a:spcPct val="0"/>
                </a:spcBef>
                <a:spcAft>
                  <a:spcPts val="600"/>
                </a:spcAft>
                <a:buSzPct val="100000"/>
                <a:buFont typeface="Arial" pitchFamily="34" charset="0"/>
                <a:buChar char="•"/>
              </a:pPr>
              <a:r>
                <a:rPr lang="en-US" sz="1500" b="0" dirty="0">
                  <a:ea typeface="ＭＳ Ｐゴシック" pitchFamily="34" charset="-128"/>
                </a:rPr>
                <a:t>Scarce resources (also due to protectionism) </a:t>
              </a:r>
            </a:p>
            <a:p>
              <a:pPr>
                <a:spcBef>
                  <a:spcPct val="0"/>
                </a:spcBef>
                <a:spcAft>
                  <a:spcPts val="600"/>
                </a:spcAft>
                <a:buSzPct val="100000"/>
                <a:buFont typeface="Arial" pitchFamily="34" charset="0"/>
                <a:buChar char="•"/>
              </a:pPr>
              <a:r>
                <a:rPr lang="en-US" sz="1500" b="0" dirty="0">
                  <a:ea typeface="ＭＳ Ｐゴシック" pitchFamily="34" charset="-128"/>
                </a:rPr>
                <a:t>International conflicts over resource deposits as result</a:t>
              </a:r>
            </a:p>
          </p:txBody>
        </p:sp>
      </p:grpSp>
      <p:grpSp>
        <p:nvGrpSpPr>
          <p:cNvPr id="11" name="Group 7"/>
          <p:cNvGrpSpPr>
            <a:grpSpLocks/>
          </p:cNvGrpSpPr>
          <p:nvPr>
            <p:custDataLst>
              <p:tags r:id="rId4"/>
            </p:custDataLst>
          </p:nvPr>
        </p:nvGrpSpPr>
        <p:grpSpPr bwMode="auto">
          <a:xfrm>
            <a:off x="5582298" y="1122907"/>
            <a:ext cx="2938463" cy="4508895"/>
            <a:chOff x="3525" y="394"/>
            <a:chExt cx="1851" cy="3787"/>
          </a:xfrm>
        </p:grpSpPr>
        <p:sp>
          <p:nvSpPr>
            <p:cNvPr id="12" name="Abgerundetes Rechteck 30"/>
            <p:cNvSpPr>
              <a:spLocks noChangeArrowheads="1"/>
            </p:cNvSpPr>
            <p:nvPr/>
          </p:nvSpPr>
          <p:spPr bwMode="auto">
            <a:xfrm>
              <a:off x="3525" y="394"/>
              <a:ext cx="1851" cy="3787"/>
            </a:xfrm>
            <a:prstGeom prst="rect">
              <a:avLst/>
            </a:prstGeom>
            <a:solidFill>
              <a:srgbClr val="FFCC00">
                <a:alpha val="80000"/>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13" name="Textfeld 29"/>
            <p:cNvSpPr txBox="1">
              <a:spLocks noChangeArrowheads="1"/>
            </p:cNvSpPr>
            <p:nvPr/>
          </p:nvSpPr>
          <p:spPr bwMode="auto">
            <a:xfrm>
              <a:off x="3570" y="510"/>
              <a:ext cx="1653" cy="271"/>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solidFill>
                    <a:srgbClr val="D40511"/>
                  </a:solidFill>
                  <a:ea typeface="ＭＳ Ｐゴシック" pitchFamily="34" charset="-128"/>
                </a:rPr>
                <a:t>Logistics Implications</a:t>
              </a:r>
            </a:p>
          </p:txBody>
        </p:sp>
        <p:sp>
          <p:nvSpPr>
            <p:cNvPr id="14" name="Textfeld 29"/>
            <p:cNvSpPr txBox="1">
              <a:spLocks noChangeArrowheads="1"/>
            </p:cNvSpPr>
            <p:nvPr/>
          </p:nvSpPr>
          <p:spPr bwMode="auto">
            <a:xfrm>
              <a:off x="3564" y="821"/>
              <a:ext cx="1730" cy="3244"/>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ts val="600"/>
                </a:spcAft>
                <a:buClr>
                  <a:srgbClr val="D40511"/>
                </a:buClr>
                <a:buSzPct val="100000"/>
                <a:buFont typeface="Arial" pitchFamily="34" charset="0"/>
                <a:buChar char="•"/>
              </a:pPr>
              <a:r>
                <a:rPr lang="en-US" sz="1500" b="0" dirty="0">
                  <a:solidFill>
                    <a:srgbClr val="D40511"/>
                  </a:solidFill>
                  <a:ea typeface="ＭＳ Ｐゴシック" pitchFamily="34" charset="-128"/>
                </a:rPr>
                <a:t>Entering markets in foreign trading blocs nearly </a:t>
              </a:r>
              <a:r>
                <a:rPr lang="en-US" sz="1500" b="0" dirty="0" smtClean="0">
                  <a:solidFill>
                    <a:srgbClr val="D40511"/>
                  </a:solidFill>
                  <a:ea typeface="ＭＳ Ｐゴシック" pitchFamily="34" charset="-128"/>
                </a:rPr>
                <a:t>impossible</a:t>
              </a:r>
              <a:endParaRPr lang="en-US" sz="1500" b="0" dirty="0">
                <a:solidFill>
                  <a:srgbClr val="D40511"/>
                </a:solidFill>
                <a:ea typeface="ＭＳ Ｐゴシック" pitchFamily="34" charset="-128"/>
              </a:endParaRPr>
            </a:p>
            <a:p>
              <a:pPr>
                <a:spcBef>
                  <a:spcPct val="0"/>
                </a:spcBef>
                <a:spcAft>
                  <a:spcPts val="600"/>
                </a:spcAft>
                <a:buClr>
                  <a:srgbClr val="D40511"/>
                </a:buClr>
                <a:buSzPct val="100000"/>
                <a:buFont typeface="Arial" pitchFamily="34" charset="0"/>
                <a:buChar char="•"/>
              </a:pPr>
              <a:r>
                <a:rPr lang="en-US" sz="1500" b="0" dirty="0">
                  <a:solidFill>
                    <a:srgbClr val="D40511"/>
                  </a:solidFill>
                  <a:ea typeface="ＭＳ Ｐゴシック" pitchFamily="34" charset="-128"/>
                </a:rPr>
                <a:t>Substantially reduced volume for global logistics </a:t>
              </a:r>
              <a:r>
                <a:rPr lang="en-US" sz="1500" b="0" dirty="0" smtClean="0">
                  <a:solidFill>
                    <a:srgbClr val="D40511"/>
                  </a:solidFill>
                  <a:ea typeface="ＭＳ Ｐゴシック" pitchFamily="34" charset="-128"/>
                </a:rPr>
                <a:t>operations</a:t>
              </a:r>
              <a:endParaRPr lang="en-US" sz="1500" b="0" dirty="0">
                <a:solidFill>
                  <a:srgbClr val="D40511"/>
                </a:solidFill>
                <a:ea typeface="ＭＳ Ｐゴシック" pitchFamily="34" charset="-128"/>
              </a:endParaRPr>
            </a:p>
            <a:p>
              <a:pPr>
                <a:spcBef>
                  <a:spcPct val="0"/>
                </a:spcBef>
                <a:spcAft>
                  <a:spcPts val="600"/>
                </a:spcAft>
                <a:buClr>
                  <a:srgbClr val="D40511"/>
                </a:buClr>
                <a:buSzPct val="100000"/>
                <a:buFont typeface="Arial" pitchFamily="34" charset="0"/>
                <a:buChar char="•"/>
              </a:pPr>
              <a:r>
                <a:rPr lang="en-US" sz="1500" b="0" dirty="0">
                  <a:solidFill>
                    <a:srgbClr val="D40511"/>
                  </a:solidFill>
                  <a:ea typeface="ＭＳ Ｐゴシック" pitchFamily="34" charset="-128"/>
                </a:rPr>
                <a:t>Domestic markets gain importance </a:t>
              </a:r>
            </a:p>
            <a:p>
              <a:pPr>
                <a:spcBef>
                  <a:spcPct val="0"/>
                </a:spcBef>
                <a:spcAft>
                  <a:spcPts val="600"/>
                </a:spcAft>
                <a:buClr>
                  <a:srgbClr val="D40511"/>
                </a:buClr>
                <a:buSzPct val="100000"/>
                <a:buFont typeface="Arial" pitchFamily="34" charset="0"/>
                <a:buChar char="•"/>
              </a:pPr>
              <a:r>
                <a:rPr lang="en-US" sz="1500" b="0" dirty="0">
                  <a:solidFill>
                    <a:srgbClr val="D40511"/>
                  </a:solidFill>
                  <a:ea typeface="ＭＳ Ｐゴシック" pitchFamily="34" charset="-128"/>
                </a:rPr>
                <a:t>Advantages for regional champions with good government relations </a:t>
              </a:r>
            </a:p>
            <a:p>
              <a:pPr>
                <a:spcBef>
                  <a:spcPct val="0"/>
                </a:spcBef>
                <a:spcAft>
                  <a:spcPts val="600"/>
                </a:spcAft>
                <a:buClr>
                  <a:srgbClr val="D40511"/>
                </a:buClr>
                <a:buSzPct val="100000"/>
                <a:buFont typeface="Arial" pitchFamily="34" charset="0"/>
                <a:buChar char="•"/>
              </a:pPr>
              <a:r>
                <a:rPr lang="en-US" sz="1500" b="0" dirty="0">
                  <a:solidFill>
                    <a:srgbClr val="D40511"/>
                  </a:solidFill>
                  <a:ea typeface="ＭＳ Ｐゴシック" pitchFamily="34" charset="-128"/>
                </a:rPr>
                <a:t>“Devaluation” of logistics: Few customized solutions – very commoditized </a:t>
              </a:r>
              <a:r>
                <a:rPr lang="en-US" sz="1500" b="0" dirty="0" smtClean="0">
                  <a:solidFill>
                    <a:srgbClr val="D40511"/>
                  </a:solidFill>
                  <a:ea typeface="ＭＳ Ｐゴシック" pitchFamily="34" charset="-128"/>
                </a:rPr>
                <a:t>business</a:t>
              </a:r>
            </a:p>
          </p:txBody>
        </p:sp>
      </p:grpSp>
      <p:sp>
        <p:nvSpPr>
          <p:cNvPr id="17" name="Title 1"/>
          <p:cNvSpPr>
            <a:spLocks noGrp="1"/>
          </p:cNvSpPr>
          <p:nvPr>
            <p:ph type="title"/>
          </p:nvPr>
        </p:nvSpPr>
        <p:spPr>
          <a:xfrm>
            <a:off x="468000" y="467999"/>
            <a:ext cx="7446371" cy="517839"/>
          </a:xfrm>
        </p:spPr>
        <p:txBody>
          <a:bodyPr/>
          <a:lstStyle/>
          <a:p>
            <a:pPr defTabSz="995363">
              <a:spcAft>
                <a:spcPct val="30000"/>
              </a:spcAft>
            </a:pPr>
            <a:r>
              <a:rPr lang="en-US" dirty="0" smtClean="0"/>
              <a:t>Scenario 4: </a:t>
            </a:r>
            <a:r>
              <a:rPr lang="en-US" sz="2000" dirty="0">
                <a:solidFill>
                  <a:srgbClr val="C00000"/>
                </a:solidFill>
              </a:rPr>
              <a:t>Paralyzing Protectionism</a:t>
            </a:r>
          </a:p>
        </p:txBody>
      </p:sp>
      <p:sp>
        <p:nvSpPr>
          <p:cNvPr id="18" name="Right Bracket 17"/>
          <p:cNvSpPr/>
          <p:nvPr/>
        </p:nvSpPr>
        <p:spPr bwMode="auto">
          <a:xfrm flipH="1">
            <a:off x="608472" y="1484200"/>
            <a:ext cx="138752" cy="393192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9" name="Right Bracket 18"/>
          <p:cNvSpPr/>
          <p:nvPr/>
        </p:nvSpPr>
        <p:spPr bwMode="auto">
          <a:xfrm>
            <a:off x="3294792" y="1484200"/>
            <a:ext cx="138752" cy="393192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0" name="Right Bracket 19"/>
          <p:cNvSpPr/>
          <p:nvPr/>
        </p:nvSpPr>
        <p:spPr bwMode="auto">
          <a:xfrm>
            <a:off x="8458200" y="1031544"/>
            <a:ext cx="138752" cy="4690872"/>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21" name="Right Bracket 20"/>
          <p:cNvSpPr/>
          <p:nvPr/>
        </p:nvSpPr>
        <p:spPr bwMode="auto">
          <a:xfrm flipH="1">
            <a:off x="5505736" y="1031544"/>
            <a:ext cx="138752" cy="4690872"/>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37209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000" fill="hold"/>
                                        <p:tgtEl>
                                          <p:spTgt spid="7"/>
                                        </p:tgtEl>
                                        <p:attrNameLst>
                                          <p:attrName>ppt_x</p:attrName>
                                        </p:attrNameLst>
                                      </p:cBhvr>
                                      <p:tavLst>
                                        <p:tav tm="0">
                                          <p:val>
                                            <p:strVal val="0-#ppt_w/2"/>
                                          </p:val>
                                        </p:tav>
                                        <p:tav tm="100000">
                                          <p:val>
                                            <p:strVal val="#ppt_x"/>
                                          </p:val>
                                        </p:tav>
                                      </p:tavLst>
                                    </p:anim>
                                    <p:anim calcmode="lin" valueType="num">
                                      <p:cBhvr additive="base">
                                        <p:cTn id="13"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8000" y="467999"/>
            <a:ext cx="7446371" cy="517839"/>
          </a:xfrm>
        </p:spPr>
        <p:txBody>
          <a:bodyPr/>
          <a:lstStyle/>
          <a:p>
            <a:pPr defTabSz="995363">
              <a:spcAft>
                <a:spcPct val="30000"/>
              </a:spcAft>
            </a:pPr>
            <a:r>
              <a:rPr lang="en-US" dirty="0" smtClean="0"/>
              <a:t>Scenario 4: </a:t>
            </a:r>
            <a:r>
              <a:rPr lang="en-US" sz="2000" dirty="0">
                <a:solidFill>
                  <a:srgbClr val="C00000"/>
                </a:solidFill>
              </a:rPr>
              <a:t>Paralyzing Protectionism</a:t>
            </a:r>
          </a:p>
        </p:txBody>
      </p:sp>
      <p:sp>
        <p:nvSpPr>
          <p:cNvPr id="5" name="Foliennummernplatzhalter 2"/>
          <p:cNvSpPr txBox="1">
            <a:spLocks/>
          </p:cNvSpPr>
          <p:nvPr/>
        </p:nvSpPr>
        <p:spPr>
          <a:xfrm>
            <a:off x="8064500" y="5912572"/>
            <a:ext cx="863600" cy="124914"/>
          </a:xfrm>
          <a:prstGeom prst="rect">
            <a:avLst/>
          </a:prstGeom>
          <a:noFill/>
        </p:spPr>
        <p:txBody>
          <a:bodyPr/>
          <a:lstStyle>
            <a:defPPr>
              <a:defRPr lang="de-DE"/>
            </a:defPPr>
            <a:lvl1pPr algn="l" rtl="0" fontAlgn="base">
              <a:spcBef>
                <a:spcPct val="0"/>
              </a:spcBef>
              <a:spcAft>
                <a:spcPct val="0"/>
              </a:spcAft>
              <a:defRPr sz="1200" b="1" kern="1200">
                <a:solidFill>
                  <a:schemeClr val="tx1"/>
                </a:solidFill>
                <a:latin typeface="Arial" charset="0"/>
                <a:ea typeface="+mn-ea"/>
                <a:cs typeface="Arial" charset="0"/>
              </a:defRPr>
            </a:lvl1pPr>
            <a:lvl2pPr marL="742950" indent="-285750" algn="l" rtl="0" fontAlgn="base">
              <a:spcBef>
                <a:spcPct val="0"/>
              </a:spcBef>
              <a:spcAft>
                <a:spcPct val="0"/>
              </a:spcAft>
              <a:defRPr sz="1200" b="1" kern="1200">
                <a:solidFill>
                  <a:schemeClr val="tx1"/>
                </a:solidFill>
                <a:latin typeface="Arial" charset="0"/>
                <a:ea typeface="+mn-ea"/>
                <a:cs typeface="Arial" charset="0"/>
              </a:defRPr>
            </a:lvl2pPr>
            <a:lvl3pPr marL="1143000" indent="-228600" algn="l" rtl="0" fontAlgn="base">
              <a:spcBef>
                <a:spcPct val="0"/>
              </a:spcBef>
              <a:spcAft>
                <a:spcPct val="0"/>
              </a:spcAft>
              <a:defRPr sz="1200" b="1" kern="1200">
                <a:solidFill>
                  <a:schemeClr val="tx1"/>
                </a:solidFill>
                <a:latin typeface="Arial" charset="0"/>
                <a:ea typeface="+mn-ea"/>
                <a:cs typeface="Arial" charset="0"/>
              </a:defRPr>
            </a:lvl3pPr>
            <a:lvl4pPr marL="1600200" indent="-228600" algn="l" rtl="0" fontAlgn="base">
              <a:spcBef>
                <a:spcPct val="0"/>
              </a:spcBef>
              <a:spcAft>
                <a:spcPct val="0"/>
              </a:spcAft>
              <a:defRPr sz="1200" b="1" kern="1200">
                <a:solidFill>
                  <a:schemeClr val="tx1"/>
                </a:solidFill>
                <a:latin typeface="Arial" charset="0"/>
                <a:ea typeface="+mn-ea"/>
                <a:cs typeface="Arial" charset="0"/>
              </a:defRPr>
            </a:lvl4pPr>
            <a:lvl5pPr marL="2057400" indent="-228600" algn="l" rtl="0" fontAlgn="base">
              <a:spcBef>
                <a:spcPct val="0"/>
              </a:spcBef>
              <a:spcAft>
                <a:spcPct val="0"/>
              </a:spcAft>
              <a:defRPr sz="1200" b="1" kern="1200">
                <a:solidFill>
                  <a:schemeClr val="tx1"/>
                </a:solidFill>
                <a:latin typeface="Arial" charset="0"/>
                <a:ea typeface="+mn-ea"/>
                <a:cs typeface="Arial" charset="0"/>
              </a:defRPr>
            </a:lvl5pPr>
            <a:lvl6pPr marL="25146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6pPr>
            <a:lvl7pPr marL="29718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7pPr>
            <a:lvl8pPr marL="34290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8pPr>
            <a:lvl9pPr marL="38862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9pPr>
          </a:lstStyle>
          <a:p>
            <a:fld id="{62BE0CC8-28E1-441A-AFEB-65304F455D4E}" type="slidenum">
              <a:rPr lang="en-US" sz="1000" b="0" smtClean="0">
                <a:solidFill>
                  <a:schemeClr val="bg1"/>
                </a:solidFill>
              </a:rPr>
              <a:pPr/>
              <a:t>18</a:t>
            </a:fld>
            <a:endParaRPr lang="en-US" sz="1000" b="0" smtClean="0">
              <a:solidFill>
                <a:schemeClr val="bg1"/>
              </a:solidFill>
            </a:endParaRPr>
          </a:p>
        </p:txBody>
      </p:sp>
      <p:sp>
        <p:nvSpPr>
          <p:cNvPr id="6" name="Rectangle 25"/>
          <p:cNvSpPr txBox="1">
            <a:spLocks noChangeArrowheads="1"/>
          </p:cNvSpPr>
          <p:nvPr>
            <p:custDataLst>
              <p:tags r:id="rId1"/>
            </p:custDataLst>
          </p:nvPr>
        </p:nvSpPr>
        <p:spPr>
          <a:xfrm>
            <a:off x="468000" y="1292713"/>
            <a:ext cx="8208000" cy="626706"/>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chemeClr val="bg1"/>
                </a:solidFill>
              </a:rPr>
              <a:t>Szenario 4: Paralyzing Protectionism</a:t>
            </a:r>
          </a:p>
        </p:txBody>
      </p:sp>
      <p:pic>
        <p:nvPicPr>
          <p:cNvPr id="7" name="Picture 13" descr="Scenario-04"/>
          <p:cNvPicPr>
            <a:picLocks noChangeAspect="1" noChangeArrowheads="1"/>
          </p:cNvPicPr>
          <p:nvPr>
            <p:custDataLst>
              <p:tags r:id="rId2"/>
            </p:custDataLst>
          </p:nvPr>
        </p:nvPicPr>
        <p:blipFill rotWithShape="1">
          <a:blip r:embed="rId19">
            <a:extLst>
              <a:ext uri="{28A0092B-C50C-407E-A947-70E740481C1C}">
                <a14:useLocalDpi xmlns:a14="http://schemas.microsoft.com/office/drawing/2010/main" val="0"/>
              </a:ext>
            </a:extLst>
          </a:blip>
          <a:srcRect t="1024" b="1"/>
          <a:stretch/>
        </p:blipFill>
        <p:spPr bwMode="auto">
          <a:xfrm>
            <a:off x="346076" y="990600"/>
            <a:ext cx="8450263"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5"/>
          <p:cNvSpPr>
            <a:spLocks noChangeArrowheads="1"/>
          </p:cNvSpPr>
          <p:nvPr>
            <p:custDataLst>
              <p:tags r:id="rId3"/>
            </p:custDataLst>
          </p:nvPr>
        </p:nvSpPr>
        <p:spPr bwMode="auto">
          <a:xfrm>
            <a:off x="0" y="3324174"/>
            <a:ext cx="9144000" cy="276999"/>
          </a:xfrm>
          <a:prstGeom prst="rect">
            <a:avLst/>
          </a:prstGeom>
          <a:solidFill>
            <a:schemeClr val="bg1">
              <a:alpha val="90979"/>
            </a:schemeClr>
          </a:solidFill>
          <a:ln>
            <a:noFill/>
          </a:ln>
          <a:effectLst/>
          <a:extLs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defTabSz="995363"/>
            <a:endParaRPr lang="en-US"/>
          </a:p>
        </p:txBody>
      </p:sp>
      <p:pic>
        <p:nvPicPr>
          <p:cNvPr id="9" name="Picture 17" descr="Scenario-04_alle"/>
          <p:cNvPicPr>
            <a:picLocks noChangeAspect="1" noChangeArrowheads="1"/>
          </p:cNvPicPr>
          <p:nvPr>
            <p:custDataLst>
              <p:tags r:id="rId4"/>
            </p:custDataLst>
          </p:nvPr>
        </p:nvPicPr>
        <p:blipFill>
          <a:blip r:embed="rId20">
            <a:extLst>
              <a:ext uri="{28A0092B-C50C-407E-A947-70E740481C1C}">
                <a14:useLocalDpi xmlns:a14="http://schemas.microsoft.com/office/drawing/2010/main" val="0"/>
              </a:ext>
            </a:extLst>
          </a:blip>
          <a:srcRect/>
          <a:stretch>
            <a:fillRect/>
          </a:stretch>
        </p:blipFill>
        <p:spPr bwMode="auto">
          <a:xfrm>
            <a:off x="775648" y="2461146"/>
            <a:ext cx="1468437" cy="10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9" descr="Scenario-04_plus"/>
          <p:cNvPicPr>
            <a:picLocks noChangeAspect="1" noChangeArrowheads="1"/>
          </p:cNvPicPr>
          <p:nvPr>
            <p:custDataLst>
              <p:tags r:id="rId5"/>
            </p:custDataLst>
          </p:nvPr>
        </p:nvPicPr>
        <p:blipFill>
          <a:blip r:embed="rId21">
            <a:extLst>
              <a:ext uri="{28A0092B-C50C-407E-A947-70E740481C1C}">
                <a14:useLocalDpi xmlns:a14="http://schemas.microsoft.com/office/drawing/2010/main" val="0"/>
              </a:ext>
            </a:extLst>
          </a:blip>
          <a:srcRect/>
          <a:stretch>
            <a:fillRect/>
          </a:stretch>
        </p:blipFill>
        <p:spPr bwMode="auto">
          <a:xfrm>
            <a:off x="6850063" y="3518225"/>
            <a:ext cx="1477962" cy="96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0" descr="Scenario-04_alle"/>
          <p:cNvPicPr>
            <a:picLocks noChangeAspect="1" noChangeArrowheads="1"/>
          </p:cNvPicPr>
          <p:nvPr>
            <p:custDataLst>
              <p:tags r:id="rId6"/>
            </p:custDataLst>
          </p:nvPr>
        </p:nvPicPr>
        <p:blipFill>
          <a:blip r:embed="rId22">
            <a:extLst>
              <a:ext uri="{28A0092B-C50C-407E-A947-70E740481C1C}">
                <a14:useLocalDpi xmlns:a14="http://schemas.microsoft.com/office/drawing/2010/main" val="0"/>
              </a:ext>
            </a:extLst>
          </a:blip>
          <a:srcRect/>
          <a:stretch>
            <a:fillRect/>
          </a:stretch>
        </p:blipFill>
        <p:spPr bwMode="auto">
          <a:xfrm>
            <a:off x="3940175" y="2181154"/>
            <a:ext cx="1468438" cy="982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1" descr="Scenario-04_alle"/>
          <p:cNvPicPr>
            <a:picLocks noChangeAspect="1" noChangeArrowheads="1"/>
          </p:cNvPicPr>
          <p:nvPr>
            <p:custDataLst>
              <p:tags r:id="rId7"/>
            </p:custDataLst>
          </p:nvPr>
        </p:nvPicPr>
        <p:blipFill>
          <a:blip r:embed="rId23">
            <a:extLst>
              <a:ext uri="{28A0092B-C50C-407E-A947-70E740481C1C}">
                <a14:useLocalDpi xmlns:a14="http://schemas.microsoft.com/office/drawing/2010/main" val="0"/>
              </a:ext>
            </a:extLst>
          </a:blip>
          <a:srcRect/>
          <a:stretch>
            <a:fillRect/>
          </a:stretch>
        </p:blipFill>
        <p:spPr bwMode="auto">
          <a:xfrm>
            <a:off x="2009775" y="4515970"/>
            <a:ext cx="1466850" cy="98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2" descr="Scenario-04_alle"/>
          <p:cNvPicPr>
            <a:picLocks noChangeAspect="1" noChangeArrowheads="1"/>
          </p:cNvPicPr>
          <p:nvPr>
            <p:custDataLst>
              <p:tags r:id="rId8"/>
            </p:custDataLst>
          </p:nvPr>
        </p:nvPicPr>
        <p:blipFill>
          <a:blip r:embed="rId24">
            <a:extLst>
              <a:ext uri="{28A0092B-C50C-407E-A947-70E740481C1C}">
                <a14:useLocalDpi xmlns:a14="http://schemas.microsoft.com/office/drawing/2010/main" val="0"/>
              </a:ext>
            </a:extLst>
          </a:blip>
          <a:srcRect/>
          <a:stretch>
            <a:fillRect/>
          </a:stretch>
        </p:blipFill>
        <p:spPr bwMode="auto">
          <a:xfrm>
            <a:off x="5583546" y="3680770"/>
            <a:ext cx="1409700" cy="96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3" descr="Scenario-04_alle"/>
          <p:cNvPicPr>
            <a:picLocks noChangeAspect="1" noChangeArrowheads="1"/>
          </p:cNvPicPr>
          <p:nvPr>
            <p:custDataLst>
              <p:tags r:id="rId9"/>
            </p:custDataLst>
          </p:nvPr>
        </p:nvPicPr>
        <p:blipFill>
          <a:blip r:embed="rId25">
            <a:extLst>
              <a:ext uri="{28A0092B-C50C-407E-A947-70E740481C1C}">
                <a14:useLocalDpi xmlns:a14="http://schemas.microsoft.com/office/drawing/2010/main" val="0"/>
              </a:ext>
            </a:extLst>
          </a:blip>
          <a:srcRect/>
          <a:stretch>
            <a:fillRect/>
          </a:stretch>
        </p:blipFill>
        <p:spPr bwMode="auto">
          <a:xfrm>
            <a:off x="6781823" y="4488000"/>
            <a:ext cx="1419225" cy="944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4" descr="Scenario-04_alle"/>
          <p:cNvPicPr>
            <a:picLocks noChangeAspect="1" noChangeArrowheads="1"/>
          </p:cNvPicPr>
          <p:nvPr>
            <p:custDataLst>
              <p:tags r:id="rId10"/>
            </p:custDataLst>
          </p:nvPr>
        </p:nvPicPr>
        <p:blipFill>
          <a:blip r:embed="rId26">
            <a:extLst>
              <a:ext uri="{28A0092B-C50C-407E-A947-70E740481C1C}">
                <a14:useLocalDpi xmlns:a14="http://schemas.microsoft.com/office/drawing/2010/main" val="0"/>
              </a:ext>
            </a:extLst>
          </a:blip>
          <a:srcRect/>
          <a:stretch>
            <a:fillRect/>
          </a:stretch>
        </p:blipFill>
        <p:spPr bwMode="auto">
          <a:xfrm>
            <a:off x="6896101" y="2695680"/>
            <a:ext cx="1458913" cy="985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AutoShape 7"/>
          <p:cNvSpPr>
            <a:spLocks noChangeArrowheads="1"/>
          </p:cNvSpPr>
          <p:nvPr>
            <p:custDataLst>
              <p:tags r:id="rId11"/>
            </p:custDataLst>
          </p:nvPr>
        </p:nvSpPr>
        <p:spPr bwMode="auto">
          <a:xfrm>
            <a:off x="538163" y="1512022"/>
            <a:ext cx="1511300" cy="949124"/>
          </a:xfrm>
          <a:prstGeom prst="wedgeRoundRectCallout">
            <a:avLst>
              <a:gd name="adj1" fmla="val 37865"/>
              <a:gd name="adj2" fmla="val 97358"/>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Almost no exchange of goods between different regions</a:t>
            </a:r>
          </a:p>
        </p:txBody>
      </p:sp>
      <p:sp>
        <p:nvSpPr>
          <p:cNvPr id="17" name="AutoShape 8"/>
          <p:cNvSpPr>
            <a:spLocks noChangeArrowheads="1"/>
          </p:cNvSpPr>
          <p:nvPr>
            <p:custDataLst>
              <p:tags r:id="rId12"/>
            </p:custDataLst>
          </p:nvPr>
        </p:nvSpPr>
        <p:spPr bwMode="auto">
          <a:xfrm>
            <a:off x="3036888" y="1292713"/>
            <a:ext cx="1511300" cy="642007"/>
          </a:xfrm>
          <a:prstGeom prst="wedgeRoundRectCallout">
            <a:avLst>
              <a:gd name="adj1" fmla="val 45993"/>
              <a:gd name="adj2" fmla="val 151905"/>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Switch to locally available energy sources</a:t>
            </a:r>
          </a:p>
        </p:txBody>
      </p:sp>
      <p:sp>
        <p:nvSpPr>
          <p:cNvPr id="18" name="AutoShape 9"/>
          <p:cNvSpPr>
            <a:spLocks noChangeArrowheads="1"/>
          </p:cNvSpPr>
          <p:nvPr>
            <p:custDataLst>
              <p:tags r:id="rId13"/>
            </p:custDataLst>
          </p:nvPr>
        </p:nvSpPr>
        <p:spPr bwMode="auto">
          <a:xfrm>
            <a:off x="6608763" y="1512022"/>
            <a:ext cx="1511300" cy="463180"/>
          </a:xfrm>
          <a:prstGeom prst="wedgeRoundRectCallout">
            <a:avLst>
              <a:gd name="adj1" fmla="val 39671"/>
              <a:gd name="adj2" fmla="val 209827"/>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Resource extraction has increased</a:t>
            </a:r>
          </a:p>
        </p:txBody>
      </p:sp>
      <p:sp>
        <p:nvSpPr>
          <p:cNvPr id="19" name="AutoShape 10"/>
          <p:cNvSpPr>
            <a:spLocks noChangeArrowheads="1"/>
          </p:cNvSpPr>
          <p:nvPr>
            <p:custDataLst>
              <p:tags r:id="rId14"/>
            </p:custDataLst>
          </p:nvPr>
        </p:nvSpPr>
        <p:spPr bwMode="auto">
          <a:xfrm>
            <a:off x="3036888" y="3884938"/>
            <a:ext cx="1941512" cy="463180"/>
          </a:xfrm>
          <a:prstGeom prst="wedgeRoundRectCallout">
            <a:avLst>
              <a:gd name="adj1" fmla="val 111012"/>
              <a:gd name="adj2" fmla="val 35981"/>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Clearing customs can take several weeks. </a:t>
            </a:r>
          </a:p>
        </p:txBody>
      </p:sp>
      <p:sp>
        <p:nvSpPr>
          <p:cNvPr id="20" name="AutoShape 11"/>
          <p:cNvSpPr>
            <a:spLocks noChangeArrowheads="1"/>
          </p:cNvSpPr>
          <p:nvPr>
            <p:custDataLst>
              <p:tags r:id="rId15"/>
            </p:custDataLst>
          </p:nvPr>
        </p:nvSpPr>
        <p:spPr bwMode="auto">
          <a:xfrm>
            <a:off x="284163" y="4976740"/>
            <a:ext cx="1511300" cy="463180"/>
          </a:xfrm>
          <a:prstGeom prst="wedgeRoundRectCallout">
            <a:avLst>
              <a:gd name="adj1" fmla="val 86630"/>
              <a:gd name="adj2" fmla="val -90720"/>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Protectionism is common practice</a:t>
            </a:r>
          </a:p>
        </p:txBody>
      </p:sp>
      <p:sp>
        <p:nvSpPr>
          <p:cNvPr id="21" name="AutoShape 12"/>
          <p:cNvSpPr>
            <a:spLocks noChangeArrowheads="1"/>
          </p:cNvSpPr>
          <p:nvPr>
            <p:custDataLst>
              <p:tags r:id="rId16"/>
            </p:custDataLst>
          </p:nvPr>
        </p:nvSpPr>
        <p:spPr bwMode="auto">
          <a:xfrm>
            <a:off x="5233988" y="2750273"/>
            <a:ext cx="1511300" cy="958207"/>
          </a:xfrm>
          <a:prstGeom prst="wedgeRoundRectCallout">
            <a:avLst>
              <a:gd name="adj1" fmla="val 73084"/>
              <a:gd name="adj2" fmla="val 77776"/>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Threat of small conflicts connected with resource deposits</a:t>
            </a:r>
          </a:p>
        </p:txBody>
      </p:sp>
      <p:sp>
        <p:nvSpPr>
          <p:cNvPr id="22" name="AutoShape 13"/>
          <p:cNvSpPr>
            <a:spLocks noChangeArrowheads="1"/>
          </p:cNvSpPr>
          <p:nvPr>
            <p:custDataLst>
              <p:tags r:id="rId17"/>
            </p:custDataLst>
          </p:nvPr>
        </p:nvSpPr>
        <p:spPr bwMode="auto">
          <a:xfrm>
            <a:off x="4176215" y="4967216"/>
            <a:ext cx="1799135" cy="747784"/>
          </a:xfrm>
          <a:prstGeom prst="wedgeRoundRectCallout">
            <a:avLst>
              <a:gd name="adj1" fmla="val 88436"/>
              <a:gd name="adj2" fmla="val -23043"/>
              <a:gd name="adj3" fmla="val 16667"/>
            </a:avLst>
          </a:prstGeom>
          <a:solidFill>
            <a:srgbClr val="FFCC00">
              <a:alpha val="80000"/>
            </a:srgbClr>
          </a:solidFill>
          <a:ln w="9525">
            <a:noFill/>
            <a:miter lim="800000"/>
            <a:headEnd/>
            <a:tailEnd/>
          </a:ln>
          <a:effectLst/>
          <a:extLst/>
        </p:spPr>
        <p:txBody>
          <a:bodyPr lIns="54000" tIns="54000" rIns="54000" bIns="54000" anchor="ctr"/>
          <a:lstStyle/>
          <a:p>
            <a:pPr algn="ctr" defTabSz="995363">
              <a:spcBef>
                <a:spcPct val="0"/>
              </a:spcBef>
            </a:pPr>
            <a:r>
              <a:rPr lang="en-US" sz="1200" b="0" dirty="0"/>
              <a:t>International express and forwarding segment shrinking</a:t>
            </a:r>
          </a:p>
        </p:txBody>
      </p:sp>
    </p:spTree>
    <p:extLst>
      <p:ext uri="{BB962C8B-B14F-4D97-AF65-F5344CB8AC3E}">
        <p14:creationId xmlns:p14="http://schemas.microsoft.com/office/powerpoint/2010/main" val="182824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31" presetClass="entr" presetSubtype="0" fill="hold" nodeType="afterEffect">
                                  <p:stCondLst>
                                    <p:cond delay="500"/>
                                  </p:stCondLst>
                                  <p:iterate type="lt">
                                    <p:tmPct val="5000"/>
                                  </p:iterate>
                                  <p:childTnLst>
                                    <p:set>
                                      <p:cBhvr>
                                        <p:cTn id="10" dur="1" fill="hold">
                                          <p:stCondLst>
                                            <p:cond delay="0"/>
                                          </p:stCondLst>
                                        </p:cTn>
                                        <p:tgtEl>
                                          <p:spTgt spid="11"/>
                                        </p:tgtEl>
                                        <p:attrNameLst>
                                          <p:attrName>style.visibility</p:attrName>
                                        </p:attrNameLst>
                                      </p:cBhvr>
                                      <p:to>
                                        <p:strVal val="visible"/>
                                      </p:to>
                                    </p:set>
                                    <p:anim calcmode="lin" valueType="num">
                                      <p:cBhvr>
                                        <p:cTn id="11" dur="1000" fill="hold"/>
                                        <p:tgtEl>
                                          <p:spTgt spid="11"/>
                                        </p:tgtEl>
                                        <p:attrNameLst>
                                          <p:attrName>ppt_w</p:attrName>
                                        </p:attrNameLst>
                                      </p:cBhvr>
                                      <p:tavLst>
                                        <p:tav tm="0">
                                          <p:val>
                                            <p:fltVal val="0"/>
                                          </p:val>
                                        </p:tav>
                                        <p:tav tm="100000">
                                          <p:val>
                                            <p:strVal val="#ppt_w"/>
                                          </p:val>
                                        </p:tav>
                                      </p:tavLst>
                                    </p:anim>
                                    <p:anim calcmode="lin" valueType="num">
                                      <p:cBhvr>
                                        <p:cTn id="12" dur="1000" fill="hold"/>
                                        <p:tgtEl>
                                          <p:spTgt spid="11"/>
                                        </p:tgtEl>
                                        <p:attrNameLst>
                                          <p:attrName>ppt_h</p:attrName>
                                        </p:attrNameLst>
                                      </p:cBhvr>
                                      <p:tavLst>
                                        <p:tav tm="0">
                                          <p:val>
                                            <p:fltVal val="0"/>
                                          </p:val>
                                        </p:tav>
                                        <p:tav tm="100000">
                                          <p:val>
                                            <p:strVal val="#ppt_h"/>
                                          </p:val>
                                        </p:tav>
                                      </p:tavLst>
                                    </p:anim>
                                    <p:anim calcmode="lin" valueType="num">
                                      <p:cBhvr>
                                        <p:cTn id="13" dur="1000" fill="hold"/>
                                        <p:tgtEl>
                                          <p:spTgt spid="11"/>
                                        </p:tgtEl>
                                        <p:attrNameLst>
                                          <p:attrName>style.rotation</p:attrName>
                                        </p:attrNameLst>
                                      </p:cBhvr>
                                      <p:tavLst>
                                        <p:tav tm="0">
                                          <p:val>
                                            <p:fltVal val="90"/>
                                          </p:val>
                                        </p:tav>
                                        <p:tav tm="100000">
                                          <p:val>
                                            <p:fltVal val="0"/>
                                          </p:val>
                                        </p:tav>
                                      </p:tavLst>
                                    </p:anim>
                                    <p:animEffect transition="in" filter="fade">
                                      <p:cBhvr>
                                        <p:cTn id="14" dur="1000"/>
                                        <p:tgtEl>
                                          <p:spTgt spid="11"/>
                                        </p:tgtEl>
                                      </p:cBhvr>
                                    </p:animEffect>
                                  </p:childTnLst>
                                </p:cTn>
                              </p:par>
                            </p:childTnLst>
                          </p:cTn>
                        </p:par>
                        <p:par>
                          <p:cTn id="15" fill="hold">
                            <p:stCondLst>
                              <p:cond delay="3500"/>
                            </p:stCondLst>
                            <p:childTnLst>
                              <p:par>
                                <p:cTn id="16" presetID="53" presetClass="entr" presetSubtype="0"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 fill="hold"/>
                                        <p:tgtEl>
                                          <p:spTgt spid="17"/>
                                        </p:tgtEl>
                                        <p:attrNameLst>
                                          <p:attrName>ppt_w</p:attrName>
                                        </p:attrNameLst>
                                      </p:cBhvr>
                                      <p:tavLst>
                                        <p:tav tm="0">
                                          <p:val>
                                            <p:fltVal val="0"/>
                                          </p:val>
                                        </p:tav>
                                        <p:tav tm="100000">
                                          <p:val>
                                            <p:strVal val="#ppt_w"/>
                                          </p:val>
                                        </p:tav>
                                      </p:tavLst>
                                    </p:anim>
                                    <p:anim calcmode="lin" valueType="num">
                                      <p:cBhvr>
                                        <p:cTn id="19" dur="500" fill="hold"/>
                                        <p:tgtEl>
                                          <p:spTgt spid="17"/>
                                        </p:tgtEl>
                                        <p:attrNameLst>
                                          <p:attrName>ppt_h</p:attrName>
                                        </p:attrNameLst>
                                      </p:cBhvr>
                                      <p:tavLst>
                                        <p:tav tm="0">
                                          <p:val>
                                            <p:fltVal val="0"/>
                                          </p:val>
                                        </p:tav>
                                        <p:tav tm="100000">
                                          <p:val>
                                            <p:strVal val="#ppt_h"/>
                                          </p:val>
                                        </p:tav>
                                      </p:tavLst>
                                    </p:anim>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iterate type="lt">
                                    <p:tmPct val="5000"/>
                                  </p:iterate>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childTnLst>
                          </p:cTn>
                        </p:par>
                        <p:par>
                          <p:cTn id="29" fill="hold">
                            <p:stCondLst>
                              <p:cond delay="1000"/>
                            </p:stCondLst>
                            <p:childTnLst>
                              <p:par>
                                <p:cTn id="30" presetID="53"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par>
                                <p:cTn id="35" presetID="9" presetClass="emph" presetSubtype="0" grpId="1" nodeType="withEffect">
                                  <p:stCondLst>
                                    <p:cond delay="0"/>
                                  </p:stCondLst>
                                  <p:childTnLst>
                                    <p:set>
                                      <p:cBhvr rctx="PPT">
                                        <p:cTn id="36" dur="indefinite"/>
                                        <p:tgtEl>
                                          <p:spTgt spid="17"/>
                                        </p:tgtEl>
                                        <p:attrNameLst>
                                          <p:attrName>style.opacity</p:attrName>
                                        </p:attrNameLst>
                                      </p:cBhvr>
                                      <p:to>
                                        <p:strVal val="0.25"/>
                                      </p:to>
                                    </p:set>
                                    <p:animEffect filter="image" prLst="opacity: 0.25">
                                      <p:cBhvr rctx="IE">
                                        <p:cTn id="37" dur="indefinite"/>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iterate type="lt">
                                    <p:tmPct val="5000"/>
                                  </p:iterate>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style.rotation</p:attrName>
                                        </p:attrNameLst>
                                      </p:cBhvr>
                                      <p:tavLst>
                                        <p:tav tm="0">
                                          <p:val>
                                            <p:fltVal val="90"/>
                                          </p:val>
                                        </p:tav>
                                        <p:tav tm="100000">
                                          <p:val>
                                            <p:fltVal val="0"/>
                                          </p:val>
                                        </p:tav>
                                      </p:tavLst>
                                    </p:anim>
                                    <p:animEffect transition="in" filter="fade">
                                      <p:cBhvr>
                                        <p:cTn id="45" dur="1000"/>
                                        <p:tgtEl>
                                          <p:spTgt spid="13"/>
                                        </p:tgtEl>
                                      </p:cBhvr>
                                    </p:animEffect>
                                  </p:childTnLst>
                                </p:cTn>
                              </p:par>
                            </p:childTnLst>
                          </p:cTn>
                        </p:par>
                        <p:par>
                          <p:cTn id="46" fill="hold">
                            <p:stCondLst>
                              <p:cond delay="1000"/>
                            </p:stCondLst>
                            <p:childTnLst>
                              <p:par>
                                <p:cTn id="47" presetID="53"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9" presetClass="emph" presetSubtype="0" grpId="1" nodeType="withEffect">
                                  <p:stCondLst>
                                    <p:cond delay="0"/>
                                  </p:stCondLst>
                                  <p:childTnLst>
                                    <p:set>
                                      <p:cBhvr rctx="PPT">
                                        <p:cTn id="53" dur="indefinite"/>
                                        <p:tgtEl>
                                          <p:spTgt spid="21"/>
                                        </p:tgtEl>
                                        <p:attrNameLst>
                                          <p:attrName>style.opacity</p:attrName>
                                        </p:attrNameLst>
                                      </p:cBhvr>
                                      <p:to>
                                        <p:strVal val="0.25"/>
                                      </p:to>
                                    </p:set>
                                    <p:animEffect filter="image" prLst="opacity: 0.25">
                                      <p:cBhvr rctx="IE">
                                        <p:cTn id="54" dur="indefinite"/>
                                        <p:tgtEl>
                                          <p:spTgt spid="21"/>
                                        </p:tgtEl>
                                      </p:cBhvr>
                                    </p:animEffect>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nodeType="clickEffect">
                                  <p:stCondLst>
                                    <p:cond delay="0"/>
                                  </p:stCondLst>
                                  <p:iterate type="lt">
                                    <p:tmPct val="5000"/>
                                  </p:iterate>
                                  <p:childTnLst>
                                    <p:set>
                                      <p:cBhvr>
                                        <p:cTn id="58" dur="1" fill="hold">
                                          <p:stCondLst>
                                            <p:cond delay="0"/>
                                          </p:stCondLst>
                                        </p:cTn>
                                        <p:tgtEl>
                                          <p:spTgt spid="9"/>
                                        </p:tgtEl>
                                        <p:attrNameLst>
                                          <p:attrName>style.visibility</p:attrName>
                                        </p:attrNameLst>
                                      </p:cBhvr>
                                      <p:to>
                                        <p:strVal val="visible"/>
                                      </p:to>
                                    </p:set>
                                    <p:anim calcmode="lin" valueType="num">
                                      <p:cBhvr>
                                        <p:cTn id="59" dur="1000" fill="hold"/>
                                        <p:tgtEl>
                                          <p:spTgt spid="9"/>
                                        </p:tgtEl>
                                        <p:attrNameLst>
                                          <p:attrName>ppt_w</p:attrName>
                                        </p:attrNameLst>
                                      </p:cBhvr>
                                      <p:tavLst>
                                        <p:tav tm="0">
                                          <p:val>
                                            <p:fltVal val="0"/>
                                          </p:val>
                                        </p:tav>
                                        <p:tav tm="100000">
                                          <p:val>
                                            <p:strVal val="#ppt_w"/>
                                          </p:val>
                                        </p:tav>
                                      </p:tavLst>
                                    </p:anim>
                                    <p:anim calcmode="lin" valueType="num">
                                      <p:cBhvr>
                                        <p:cTn id="60" dur="1000" fill="hold"/>
                                        <p:tgtEl>
                                          <p:spTgt spid="9"/>
                                        </p:tgtEl>
                                        <p:attrNameLst>
                                          <p:attrName>ppt_h</p:attrName>
                                        </p:attrNameLst>
                                      </p:cBhvr>
                                      <p:tavLst>
                                        <p:tav tm="0">
                                          <p:val>
                                            <p:fltVal val="0"/>
                                          </p:val>
                                        </p:tav>
                                        <p:tav tm="100000">
                                          <p:val>
                                            <p:strVal val="#ppt_h"/>
                                          </p:val>
                                        </p:tav>
                                      </p:tavLst>
                                    </p:anim>
                                    <p:anim calcmode="lin" valueType="num">
                                      <p:cBhvr>
                                        <p:cTn id="61" dur="1000" fill="hold"/>
                                        <p:tgtEl>
                                          <p:spTgt spid="9"/>
                                        </p:tgtEl>
                                        <p:attrNameLst>
                                          <p:attrName>style.rotation</p:attrName>
                                        </p:attrNameLst>
                                      </p:cBhvr>
                                      <p:tavLst>
                                        <p:tav tm="0">
                                          <p:val>
                                            <p:fltVal val="90"/>
                                          </p:val>
                                        </p:tav>
                                        <p:tav tm="100000">
                                          <p:val>
                                            <p:fltVal val="0"/>
                                          </p:val>
                                        </p:tav>
                                      </p:tavLst>
                                    </p:anim>
                                    <p:animEffect transition="in" filter="fade">
                                      <p:cBhvr>
                                        <p:cTn id="62" dur="1000"/>
                                        <p:tgtEl>
                                          <p:spTgt spid="9"/>
                                        </p:tgtEl>
                                      </p:cBhvr>
                                    </p:animEffect>
                                  </p:childTnLst>
                                </p:cTn>
                              </p:par>
                            </p:childTnLst>
                          </p:cTn>
                        </p:par>
                        <p:par>
                          <p:cTn id="63" fill="hold">
                            <p:stCondLst>
                              <p:cond delay="1000"/>
                            </p:stCondLst>
                            <p:childTnLst>
                              <p:par>
                                <p:cTn id="64" presetID="53" presetClass="entr" presetSubtype="0"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par>
                                <p:cTn id="69" presetID="9" presetClass="emph" presetSubtype="0" grpId="1" nodeType="withEffect">
                                  <p:stCondLst>
                                    <p:cond delay="0"/>
                                  </p:stCondLst>
                                  <p:childTnLst>
                                    <p:set>
                                      <p:cBhvr rctx="PPT">
                                        <p:cTn id="70" dur="indefinite"/>
                                        <p:tgtEl>
                                          <p:spTgt spid="19"/>
                                        </p:tgtEl>
                                        <p:attrNameLst>
                                          <p:attrName>style.opacity</p:attrName>
                                        </p:attrNameLst>
                                      </p:cBhvr>
                                      <p:to>
                                        <p:strVal val="0.25"/>
                                      </p:to>
                                    </p:set>
                                    <p:animEffect filter="image" prLst="opacity: 0.25">
                                      <p:cBhvr rctx="IE">
                                        <p:cTn id="71" dur="indefinite"/>
                                        <p:tgtEl>
                                          <p:spTgt spid="19"/>
                                        </p:tgtEl>
                                      </p:cBhvr>
                                    </p:animEffect>
                                  </p:childTnLst>
                                </p:cTn>
                              </p:par>
                            </p:childTnLst>
                          </p:cTn>
                        </p:par>
                      </p:childTnLst>
                    </p:cTn>
                  </p:par>
                  <p:par>
                    <p:cTn id="72" fill="hold">
                      <p:stCondLst>
                        <p:cond delay="indefinite"/>
                      </p:stCondLst>
                      <p:childTnLst>
                        <p:par>
                          <p:cTn id="73" fill="hold">
                            <p:stCondLst>
                              <p:cond delay="0"/>
                            </p:stCondLst>
                            <p:childTnLst>
                              <p:par>
                                <p:cTn id="74" presetID="31" presetClass="entr" presetSubtype="0" fill="hold" nodeType="clickEffect">
                                  <p:stCondLst>
                                    <p:cond delay="0"/>
                                  </p:stCondLst>
                                  <p:iterate type="lt">
                                    <p:tmPct val="5000"/>
                                  </p:iterate>
                                  <p:childTnLst>
                                    <p:set>
                                      <p:cBhvr>
                                        <p:cTn id="75" dur="1" fill="hold">
                                          <p:stCondLst>
                                            <p:cond delay="0"/>
                                          </p:stCondLst>
                                        </p:cTn>
                                        <p:tgtEl>
                                          <p:spTgt spid="15"/>
                                        </p:tgtEl>
                                        <p:attrNameLst>
                                          <p:attrName>style.visibility</p:attrName>
                                        </p:attrNameLst>
                                      </p:cBhvr>
                                      <p:to>
                                        <p:strVal val="visible"/>
                                      </p:to>
                                    </p:set>
                                    <p:anim calcmode="lin" valueType="num">
                                      <p:cBhvr>
                                        <p:cTn id="76" dur="1000" fill="hold"/>
                                        <p:tgtEl>
                                          <p:spTgt spid="15"/>
                                        </p:tgtEl>
                                        <p:attrNameLst>
                                          <p:attrName>ppt_w</p:attrName>
                                        </p:attrNameLst>
                                      </p:cBhvr>
                                      <p:tavLst>
                                        <p:tav tm="0">
                                          <p:val>
                                            <p:fltVal val="0"/>
                                          </p:val>
                                        </p:tav>
                                        <p:tav tm="100000">
                                          <p:val>
                                            <p:strVal val="#ppt_w"/>
                                          </p:val>
                                        </p:tav>
                                      </p:tavLst>
                                    </p:anim>
                                    <p:anim calcmode="lin" valueType="num">
                                      <p:cBhvr>
                                        <p:cTn id="77" dur="1000" fill="hold"/>
                                        <p:tgtEl>
                                          <p:spTgt spid="15"/>
                                        </p:tgtEl>
                                        <p:attrNameLst>
                                          <p:attrName>ppt_h</p:attrName>
                                        </p:attrNameLst>
                                      </p:cBhvr>
                                      <p:tavLst>
                                        <p:tav tm="0">
                                          <p:val>
                                            <p:fltVal val="0"/>
                                          </p:val>
                                        </p:tav>
                                        <p:tav tm="100000">
                                          <p:val>
                                            <p:strVal val="#ppt_h"/>
                                          </p:val>
                                        </p:tav>
                                      </p:tavLst>
                                    </p:anim>
                                    <p:anim calcmode="lin" valueType="num">
                                      <p:cBhvr>
                                        <p:cTn id="78" dur="1000" fill="hold"/>
                                        <p:tgtEl>
                                          <p:spTgt spid="15"/>
                                        </p:tgtEl>
                                        <p:attrNameLst>
                                          <p:attrName>style.rotation</p:attrName>
                                        </p:attrNameLst>
                                      </p:cBhvr>
                                      <p:tavLst>
                                        <p:tav tm="0">
                                          <p:val>
                                            <p:fltVal val="90"/>
                                          </p:val>
                                        </p:tav>
                                        <p:tav tm="100000">
                                          <p:val>
                                            <p:fltVal val="0"/>
                                          </p:val>
                                        </p:tav>
                                      </p:tavLst>
                                    </p:anim>
                                    <p:animEffect transition="in" filter="fade">
                                      <p:cBhvr>
                                        <p:cTn id="79" dur="1000"/>
                                        <p:tgtEl>
                                          <p:spTgt spid="15"/>
                                        </p:tgtEl>
                                      </p:cBhvr>
                                    </p:animEffect>
                                  </p:childTnLst>
                                </p:cTn>
                              </p:par>
                            </p:childTnLst>
                          </p:cTn>
                        </p:par>
                        <p:par>
                          <p:cTn id="80" fill="hold">
                            <p:stCondLst>
                              <p:cond delay="1000"/>
                            </p:stCondLst>
                            <p:childTnLst>
                              <p:par>
                                <p:cTn id="81" presetID="53" presetClass="entr" presetSubtype="0"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p:cTn id="83" dur="500" fill="hold"/>
                                        <p:tgtEl>
                                          <p:spTgt spid="18"/>
                                        </p:tgtEl>
                                        <p:attrNameLst>
                                          <p:attrName>ppt_w</p:attrName>
                                        </p:attrNameLst>
                                      </p:cBhvr>
                                      <p:tavLst>
                                        <p:tav tm="0">
                                          <p:val>
                                            <p:fltVal val="0"/>
                                          </p:val>
                                        </p:tav>
                                        <p:tav tm="100000">
                                          <p:val>
                                            <p:strVal val="#ppt_w"/>
                                          </p:val>
                                        </p:tav>
                                      </p:tavLst>
                                    </p:anim>
                                    <p:anim calcmode="lin" valueType="num">
                                      <p:cBhvr>
                                        <p:cTn id="84" dur="500" fill="hold"/>
                                        <p:tgtEl>
                                          <p:spTgt spid="18"/>
                                        </p:tgtEl>
                                        <p:attrNameLst>
                                          <p:attrName>ppt_h</p:attrName>
                                        </p:attrNameLst>
                                      </p:cBhvr>
                                      <p:tavLst>
                                        <p:tav tm="0">
                                          <p:val>
                                            <p:fltVal val="0"/>
                                          </p:val>
                                        </p:tav>
                                        <p:tav tm="100000">
                                          <p:val>
                                            <p:strVal val="#ppt_h"/>
                                          </p:val>
                                        </p:tav>
                                      </p:tavLst>
                                    </p:anim>
                                    <p:animEffect transition="in" filter="fade">
                                      <p:cBhvr>
                                        <p:cTn id="85" dur="500"/>
                                        <p:tgtEl>
                                          <p:spTgt spid="18"/>
                                        </p:tgtEl>
                                      </p:cBhvr>
                                    </p:animEffect>
                                  </p:childTnLst>
                                </p:cTn>
                              </p:par>
                              <p:par>
                                <p:cTn id="86" presetID="9" presetClass="emph" presetSubtype="0" grpId="1" nodeType="withEffect">
                                  <p:stCondLst>
                                    <p:cond delay="0"/>
                                  </p:stCondLst>
                                  <p:childTnLst>
                                    <p:set>
                                      <p:cBhvr rctx="PPT">
                                        <p:cTn id="87" dur="indefinite"/>
                                        <p:tgtEl>
                                          <p:spTgt spid="16"/>
                                        </p:tgtEl>
                                        <p:attrNameLst>
                                          <p:attrName>style.opacity</p:attrName>
                                        </p:attrNameLst>
                                      </p:cBhvr>
                                      <p:to>
                                        <p:strVal val="0.25"/>
                                      </p:to>
                                    </p:set>
                                    <p:animEffect filter="image" prLst="opacity: 0.25">
                                      <p:cBhvr rctx="IE">
                                        <p:cTn id="88" dur="indefinite"/>
                                        <p:tgtEl>
                                          <p:spTgt spid="16"/>
                                        </p:tgtEl>
                                      </p:cBhvr>
                                    </p:animEffect>
                                  </p:childTnLst>
                                </p:cTn>
                              </p:par>
                            </p:childTnLst>
                          </p:cTn>
                        </p:par>
                      </p:childTnLst>
                    </p:cTn>
                  </p:par>
                  <p:par>
                    <p:cTn id="89" fill="hold">
                      <p:stCondLst>
                        <p:cond delay="indefinite"/>
                      </p:stCondLst>
                      <p:childTnLst>
                        <p:par>
                          <p:cTn id="90" fill="hold">
                            <p:stCondLst>
                              <p:cond delay="0"/>
                            </p:stCondLst>
                            <p:childTnLst>
                              <p:par>
                                <p:cTn id="91" presetID="31" presetClass="entr" presetSubtype="0" fill="hold" nodeType="clickEffect">
                                  <p:stCondLst>
                                    <p:cond delay="0"/>
                                  </p:stCondLst>
                                  <p:iterate type="lt">
                                    <p:tmPct val="5000"/>
                                  </p:iterate>
                                  <p:childTnLst>
                                    <p:set>
                                      <p:cBhvr>
                                        <p:cTn id="92" dur="1" fill="hold">
                                          <p:stCondLst>
                                            <p:cond delay="0"/>
                                          </p:stCondLst>
                                        </p:cTn>
                                        <p:tgtEl>
                                          <p:spTgt spid="12"/>
                                        </p:tgtEl>
                                        <p:attrNameLst>
                                          <p:attrName>style.visibility</p:attrName>
                                        </p:attrNameLst>
                                      </p:cBhvr>
                                      <p:to>
                                        <p:strVal val="visible"/>
                                      </p:to>
                                    </p:set>
                                    <p:anim calcmode="lin" valueType="num">
                                      <p:cBhvr>
                                        <p:cTn id="93" dur="1000" fill="hold"/>
                                        <p:tgtEl>
                                          <p:spTgt spid="12"/>
                                        </p:tgtEl>
                                        <p:attrNameLst>
                                          <p:attrName>ppt_w</p:attrName>
                                        </p:attrNameLst>
                                      </p:cBhvr>
                                      <p:tavLst>
                                        <p:tav tm="0">
                                          <p:val>
                                            <p:fltVal val="0"/>
                                          </p:val>
                                        </p:tav>
                                        <p:tav tm="100000">
                                          <p:val>
                                            <p:strVal val="#ppt_w"/>
                                          </p:val>
                                        </p:tav>
                                      </p:tavLst>
                                    </p:anim>
                                    <p:anim calcmode="lin" valueType="num">
                                      <p:cBhvr>
                                        <p:cTn id="94" dur="1000" fill="hold"/>
                                        <p:tgtEl>
                                          <p:spTgt spid="12"/>
                                        </p:tgtEl>
                                        <p:attrNameLst>
                                          <p:attrName>ppt_h</p:attrName>
                                        </p:attrNameLst>
                                      </p:cBhvr>
                                      <p:tavLst>
                                        <p:tav tm="0">
                                          <p:val>
                                            <p:fltVal val="0"/>
                                          </p:val>
                                        </p:tav>
                                        <p:tav tm="100000">
                                          <p:val>
                                            <p:strVal val="#ppt_h"/>
                                          </p:val>
                                        </p:tav>
                                      </p:tavLst>
                                    </p:anim>
                                    <p:anim calcmode="lin" valueType="num">
                                      <p:cBhvr>
                                        <p:cTn id="95" dur="1000" fill="hold"/>
                                        <p:tgtEl>
                                          <p:spTgt spid="12"/>
                                        </p:tgtEl>
                                        <p:attrNameLst>
                                          <p:attrName>style.rotation</p:attrName>
                                        </p:attrNameLst>
                                      </p:cBhvr>
                                      <p:tavLst>
                                        <p:tav tm="0">
                                          <p:val>
                                            <p:fltVal val="90"/>
                                          </p:val>
                                        </p:tav>
                                        <p:tav tm="100000">
                                          <p:val>
                                            <p:fltVal val="0"/>
                                          </p:val>
                                        </p:tav>
                                      </p:tavLst>
                                    </p:anim>
                                    <p:animEffect transition="in" filter="fade">
                                      <p:cBhvr>
                                        <p:cTn id="96" dur="1000"/>
                                        <p:tgtEl>
                                          <p:spTgt spid="12"/>
                                        </p:tgtEl>
                                      </p:cBhvr>
                                    </p:animEffect>
                                  </p:childTnLst>
                                </p:cTn>
                              </p:par>
                            </p:childTnLst>
                          </p:cTn>
                        </p:par>
                        <p:par>
                          <p:cTn id="97" fill="hold">
                            <p:stCondLst>
                              <p:cond delay="1000"/>
                            </p:stCondLst>
                            <p:childTnLst>
                              <p:par>
                                <p:cTn id="98" presetID="53" presetClass="entr" presetSubtype="0" fill="hold" grpId="0" nodeType="after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500" fill="hold"/>
                                        <p:tgtEl>
                                          <p:spTgt spid="20"/>
                                        </p:tgtEl>
                                        <p:attrNameLst>
                                          <p:attrName>ppt_w</p:attrName>
                                        </p:attrNameLst>
                                      </p:cBhvr>
                                      <p:tavLst>
                                        <p:tav tm="0">
                                          <p:val>
                                            <p:fltVal val="0"/>
                                          </p:val>
                                        </p:tav>
                                        <p:tav tm="100000">
                                          <p:val>
                                            <p:strVal val="#ppt_w"/>
                                          </p:val>
                                        </p:tav>
                                      </p:tavLst>
                                    </p:anim>
                                    <p:anim calcmode="lin" valueType="num">
                                      <p:cBhvr>
                                        <p:cTn id="101" dur="500" fill="hold"/>
                                        <p:tgtEl>
                                          <p:spTgt spid="20"/>
                                        </p:tgtEl>
                                        <p:attrNameLst>
                                          <p:attrName>ppt_h</p:attrName>
                                        </p:attrNameLst>
                                      </p:cBhvr>
                                      <p:tavLst>
                                        <p:tav tm="0">
                                          <p:val>
                                            <p:fltVal val="0"/>
                                          </p:val>
                                        </p:tav>
                                        <p:tav tm="100000">
                                          <p:val>
                                            <p:strVal val="#ppt_h"/>
                                          </p:val>
                                        </p:tav>
                                      </p:tavLst>
                                    </p:anim>
                                    <p:animEffect transition="in" filter="fade">
                                      <p:cBhvr>
                                        <p:cTn id="102" dur="500"/>
                                        <p:tgtEl>
                                          <p:spTgt spid="20"/>
                                        </p:tgtEl>
                                      </p:cBhvr>
                                    </p:animEffect>
                                  </p:childTnLst>
                                </p:cTn>
                              </p:par>
                              <p:par>
                                <p:cTn id="103" presetID="9" presetClass="emph" presetSubtype="0" grpId="1" nodeType="withEffect">
                                  <p:stCondLst>
                                    <p:cond delay="0"/>
                                  </p:stCondLst>
                                  <p:childTnLst>
                                    <p:set>
                                      <p:cBhvr rctx="PPT">
                                        <p:cTn id="104" dur="indefinite"/>
                                        <p:tgtEl>
                                          <p:spTgt spid="18"/>
                                        </p:tgtEl>
                                        <p:attrNameLst>
                                          <p:attrName>style.opacity</p:attrName>
                                        </p:attrNameLst>
                                      </p:cBhvr>
                                      <p:to>
                                        <p:strVal val="0.25"/>
                                      </p:to>
                                    </p:set>
                                    <p:animEffect filter="image" prLst="opacity: 0.25">
                                      <p:cBhvr rctx="IE">
                                        <p:cTn id="105" dur="indefinite"/>
                                        <p:tgtEl>
                                          <p:spTgt spid="18"/>
                                        </p:tgtEl>
                                      </p:cBhvr>
                                    </p:animEffect>
                                  </p:childTnLst>
                                </p:cTn>
                              </p:par>
                            </p:childTnLst>
                          </p:cTn>
                        </p:par>
                      </p:childTnLst>
                    </p:cTn>
                  </p:par>
                  <p:par>
                    <p:cTn id="106" fill="hold">
                      <p:stCondLst>
                        <p:cond delay="indefinite"/>
                      </p:stCondLst>
                      <p:childTnLst>
                        <p:par>
                          <p:cTn id="107" fill="hold">
                            <p:stCondLst>
                              <p:cond delay="0"/>
                            </p:stCondLst>
                            <p:childTnLst>
                              <p:par>
                                <p:cTn id="108" presetID="31" presetClass="entr" presetSubtype="0" fill="hold" nodeType="clickEffect">
                                  <p:stCondLst>
                                    <p:cond delay="0"/>
                                  </p:stCondLst>
                                  <p:iterate type="lt">
                                    <p:tmPct val="5000"/>
                                  </p:iterate>
                                  <p:childTnLst>
                                    <p:set>
                                      <p:cBhvr>
                                        <p:cTn id="109" dur="1" fill="hold">
                                          <p:stCondLst>
                                            <p:cond delay="0"/>
                                          </p:stCondLst>
                                        </p:cTn>
                                        <p:tgtEl>
                                          <p:spTgt spid="14"/>
                                        </p:tgtEl>
                                        <p:attrNameLst>
                                          <p:attrName>style.visibility</p:attrName>
                                        </p:attrNameLst>
                                      </p:cBhvr>
                                      <p:to>
                                        <p:strVal val="visible"/>
                                      </p:to>
                                    </p:set>
                                    <p:anim calcmode="lin" valueType="num">
                                      <p:cBhvr>
                                        <p:cTn id="110" dur="1000" fill="hold"/>
                                        <p:tgtEl>
                                          <p:spTgt spid="14"/>
                                        </p:tgtEl>
                                        <p:attrNameLst>
                                          <p:attrName>ppt_w</p:attrName>
                                        </p:attrNameLst>
                                      </p:cBhvr>
                                      <p:tavLst>
                                        <p:tav tm="0">
                                          <p:val>
                                            <p:fltVal val="0"/>
                                          </p:val>
                                        </p:tav>
                                        <p:tav tm="100000">
                                          <p:val>
                                            <p:strVal val="#ppt_w"/>
                                          </p:val>
                                        </p:tav>
                                      </p:tavLst>
                                    </p:anim>
                                    <p:anim calcmode="lin" valueType="num">
                                      <p:cBhvr>
                                        <p:cTn id="111" dur="1000" fill="hold"/>
                                        <p:tgtEl>
                                          <p:spTgt spid="14"/>
                                        </p:tgtEl>
                                        <p:attrNameLst>
                                          <p:attrName>ppt_h</p:attrName>
                                        </p:attrNameLst>
                                      </p:cBhvr>
                                      <p:tavLst>
                                        <p:tav tm="0">
                                          <p:val>
                                            <p:fltVal val="0"/>
                                          </p:val>
                                        </p:tav>
                                        <p:tav tm="100000">
                                          <p:val>
                                            <p:strVal val="#ppt_h"/>
                                          </p:val>
                                        </p:tav>
                                      </p:tavLst>
                                    </p:anim>
                                    <p:anim calcmode="lin" valueType="num">
                                      <p:cBhvr>
                                        <p:cTn id="112" dur="1000" fill="hold"/>
                                        <p:tgtEl>
                                          <p:spTgt spid="14"/>
                                        </p:tgtEl>
                                        <p:attrNameLst>
                                          <p:attrName>style.rotation</p:attrName>
                                        </p:attrNameLst>
                                      </p:cBhvr>
                                      <p:tavLst>
                                        <p:tav tm="0">
                                          <p:val>
                                            <p:fltVal val="90"/>
                                          </p:val>
                                        </p:tav>
                                        <p:tav tm="100000">
                                          <p:val>
                                            <p:fltVal val="0"/>
                                          </p:val>
                                        </p:tav>
                                      </p:tavLst>
                                    </p:anim>
                                    <p:animEffect transition="in" filter="fade">
                                      <p:cBhvr>
                                        <p:cTn id="113" dur="1000"/>
                                        <p:tgtEl>
                                          <p:spTgt spid="14"/>
                                        </p:tgtEl>
                                      </p:cBhvr>
                                    </p:animEffect>
                                  </p:childTnLst>
                                </p:cTn>
                              </p:par>
                            </p:childTnLst>
                          </p:cTn>
                        </p:par>
                        <p:par>
                          <p:cTn id="114" fill="hold">
                            <p:stCondLst>
                              <p:cond delay="1000"/>
                            </p:stCondLst>
                            <p:childTnLst>
                              <p:par>
                                <p:cTn id="115" presetID="53" presetClass="entr" presetSubtype="0" fill="hold" grpId="0" nodeType="after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500" fill="hold"/>
                                        <p:tgtEl>
                                          <p:spTgt spid="22"/>
                                        </p:tgtEl>
                                        <p:attrNameLst>
                                          <p:attrName>ppt_w</p:attrName>
                                        </p:attrNameLst>
                                      </p:cBhvr>
                                      <p:tavLst>
                                        <p:tav tm="0">
                                          <p:val>
                                            <p:fltVal val="0"/>
                                          </p:val>
                                        </p:tav>
                                        <p:tav tm="100000">
                                          <p:val>
                                            <p:strVal val="#ppt_w"/>
                                          </p:val>
                                        </p:tav>
                                      </p:tavLst>
                                    </p:anim>
                                    <p:anim calcmode="lin" valueType="num">
                                      <p:cBhvr>
                                        <p:cTn id="118" dur="500" fill="hold"/>
                                        <p:tgtEl>
                                          <p:spTgt spid="22"/>
                                        </p:tgtEl>
                                        <p:attrNameLst>
                                          <p:attrName>ppt_h</p:attrName>
                                        </p:attrNameLst>
                                      </p:cBhvr>
                                      <p:tavLst>
                                        <p:tav tm="0">
                                          <p:val>
                                            <p:fltVal val="0"/>
                                          </p:val>
                                        </p:tav>
                                        <p:tav tm="100000">
                                          <p:val>
                                            <p:strVal val="#ppt_h"/>
                                          </p:val>
                                        </p:tav>
                                      </p:tavLst>
                                    </p:anim>
                                    <p:animEffect transition="in" filter="fade">
                                      <p:cBhvr>
                                        <p:cTn id="119" dur="500"/>
                                        <p:tgtEl>
                                          <p:spTgt spid="22"/>
                                        </p:tgtEl>
                                      </p:cBhvr>
                                    </p:animEffect>
                                  </p:childTnLst>
                                </p:cTn>
                              </p:par>
                              <p:par>
                                <p:cTn id="120" presetID="9" presetClass="emph" presetSubtype="0" grpId="1" nodeType="withEffect">
                                  <p:stCondLst>
                                    <p:cond delay="0"/>
                                  </p:stCondLst>
                                  <p:childTnLst>
                                    <p:set>
                                      <p:cBhvr rctx="PPT">
                                        <p:cTn id="121" dur="indefinite"/>
                                        <p:tgtEl>
                                          <p:spTgt spid="20"/>
                                        </p:tgtEl>
                                        <p:attrNameLst>
                                          <p:attrName>style.opacity</p:attrName>
                                        </p:attrNameLst>
                                      </p:cBhvr>
                                      <p:to>
                                        <p:strVal val="0.25"/>
                                      </p:to>
                                    </p:set>
                                    <p:animEffect filter="image" prLst="opacity: 0.25">
                                      <p:cBhvr rctx="IE">
                                        <p:cTn id="122" dur="indefinite"/>
                                        <p:tgtEl>
                                          <p:spTgt spid="20"/>
                                        </p:tgtEl>
                                      </p:cBhvr>
                                    </p:animEffect>
                                  </p:childTnLst>
                                </p:cTn>
                              </p:par>
                            </p:childTnLst>
                          </p:cTn>
                        </p:par>
                      </p:childTnLst>
                    </p:cTn>
                  </p:par>
                  <p:par>
                    <p:cTn id="123" fill="hold">
                      <p:stCondLst>
                        <p:cond delay="indefinite"/>
                      </p:stCondLst>
                      <p:childTnLst>
                        <p:par>
                          <p:cTn id="124" fill="hold">
                            <p:stCondLst>
                              <p:cond delay="0"/>
                            </p:stCondLst>
                            <p:childTnLst>
                              <p:par>
                                <p:cTn id="125" presetID="9" presetClass="emph" presetSubtype="0" grpId="1" nodeType="clickEffect">
                                  <p:stCondLst>
                                    <p:cond delay="0"/>
                                  </p:stCondLst>
                                  <p:childTnLst>
                                    <p:set>
                                      <p:cBhvr rctx="PPT">
                                        <p:cTn id="126" dur="indefinite"/>
                                        <p:tgtEl>
                                          <p:spTgt spid="22"/>
                                        </p:tgtEl>
                                        <p:attrNameLst>
                                          <p:attrName>style.opacity</p:attrName>
                                        </p:attrNameLst>
                                      </p:cBhvr>
                                      <p:to>
                                        <p:strVal val="0.25"/>
                                      </p:to>
                                    </p:set>
                                    <p:animEffect filter="image" prLst="opacity: 0.25">
                                      <p:cBhvr rctx="IE">
                                        <p:cTn id="127" dur="indefinite"/>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 </a:t>
            </a:r>
            <a:r>
              <a:rPr lang="en-US" dirty="0" smtClean="0"/>
              <a:t>5: </a:t>
            </a:r>
            <a:r>
              <a:rPr lang="en-US" sz="2000" dirty="0" smtClean="0"/>
              <a:t>Global </a:t>
            </a:r>
            <a:r>
              <a:rPr lang="en-US" sz="2000" dirty="0"/>
              <a:t>Resilience – Local Adaptation</a:t>
            </a:r>
            <a:br>
              <a:rPr lang="en-US" sz="2000" dirty="0"/>
            </a:br>
            <a:endParaRPr lang="en-US" sz="2000" dirty="0"/>
          </a:p>
        </p:txBody>
      </p:sp>
      <p:sp>
        <p:nvSpPr>
          <p:cNvPr id="4" name="Foliennummernplatzhalter 2"/>
          <p:cNvSpPr txBox="1">
            <a:spLocks/>
          </p:cNvSpPr>
          <p:nvPr/>
        </p:nvSpPr>
        <p:spPr>
          <a:xfrm>
            <a:off x="8064500" y="6004946"/>
            <a:ext cx="863600" cy="134540"/>
          </a:xfrm>
          <a:prstGeom prst="rect">
            <a:avLst/>
          </a:prstGeom>
          <a:noFill/>
        </p:spPr>
        <p:txBody>
          <a:bodyPr/>
          <a:lstStyle>
            <a:defPPr>
              <a:defRPr lang="de-DE"/>
            </a:defPPr>
            <a:lvl1pPr algn="l" rtl="0" fontAlgn="base">
              <a:spcBef>
                <a:spcPct val="0"/>
              </a:spcBef>
              <a:spcAft>
                <a:spcPct val="0"/>
              </a:spcAft>
              <a:defRPr sz="1200" b="1" kern="1200">
                <a:solidFill>
                  <a:schemeClr val="tx1"/>
                </a:solidFill>
                <a:latin typeface="Arial" charset="0"/>
                <a:ea typeface="+mn-ea"/>
                <a:cs typeface="Arial" charset="0"/>
              </a:defRPr>
            </a:lvl1pPr>
            <a:lvl2pPr marL="742950" indent="-285750" algn="l" rtl="0" fontAlgn="base">
              <a:spcBef>
                <a:spcPct val="0"/>
              </a:spcBef>
              <a:spcAft>
                <a:spcPct val="0"/>
              </a:spcAft>
              <a:defRPr sz="1200" b="1" kern="1200">
                <a:solidFill>
                  <a:schemeClr val="tx1"/>
                </a:solidFill>
                <a:latin typeface="Arial" charset="0"/>
                <a:ea typeface="+mn-ea"/>
                <a:cs typeface="Arial" charset="0"/>
              </a:defRPr>
            </a:lvl2pPr>
            <a:lvl3pPr marL="1143000" indent="-228600" algn="l" rtl="0" fontAlgn="base">
              <a:spcBef>
                <a:spcPct val="0"/>
              </a:spcBef>
              <a:spcAft>
                <a:spcPct val="0"/>
              </a:spcAft>
              <a:defRPr sz="1200" b="1" kern="1200">
                <a:solidFill>
                  <a:schemeClr val="tx1"/>
                </a:solidFill>
                <a:latin typeface="Arial" charset="0"/>
                <a:ea typeface="+mn-ea"/>
                <a:cs typeface="Arial" charset="0"/>
              </a:defRPr>
            </a:lvl3pPr>
            <a:lvl4pPr marL="1600200" indent="-228600" algn="l" rtl="0" fontAlgn="base">
              <a:spcBef>
                <a:spcPct val="0"/>
              </a:spcBef>
              <a:spcAft>
                <a:spcPct val="0"/>
              </a:spcAft>
              <a:defRPr sz="1200" b="1" kern="1200">
                <a:solidFill>
                  <a:schemeClr val="tx1"/>
                </a:solidFill>
                <a:latin typeface="Arial" charset="0"/>
                <a:ea typeface="+mn-ea"/>
                <a:cs typeface="Arial" charset="0"/>
              </a:defRPr>
            </a:lvl4pPr>
            <a:lvl5pPr marL="2057400" indent="-228600" algn="l" rtl="0" fontAlgn="base">
              <a:spcBef>
                <a:spcPct val="0"/>
              </a:spcBef>
              <a:spcAft>
                <a:spcPct val="0"/>
              </a:spcAft>
              <a:defRPr sz="1200" b="1" kern="1200">
                <a:solidFill>
                  <a:schemeClr val="tx1"/>
                </a:solidFill>
                <a:latin typeface="Arial" charset="0"/>
                <a:ea typeface="+mn-ea"/>
                <a:cs typeface="Arial" charset="0"/>
              </a:defRPr>
            </a:lvl5pPr>
            <a:lvl6pPr marL="25146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6pPr>
            <a:lvl7pPr marL="29718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7pPr>
            <a:lvl8pPr marL="34290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8pPr>
            <a:lvl9pPr marL="3886200" indent="-228600" algn="l" defTabSz="914400" rtl="0" eaLnBrk="0" fontAlgn="base" latinLnBrk="0" hangingPunct="0">
              <a:spcBef>
                <a:spcPct val="50000"/>
              </a:spcBef>
              <a:spcAft>
                <a:spcPct val="0"/>
              </a:spcAft>
              <a:defRPr sz="1200" b="1" kern="1200">
                <a:solidFill>
                  <a:schemeClr val="tx1"/>
                </a:solidFill>
                <a:latin typeface="Arial" charset="0"/>
                <a:ea typeface="+mn-ea"/>
                <a:cs typeface="Arial" charset="0"/>
              </a:defRPr>
            </a:lvl9pPr>
          </a:lstStyle>
          <a:p>
            <a:fld id="{3465B62C-7065-48D6-8FE1-8562275E0F1C}" type="slidenum">
              <a:rPr lang="en-US" sz="1000" b="0" smtClean="0">
                <a:solidFill>
                  <a:schemeClr val="bg1"/>
                </a:solidFill>
              </a:rPr>
              <a:pPr/>
              <a:t>19</a:t>
            </a:fld>
            <a:endParaRPr lang="en-US" sz="1000" b="0" smtClean="0">
              <a:solidFill>
                <a:schemeClr val="bg1"/>
              </a:solidFill>
            </a:endParaRPr>
          </a:p>
        </p:txBody>
      </p:sp>
      <p:sp>
        <p:nvSpPr>
          <p:cNvPr id="5" name="Rectangle 14"/>
          <p:cNvSpPr txBox="1">
            <a:spLocks noChangeArrowheads="1"/>
          </p:cNvSpPr>
          <p:nvPr>
            <p:custDataLst>
              <p:tags r:id="rId1"/>
            </p:custDataLst>
          </p:nvPr>
        </p:nvSpPr>
        <p:spPr>
          <a:xfrm>
            <a:off x="468000" y="1385086"/>
            <a:ext cx="8208000" cy="675000"/>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chemeClr val="bg1"/>
                </a:solidFill>
              </a:rPr>
              <a:t>Szenario 5: Global Resilience – Local Adaptation</a:t>
            </a:r>
          </a:p>
        </p:txBody>
      </p:sp>
      <p:pic>
        <p:nvPicPr>
          <p:cNvPr id="6" name="Picture 12" descr="Scenario-05"/>
          <p:cNvPicPr>
            <a:picLocks noChangeAspect="1" noChangeArrowheads="1"/>
          </p:cNvPicPr>
          <p:nvPr>
            <p:custDataLst>
              <p:tags r:id="rId2"/>
            </p:custDataLst>
          </p:nvPr>
        </p:nvPicPr>
        <p:blipFill rotWithShape="1">
          <a:blip r:embed="rId6">
            <a:extLst>
              <a:ext uri="{28A0092B-C50C-407E-A947-70E740481C1C}">
                <a14:useLocalDpi xmlns:a14="http://schemas.microsoft.com/office/drawing/2010/main" val="0"/>
              </a:ext>
            </a:extLst>
          </a:blip>
          <a:srcRect t="2320" b="631"/>
          <a:stretch/>
        </p:blipFill>
        <p:spPr bwMode="auto">
          <a:xfrm>
            <a:off x="387991" y="1006519"/>
            <a:ext cx="8433747" cy="470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3"/>
          <p:cNvGrpSpPr>
            <a:grpSpLocks/>
          </p:cNvGrpSpPr>
          <p:nvPr>
            <p:custDataLst>
              <p:tags r:id="rId3"/>
            </p:custDataLst>
          </p:nvPr>
        </p:nvGrpSpPr>
        <p:grpSpPr bwMode="auto">
          <a:xfrm>
            <a:off x="656232" y="1130700"/>
            <a:ext cx="2797175" cy="4887518"/>
            <a:chOff x="336" y="127"/>
            <a:chExt cx="1762" cy="4105"/>
          </a:xfrm>
        </p:grpSpPr>
        <p:sp>
          <p:nvSpPr>
            <p:cNvPr id="8" name="Abgerundetes Rechteck 30"/>
            <p:cNvSpPr>
              <a:spLocks noChangeArrowheads="1"/>
            </p:cNvSpPr>
            <p:nvPr/>
          </p:nvSpPr>
          <p:spPr bwMode="auto">
            <a:xfrm>
              <a:off x="336" y="127"/>
              <a:ext cx="1762" cy="4105"/>
            </a:xfrm>
            <a:prstGeom prst="rect">
              <a:avLst/>
            </a:prstGeom>
            <a:solidFill>
              <a:srgbClr val="FFCC00">
                <a:alpha val="69804"/>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9" name="Textfeld 29"/>
            <p:cNvSpPr txBox="1">
              <a:spLocks noChangeArrowheads="1"/>
            </p:cNvSpPr>
            <p:nvPr/>
          </p:nvSpPr>
          <p:spPr bwMode="auto">
            <a:xfrm>
              <a:off x="361" y="290"/>
              <a:ext cx="1555" cy="271"/>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solidFill>
                    <a:srgbClr val="000000"/>
                  </a:solidFill>
                  <a:ea typeface="ＭＳ Ｐゴシック" pitchFamily="34" charset="-128"/>
                </a:rPr>
                <a:t>Key Elements</a:t>
              </a:r>
            </a:p>
          </p:txBody>
        </p:sp>
        <p:sp>
          <p:nvSpPr>
            <p:cNvPr id="10" name="Textfeld 29"/>
            <p:cNvSpPr txBox="1">
              <a:spLocks noChangeArrowheads="1"/>
            </p:cNvSpPr>
            <p:nvPr/>
          </p:nvSpPr>
          <p:spPr bwMode="auto">
            <a:xfrm>
              <a:off x="352" y="557"/>
              <a:ext cx="1709" cy="3632"/>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200" b="1">
                  <a:solidFill>
                    <a:schemeClr val="tx1"/>
                  </a:solidFill>
                  <a:latin typeface="Arial" charset="0"/>
                </a:defRPr>
              </a:lvl1pPr>
              <a:lvl2pPr marL="180975" indent="-179388">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ct val="50000"/>
                </a:spcAft>
                <a:buClr>
                  <a:srgbClr val="B2B2B2"/>
                </a:buClr>
                <a:buSzPct val="70000"/>
                <a:buFont typeface="Wingdings" pitchFamily="2" charset="2"/>
                <a:buNone/>
              </a:pPr>
              <a:r>
                <a:rPr lang="en-US" sz="1500" b="0" dirty="0">
                  <a:solidFill>
                    <a:srgbClr val="000000"/>
                  </a:solidFill>
                  <a:ea typeface="ＭＳ Ｐゴシック" pitchFamily="34" charset="-128"/>
                </a:rPr>
                <a:t>The run-up </a:t>
              </a:r>
              <a:r>
                <a:rPr lang="en-US" sz="1500" b="0" dirty="0" smtClean="0">
                  <a:solidFill>
                    <a:srgbClr val="000000"/>
                  </a:solidFill>
                  <a:ea typeface="ＭＳ Ｐゴシック" pitchFamily="34" charset="-128"/>
                </a:rPr>
                <a:t>(</a:t>
              </a:r>
              <a:r>
                <a:rPr lang="en-US" sz="1500" b="0" dirty="0">
                  <a:solidFill>
                    <a:srgbClr val="000000"/>
                  </a:solidFill>
                  <a:ea typeface="ＭＳ Ｐゴシック" pitchFamily="34" charset="-128"/>
                </a:rPr>
                <a:t>first decades of 21st century): </a:t>
              </a:r>
            </a:p>
            <a:p>
              <a:pPr marL="177800" lvl="1" indent="-177800">
                <a:spcBef>
                  <a:spcPct val="0"/>
                </a:spcBef>
                <a:spcAft>
                  <a:spcPts val="400"/>
                </a:spcAft>
                <a:buSzPct val="100000"/>
                <a:buFont typeface="Arial" pitchFamily="34" charset="0"/>
                <a:buChar char="•"/>
              </a:pPr>
              <a:r>
                <a:rPr lang="en-US" sz="1500" b="0" dirty="0">
                  <a:solidFill>
                    <a:srgbClr val="000000"/>
                  </a:solidFill>
                  <a:ea typeface="ＭＳ Ｐゴシック" pitchFamily="34" charset="-128"/>
                </a:rPr>
                <a:t>Numerous disasters due to climate change </a:t>
              </a:r>
            </a:p>
            <a:p>
              <a:pPr marL="177800" lvl="1" indent="-177800">
                <a:spcBef>
                  <a:spcPct val="0"/>
                </a:spcBef>
                <a:spcAft>
                  <a:spcPts val="400"/>
                </a:spcAft>
                <a:buSzPct val="100000"/>
                <a:buFont typeface="Arial" pitchFamily="34" charset="0"/>
                <a:buChar char="•"/>
              </a:pPr>
              <a:r>
                <a:rPr lang="en-US" sz="1500" b="0" dirty="0">
                  <a:solidFill>
                    <a:srgbClr val="000000"/>
                  </a:solidFill>
                  <a:ea typeface="ＭＳ Ｐゴシック" pitchFamily="34" charset="-128"/>
                </a:rPr>
                <a:t>Lean production threatened (vulnerable supply chains</a:t>
              </a:r>
              <a:r>
                <a:rPr lang="en-US" sz="1500" b="0" dirty="0" smtClean="0">
                  <a:solidFill>
                    <a:srgbClr val="000000"/>
                  </a:solidFill>
                  <a:ea typeface="ＭＳ Ｐゴシック" pitchFamily="34" charset="-128"/>
                </a:rPr>
                <a:t>)</a:t>
              </a:r>
              <a:endParaRPr lang="en-US" sz="1500" b="0" dirty="0">
                <a:solidFill>
                  <a:srgbClr val="000000"/>
                </a:solidFill>
                <a:ea typeface="ＭＳ Ｐゴシック" pitchFamily="34" charset="-128"/>
              </a:endParaRPr>
            </a:p>
            <a:p>
              <a:pPr marL="177800" lvl="1" indent="-177800">
                <a:spcBef>
                  <a:spcPct val="0"/>
                </a:spcBef>
                <a:spcAft>
                  <a:spcPts val="400"/>
                </a:spcAft>
                <a:buSzPct val="100000"/>
                <a:buFont typeface="Arial" pitchFamily="34" charset="0"/>
                <a:buChar char="•"/>
              </a:pPr>
              <a:r>
                <a:rPr lang="en-US" sz="1500" b="0" dirty="0">
                  <a:solidFill>
                    <a:srgbClr val="000000"/>
                  </a:solidFill>
                  <a:ea typeface="ＭＳ Ｐゴシック" pitchFamily="34" charset="-128"/>
                </a:rPr>
                <a:t>Result: change in </a:t>
              </a:r>
              <a:r>
                <a:rPr lang="en-US" sz="1500" b="0" dirty="0" smtClean="0">
                  <a:solidFill>
                    <a:srgbClr val="000000"/>
                  </a:solidFill>
                  <a:ea typeface="ＭＳ Ｐゴシック" pitchFamily="34" charset="-128"/>
                </a:rPr>
                <a:t>thinking</a:t>
              </a:r>
              <a:endParaRPr lang="en-US" sz="1500" b="0" dirty="0">
                <a:solidFill>
                  <a:srgbClr val="000000"/>
                </a:solidFill>
                <a:ea typeface="ＭＳ Ｐゴシック" pitchFamily="34" charset="-128"/>
              </a:endParaRPr>
            </a:p>
            <a:p>
              <a:pPr>
                <a:spcBef>
                  <a:spcPct val="0"/>
                </a:spcBef>
                <a:spcAft>
                  <a:spcPct val="50000"/>
                </a:spcAft>
                <a:buClr>
                  <a:srgbClr val="B2B2B2"/>
                </a:buClr>
                <a:buSzPct val="70000"/>
                <a:buFont typeface="Wingdings" pitchFamily="2" charset="2"/>
                <a:buNone/>
              </a:pPr>
              <a:r>
                <a:rPr lang="en-US" sz="1500" dirty="0">
                  <a:solidFill>
                    <a:srgbClr val="000000"/>
                  </a:solidFill>
                  <a:ea typeface="ＭＳ Ｐゴシック" pitchFamily="34" charset="-128"/>
                </a:rPr>
                <a:t>Resilience</a:t>
              </a:r>
              <a:r>
                <a:rPr lang="en-US" sz="1500" b="0" dirty="0">
                  <a:solidFill>
                    <a:srgbClr val="000000"/>
                  </a:solidFill>
                  <a:ea typeface="ＭＳ Ｐゴシック" pitchFamily="34" charset="-128"/>
                </a:rPr>
                <a:t> as new economic paradigm</a:t>
              </a:r>
            </a:p>
            <a:p>
              <a:pPr marL="177800" lvl="1" indent="-177800">
                <a:spcBef>
                  <a:spcPct val="0"/>
                </a:spcBef>
                <a:spcAft>
                  <a:spcPts val="400"/>
                </a:spcAft>
                <a:buClr>
                  <a:srgbClr val="000000"/>
                </a:buClr>
                <a:buSzPct val="100000"/>
                <a:buFont typeface="Arial" pitchFamily="34" charset="0"/>
                <a:buChar char="•"/>
              </a:pPr>
              <a:r>
                <a:rPr lang="en-US" sz="1500" b="0" dirty="0">
                  <a:solidFill>
                    <a:srgbClr val="000000"/>
                  </a:solidFill>
                  <a:ea typeface="ＭＳ Ｐゴシック" pitchFamily="34" charset="-128"/>
                </a:rPr>
                <a:t>Change to regionalized supply </a:t>
              </a:r>
              <a:r>
                <a:rPr lang="en-US" sz="1500" b="0" dirty="0" smtClean="0">
                  <a:solidFill>
                    <a:srgbClr val="000000"/>
                  </a:solidFill>
                  <a:ea typeface="ＭＳ Ｐゴシック" pitchFamily="34" charset="-128"/>
                </a:rPr>
                <a:t>chains</a:t>
              </a:r>
            </a:p>
            <a:p>
              <a:pPr marL="177800" lvl="1" indent="-177800">
                <a:spcBef>
                  <a:spcPct val="0"/>
                </a:spcBef>
                <a:spcAft>
                  <a:spcPts val="400"/>
                </a:spcAft>
                <a:buClr>
                  <a:srgbClr val="000000"/>
                </a:buClr>
                <a:buSzPct val="100000"/>
                <a:buFont typeface="Arial" pitchFamily="34" charset="0"/>
                <a:buChar char="•"/>
              </a:pPr>
              <a:r>
                <a:rPr lang="en-US" sz="1500" b="0" dirty="0" smtClean="0">
                  <a:solidFill>
                    <a:srgbClr val="000000"/>
                  </a:solidFill>
                  <a:ea typeface="ＭＳ Ｐゴシック" pitchFamily="34" charset="-128"/>
                </a:rPr>
                <a:t>Move </a:t>
              </a:r>
              <a:r>
                <a:rPr lang="en-US" sz="1500" b="0" dirty="0">
                  <a:solidFill>
                    <a:srgbClr val="000000"/>
                  </a:solidFill>
                  <a:ea typeface="ＭＳ Ｐゴシック" pitchFamily="34" charset="-128"/>
                </a:rPr>
                <a:t>towards redundant systems / supply </a:t>
              </a:r>
              <a:r>
                <a:rPr lang="en-US" sz="1500" b="0" dirty="0" smtClean="0">
                  <a:solidFill>
                    <a:srgbClr val="000000"/>
                  </a:solidFill>
                  <a:ea typeface="ＭＳ Ｐゴシック" pitchFamily="34" charset="-128"/>
                </a:rPr>
                <a:t>safety</a:t>
              </a:r>
            </a:p>
            <a:p>
              <a:pPr marL="177800" lvl="1" indent="-177800">
                <a:spcBef>
                  <a:spcPct val="0"/>
                </a:spcBef>
                <a:spcAft>
                  <a:spcPts val="400"/>
                </a:spcAft>
                <a:buClr>
                  <a:srgbClr val="000000"/>
                </a:buClr>
                <a:buSzPct val="100000"/>
                <a:buFont typeface="Arial" pitchFamily="34" charset="0"/>
                <a:buChar char="•"/>
              </a:pPr>
              <a:r>
                <a:rPr lang="en-US" sz="1500" b="0" dirty="0" smtClean="0">
                  <a:solidFill>
                    <a:srgbClr val="000000"/>
                  </a:solidFill>
                  <a:ea typeface="ＭＳ Ｐゴシック" pitchFamily="34" charset="-128"/>
                </a:rPr>
                <a:t>Quick </a:t>
              </a:r>
              <a:r>
                <a:rPr lang="en-US" sz="1500" b="0" dirty="0">
                  <a:solidFill>
                    <a:srgbClr val="000000"/>
                  </a:solidFill>
                  <a:ea typeface="ＭＳ Ｐゴシック" pitchFamily="34" charset="-128"/>
                </a:rPr>
                <a:t>reactions to production failures </a:t>
              </a:r>
            </a:p>
            <a:p>
              <a:pPr marL="177800" lvl="1" indent="-177800">
                <a:spcBef>
                  <a:spcPct val="0"/>
                </a:spcBef>
                <a:spcAft>
                  <a:spcPts val="400"/>
                </a:spcAft>
                <a:buClr>
                  <a:srgbClr val="000000"/>
                </a:buClr>
                <a:buSzPct val="100000"/>
                <a:buFont typeface="Arial" pitchFamily="34" charset="0"/>
                <a:buChar char="•"/>
              </a:pPr>
              <a:r>
                <a:rPr lang="en-US" sz="1500" b="0" dirty="0" smtClean="0">
                  <a:solidFill>
                    <a:srgbClr val="000000"/>
                  </a:solidFill>
                  <a:ea typeface="ＭＳ Ｐゴシック" pitchFamily="34" charset="-128"/>
                </a:rPr>
                <a:t>Disaster </a:t>
              </a:r>
              <a:r>
                <a:rPr lang="en-US" sz="1500" b="0" dirty="0">
                  <a:solidFill>
                    <a:srgbClr val="000000"/>
                  </a:solidFill>
                  <a:ea typeface="ＭＳ Ｐゴシック" pitchFamily="34" charset="-128"/>
                </a:rPr>
                <a:t>relief important</a:t>
              </a:r>
            </a:p>
          </p:txBody>
        </p:sp>
      </p:grpSp>
      <p:grpSp>
        <p:nvGrpSpPr>
          <p:cNvPr id="11" name="Group 7"/>
          <p:cNvGrpSpPr>
            <a:grpSpLocks/>
          </p:cNvGrpSpPr>
          <p:nvPr>
            <p:custDataLst>
              <p:tags r:id="rId4"/>
            </p:custDataLst>
          </p:nvPr>
        </p:nvGrpSpPr>
        <p:grpSpPr bwMode="auto">
          <a:xfrm>
            <a:off x="5432515" y="1390370"/>
            <a:ext cx="3086100" cy="4343401"/>
            <a:chOff x="3816" y="381"/>
            <a:chExt cx="1944" cy="3648"/>
          </a:xfrm>
        </p:grpSpPr>
        <p:sp>
          <p:nvSpPr>
            <p:cNvPr id="12" name="Abgerundetes Rechteck 30"/>
            <p:cNvSpPr>
              <a:spLocks noChangeArrowheads="1"/>
            </p:cNvSpPr>
            <p:nvPr/>
          </p:nvSpPr>
          <p:spPr bwMode="auto">
            <a:xfrm>
              <a:off x="3816" y="381"/>
              <a:ext cx="1944" cy="3648"/>
            </a:xfrm>
            <a:prstGeom prst="rect">
              <a:avLst/>
            </a:prstGeom>
            <a:solidFill>
              <a:srgbClr val="FFCC00">
                <a:alpha val="69804"/>
              </a:srgbClr>
            </a:solidFill>
            <a:ln>
              <a:noFill/>
            </a:ln>
            <a:extLst>
              <a:ext uri="{91240B29-F687-4F45-9708-019B960494DF}">
                <a14:hiddenLine xmlns:a14="http://schemas.microsoft.com/office/drawing/2010/main" w="28575">
                  <a:solidFill>
                    <a:srgbClr val="A3A3A3"/>
                  </a:solidFill>
                  <a:miter lim="800000"/>
                  <a:headEnd/>
                  <a:tailEnd/>
                </a14:hiddenLine>
              </a:ext>
            </a:extLst>
          </p:spPr>
          <p:txBody>
            <a:bodyPr lIns="0" tIns="0" rIns="0" bIns="0"/>
            <a:lstStyle/>
            <a:p>
              <a:pPr defTabSz="995363">
                <a:spcBef>
                  <a:spcPct val="0"/>
                </a:spcBef>
              </a:pPr>
              <a:endParaRPr lang="en-US" sz="1400" b="0">
                <a:solidFill>
                  <a:schemeClr val="accent2"/>
                </a:solidFill>
                <a:ea typeface="ＭＳ Ｐゴシック" pitchFamily="34" charset="-128"/>
              </a:endParaRPr>
            </a:p>
          </p:txBody>
        </p:sp>
        <p:sp>
          <p:nvSpPr>
            <p:cNvPr id="13" name="Textfeld 29"/>
            <p:cNvSpPr txBox="1">
              <a:spLocks noChangeArrowheads="1"/>
            </p:cNvSpPr>
            <p:nvPr/>
          </p:nvSpPr>
          <p:spPr bwMode="auto">
            <a:xfrm>
              <a:off x="4002" y="499"/>
              <a:ext cx="1555" cy="271"/>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b="1">
                  <a:solidFill>
                    <a:schemeClr val="tx1"/>
                  </a:solidFill>
                  <a:latin typeface="Arial" charset="0"/>
                </a:defRPr>
              </a:lvl1pPr>
              <a:lvl2pPr marL="742950" indent="-28575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pPr>
              <a:r>
                <a:rPr lang="en-US" sz="1500" dirty="0">
                  <a:solidFill>
                    <a:srgbClr val="D40511"/>
                  </a:solidFill>
                  <a:ea typeface="ＭＳ Ｐゴシック" pitchFamily="34" charset="-128"/>
                </a:rPr>
                <a:t>Logistics Implications</a:t>
              </a:r>
            </a:p>
          </p:txBody>
        </p:sp>
        <p:sp>
          <p:nvSpPr>
            <p:cNvPr id="14" name="Textfeld 29"/>
            <p:cNvSpPr txBox="1">
              <a:spLocks noChangeArrowheads="1"/>
            </p:cNvSpPr>
            <p:nvPr/>
          </p:nvSpPr>
          <p:spPr bwMode="auto">
            <a:xfrm>
              <a:off x="3897" y="821"/>
              <a:ext cx="1863" cy="3050"/>
            </a:xfrm>
            <a:prstGeom prst="rect">
              <a:avLst/>
            </a:prstGeom>
            <a:noFill/>
            <a:ln>
              <a:noFill/>
            </a:ln>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7800" indent="-177800">
                <a:defRPr sz="1200" b="1">
                  <a:solidFill>
                    <a:schemeClr val="tx1"/>
                  </a:solidFill>
                  <a:latin typeface="Arial" charset="0"/>
                </a:defRPr>
              </a:lvl1pPr>
              <a:lvl2pPr marL="371475" indent="-190500">
                <a:defRPr sz="1200" b="1">
                  <a:solidFill>
                    <a:schemeClr val="tx1"/>
                  </a:solidFill>
                  <a:latin typeface="Arial" charset="0"/>
                </a:defRPr>
              </a:lvl2pPr>
              <a:lvl3pPr marL="1143000" indent="-228600">
                <a:defRPr sz="1200" b="1">
                  <a:solidFill>
                    <a:schemeClr val="tx1"/>
                  </a:solidFill>
                  <a:latin typeface="Arial" charset="0"/>
                </a:defRPr>
              </a:lvl3pPr>
              <a:lvl4pPr marL="1600200" indent="-228600">
                <a:defRPr sz="1200" b="1">
                  <a:solidFill>
                    <a:schemeClr val="tx1"/>
                  </a:solidFill>
                  <a:latin typeface="Arial" charset="0"/>
                </a:defRPr>
              </a:lvl4pPr>
              <a:lvl5pPr marL="2057400" indent="-228600">
                <a:defRPr sz="1200" b="1">
                  <a:solidFill>
                    <a:schemeClr val="tx1"/>
                  </a:solidFill>
                  <a:latin typeface="Arial" charset="0"/>
                </a:defRPr>
              </a:lvl5pPr>
              <a:lvl6pPr marL="2514600" indent="-228600" eaLnBrk="0" fontAlgn="base" hangingPunct="0">
                <a:spcBef>
                  <a:spcPct val="50000"/>
                </a:spcBef>
                <a:spcAft>
                  <a:spcPct val="0"/>
                </a:spcAft>
                <a:defRPr sz="1200" b="1">
                  <a:solidFill>
                    <a:schemeClr val="tx1"/>
                  </a:solidFill>
                  <a:latin typeface="Arial" charset="0"/>
                </a:defRPr>
              </a:lvl6pPr>
              <a:lvl7pPr marL="2971800" indent="-228600" eaLnBrk="0" fontAlgn="base" hangingPunct="0">
                <a:spcBef>
                  <a:spcPct val="50000"/>
                </a:spcBef>
                <a:spcAft>
                  <a:spcPct val="0"/>
                </a:spcAft>
                <a:defRPr sz="1200" b="1">
                  <a:solidFill>
                    <a:schemeClr val="tx1"/>
                  </a:solidFill>
                  <a:latin typeface="Arial" charset="0"/>
                </a:defRPr>
              </a:lvl7pPr>
              <a:lvl8pPr marL="3429000" indent="-228600" eaLnBrk="0" fontAlgn="base" hangingPunct="0">
                <a:spcBef>
                  <a:spcPct val="50000"/>
                </a:spcBef>
                <a:spcAft>
                  <a:spcPct val="0"/>
                </a:spcAft>
                <a:defRPr sz="1200" b="1">
                  <a:solidFill>
                    <a:schemeClr val="tx1"/>
                  </a:solidFill>
                  <a:latin typeface="Arial" charset="0"/>
                </a:defRPr>
              </a:lvl8pPr>
              <a:lvl9pPr marL="3886200" indent="-228600" eaLnBrk="0" fontAlgn="base" hangingPunct="0">
                <a:spcBef>
                  <a:spcPct val="50000"/>
                </a:spcBef>
                <a:spcAft>
                  <a:spcPct val="0"/>
                </a:spcAft>
                <a:defRPr sz="1200" b="1">
                  <a:solidFill>
                    <a:schemeClr val="tx1"/>
                  </a:solidFill>
                  <a:latin typeface="Arial" charset="0"/>
                </a:defRPr>
              </a:lvl9pPr>
            </a:lstStyle>
            <a:p>
              <a:pPr>
                <a:spcBef>
                  <a:spcPct val="0"/>
                </a:spcBef>
                <a:spcAft>
                  <a:spcPts val="400"/>
                </a:spcAft>
                <a:buClr>
                  <a:srgbClr val="D40511"/>
                </a:buClr>
                <a:buSzPct val="100000"/>
                <a:buFont typeface="Arial" pitchFamily="34" charset="0"/>
                <a:buChar char="•"/>
              </a:pPr>
              <a:r>
                <a:rPr lang="en-US" sz="1500" b="0" dirty="0">
                  <a:solidFill>
                    <a:srgbClr val="D40511"/>
                  </a:solidFill>
                  <a:ea typeface="ＭＳ Ｐゴシック" pitchFamily="34" charset="-128"/>
                </a:rPr>
                <a:t>Supply security top </a:t>
              </a:r>
              <a:r>
                <a:rPr lang="en-US" sz="1500" b="0" dirty="0" smtClean="0">
                  <a:solidFill>
                    <a:srgbClr val="D40511"/>
                  </a:solidFill>
                  <a:ea typeface="ＭＳ Ｐゴシック" pitchFamily="34" charset="-128"/>
                </a:rPr>
                <a:t>priority</a:t>
              </a:r>
              <a:endParaRPr lang="en-US" sz="1500" b="0" dirty="0">
                <a:solidFill>
                  <a:srgbClr val="D40511"/>
                </a:solidFill>
                <a:ea typeface="ＭＳ Ｐゴシック" pitchFamily="34" charset="-128"/>
              </a:endParaRPr>
            </a:p>
            <a:p>
              <a:pPr>
                <a:spcBef>
                  <a:spcPct val="0"/>
                </a:spcBef>
                <a:spcAft>
                  <a:spcPts val="400"/>
                </a:spcAft>
                <a:buClr>
                  <a:srgbClr val="D40511"/>
                </a:buClr>
                <a:buSzPct val="100000"/>
                <a:buFont typeface="Arial" pitchFamily="34" charset="0"/>
                <a:buChar char="•"/>
              </a:pPr>
              <a:r>
                <a:rPr lang="en-US" sz="1500" b="0" dirty="0">
                  <a:solidFill>
                    <a:srgbClr val="D40511"/>
                  </a:solidFill>
                  <a:ea typeface="ＭＳ Ｐゴシック" pitchFamily="34" charset="-128"/>
                </a:rPr>
                <a:t>Shorter transport distances favor companies with regional roots </a:t>
              </a:r>
            </a:p>
            <a:p>
              <a:pPr>
                <a:spcBef>
                  <a:spcPct val="0"/>
                </a:spcBef>
                <a:spcAft>
                  <a:spcPts val="400"/>
                </a:spcAft>
                <a:buClr>
                  <a:srgbClr val="D40511"/>
                </a:buClr>
                <a:buSzPct val="100000"/>
                <a:buFont typeface="Arial" pitchFamily="34" charset="0"/>
                <a:buChar char="•"/>
              </a:pPr>
              <a:r>
                <a:rPr lang="en-US" sz="1500" b="0" dirty="0">
                  <a:solidFill>
                    <a:srgbClr val="D40511"/>
                  </a:solidFill>
                  <a:ea typeface="ＭＳ Ｐゴシック" pitchFamily="34" charset="-128"/>
                </a:rPr>
                <a:t>Logistics firms hold ready redundant </a:t>
              </a:r>
              <a:r>
                <a:rPr lang="en-US" sz="1500" b="0" dirty="0" smtClean="0">
                  <a:solidFill>
                    <a:srgbClr val="D40511"/>
                  </a:solidFill>
                  <a:ea typeface="ＭＳ Ｐゴシック" pitchFamily="34" charset="-128"/>
                </a:rPr>
                <a:t>capacities</a:t>
              </a:r>
              <a:endParaRPr lang="en-US" sz="1500" b="0" dirty="0">
                <a:ea typeface="ＭＳ Ｐゴシック" pitchFamily="34" charset="-128"/>
              </a:endParaRPr>
            </a:p>
            <a:p>
              <a:pPr marL="395288" lvl="1" indent="-214313">
                <a:spcBef>
                  <a:spcPct val="0"/>
                </a:spcBef>
                <a:spcAft>
                  <a:spcPts val="400"/>
                </a:spcAft>
                <a:buClr>
                  <a:srgbClr val="D40511"/>
                </a:buClr>
                <a:buSzPct val="80000"/>
                <a:buFont typeface="Courier New" pitchFamily="49" charset="0"/>
                <a:buChar char="o"/>
              </a:pPr>
              <a:r>
                <a:rPr lang="en-US" sz="1500" b="0" dirty="0">
                  <a:ea typeface="ＭＳ Ｐゴシック" pitchFamily="34" charset="-128"/>
                </a:rPr>
                <a:t>Warehouses as buffers instead of Just in </a:t>
              </a:r>
              <a:r>
                <a:rPr lang="en-US" sz="1500" b="0" dirty="0" smtClean="0">
                  <a:ea typeface="ＭＳ Ｐゴシック" pitchFamily="34" charset="-128"/>
                </a:rPr>
                <a:t>Time</a:t>
              </a:r>
              <a:endParaRPr lang="en-US" sz="1500" b="0" dirty="0">
                <a:ea typeface="ＭＳ Ｐゴシック" pitchFamily="34" charset="-128"/>
              </a:endParaRPr>
            </a:p>
            <a:p>
              <a:pPr marL="395288" lvl="1" indent="-214313">
                <a:spcBef>
                  <a:spcPct val="0"/>
                </a:spcBef>
                <a:spcAft>
                  <a:spcPts val="400"/>
                </a:spcAft>
                <a:buClr>
                  <a:srgbClr val="D40511"/>
                </a:buClr>
                <a:buSzPct val="80000"/>
                <a:buFont typeface="Courier New" pitchFamily="49" charset="0"/>
                <a:buChar char="o"/>
              </a:pPr>
              <a:r>
                <a:rPr lang="en-US" sz="1500" b="0" dirty="0">
                  <a:ea typeface="ＭＳ Ｐゴシック" pitchFamily="34" charset="-128"/>
                </a:rPr>
                <a:t>Truck, train and ship fleets used as backup </a:t>
              </a:r>
            </a:p>
            <a:p>
              <a:pPr>
                <a:spcBef>
                  <a:spcPct val="0"/>
                </a:spcBef>
                <a:spcAft>
                  <a:spcPts val="400"/>
                </a:spcAft>
                <a:buClr>
                  <a:srgbClr val="C00000"/>
                </a:buClr>
                <a:buSzPct val="100000"/>
                <a:buFont typeface="Arial" pitchFamily="34" charset="0"/>
                <a:buChar char="•"/>
              </a:pPr>
              <a:r>
                <a:rPr lang="en-US" sz="1500" b="0" dirty="0">
                  <a:solidFill>
                    <a:srgbClr val="D40511"/>
                  </a:solidFill>
                  <a:ea typeface="ＭＳ Ｐゴシック" pitchFamily="34" charset="-128"/>
                </a:rPr>
                <a:t>Major role for international providers &gt; financial </a:t>
              </a:r>
              <a:r>
                <a:rPr lang="en-US" sz="1500" b="0" dirty="0" smtClean="0">
                  <a:solidFill>
                    <a:srgbClr val="D40511"/>
                  </a:solidFill>
                  <a:ea typeface="ＭＳ Ｐゴシック" pitchFamily="34" charset="-128"/>
                </a:rPr>
                <a:t>strength</a:t>
              </a:r>
              <a:endParaRPr lang="en-US" sz="1500" b="0" dirty="0">
                <a:solidFill>
                  <a:srgbClr val="D40511"/>
                </a:solidFill>
                <a:ea typeface="ＭＳ Ｐゴシック" pitchFamily="34" charset="-128"/>
              </a:endParaRPr>
            </a:p>
            <a:p>
              <a:pPr>
                <a:spcBef>
                  <a:spcPct val="0"/>
                </a:spcBef>
                <a:spcAft>
                  <a:spcPts val="400"/>
                </a:spcAft>
                <a:buClr>
                  <a:srgbClr val="C00000"/>
                </a:buClr>
                <a:buSzPct val="100000"/>
                <a:buFont typeface="Arial" pitchFamily="34" charset="0"/>
                <a:buChar char="•"/>
              </a:pPr>
              <a:r>
                <a:rPr lang="en-US" sz="1500" b="0" dirty="0">
                  <a:solidFill>
                    <a:srgbClr val="D40511"/>
                  </a:solidFill>
                  <a:ea typeface="ＭＳ Ｐゴシック" pitchFamily="34" charset="-128"/>
                </a:rPr>
                <a:t>Disaster relief operations a successful business</a:t>
              </a:r>
            </a:p>
          </p:txBody>
        </p:sp>
      </p:grpSp>
      <p:sp>
        <p:nvSpPr>
          <p:cNvPr id="16" name="Right Bracket 15"/>
          <p:cNvSpPr/>
          <p:nvPr/>
        </p:nvSpPr>
        <p:spPr bwMode="auto">
          <a:xfrm flipH="1">
            <a:off x="568656" y="1066800"/>
            <a:ext cx="138752" cy="502920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7" name="Right Bracket 16"/>
          <p:cNvSpPr/>
          <p:nvPr/>
        </p:nvSpPr>
        <p:spPr bwMode="auto">
          <a:xfrm>
            <a:off x="3392600" y="1066800"/>
            <a:ext cx="138752" cy="502920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8" name="Right Bracket 17"/>
          <p:cNvSpPr/>
          <p:nvPr/>
        </p:nvSpPr>
        <p:spPr bwMode="auto">
          <a:xfrm flipH="1">
            <a:off x="5347648" y="1314736"/>
            <a:ext cx="138752" cy="448056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19" name="Right Bracket 18"/>
          <p:cNvSpPr/>
          <p:nvPr/>
        </p:nvSpPr>
        <p:spPr bwMode="auto">
          <a:xfrm>
            <a:off x="8465754" y="1314736"/>
            <a:ext cx="138752" cy="4480560"/>
          </a:xfrm>
          <a:prstGeom prst="rightBracket">
            <a:avLst>
              <a:gd name="adj" fmla="val 0"/>
            </a:avLst>
          </a:prstGeom>
          <a:noFill/>
          <a:ln w="57150" cap="flat" cmpd="sng" algn="ctr">
            <a:solidFill>
              <a:srgbClr val="FFCC00"/>
            </a:solidFill>
            <a:prstDash val="solid"/>
            <a:round/>
            <a:headEnd type="none" w="med" len="med"/>
            <a:tailEnd type="none" w="med" len="med"/>
          </a:ln>
          <a:effectLst/>
        </p:spPr>
        <p:txBody>
          <a:bodyPr vert="horz" wrap="none" lIns="144000" tIns="144000" rIns="144000" bIns="144000" numCol="1" rtlCol="0" anchor="ctr" anchorCtr="0" compatLnSpc="1">
            <a:prstTxWarp prst="textNoShape">
              <a:avLst/>
            </a:prstTxWarp>
          </a:bodyPr>
          <a:lstStyle/>
          <a:p>
            <a:pPr marL="0" marR="0" indent="0" algn="l" defTabSz="995363"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5201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000" fill="hold"/>
                                        <p:tgtEl>
                                          <p:spTgt spid="7"/>
                                        </p:tgtEl>
                                        <p:attrNameLst>
                                          <p:attrName>ppt_x</p:attrName>
                                        </p:attrNameLst>
                                      </p:cBhvr>
                                      <p:tavLst>
                                        <p:tav tm="0">
                                          <p:val>
                                            <p:strVal val="0-#ppt_w/2"/>
                                          </p:val>
                                        </p:tav>
                                        <p:tav tm="100000">
                                          <p:val>
                                            <p:strVal val="#ppt_x"/>
                                          </p:val>
                                        </p:tav>
                                      </p:tavLst>
                                    </p:anim>
                                    <p:anim calcmode="lin" valueType="num">
                                      <p:cBhvr additive="base">
                                        <p:cTn id="13"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8000" y="467999"/>
            <a:ext cx="8208000" cy="517839"/>
          </a:xfrm>
        </p:spPr>
        <p:txBody>
          <a:bodyPr/>
          <a:lstStyle/>
          <a:p>
            <a:r>
              <a:rPr lang="en-US" dirty="0"/>
              <a:t>Scenario </a:t>
            </a:r>
            <a:r>
              <a:rPr lang="en-US" dirty="0" smtClean="0"/>
              <a:t>5: </a:t>
            </a:r>
            <a:r>
              <a:rPr lang="en-US" sz="2000" dirty="0" smtClean="0"/>
              <a:t>Global </a:t>
            </a:r>
            <a:r>
              <a:rPr lang="en-US" sz="2000" dirty="0"/>
              <a:t>Resilience – Local Adaptation</a:t>
            </a:r>
            <a:br>
              <a:rPr lang="en-US" sz="2000" dirty="0"/>
            </a:br>
            <a:endParaRPr lang="en-US" sz="2000" dirty="0"/>
          </a:p>
        </p:txBody>
      </p:sp>
      <p:sp>
        <p:nvSpPr>
          <p:cNvPr id="5" name="Rectangle 19"/>
          <p:cNvSpPr txBox="1">
            <a:spLocks noChangeArrowheads="1"/>
          </p:cNvSpPr>
          <p:nvPr>
            <p:custDataLst>
              <p:tags r:id="rId1"/>
            </p:custDataLst>
          </p:nvPr>
        </p:nvSpPr>
        <p:spPr>
          <a:xfrm>
            <a:off x="468000" y="1276098"/>
            <a:ext cx="8208000" cy="637001"/>
          </a:xfrm>
          <a:prstGeom prst="rect">
            <a:avLst/>
          </a:prstGeom>
        </p:spPr>
        <p:txBody>
          <a:bodyPr vert="horz" lIns="0" tIns="0" rIns="0" bIns="0" rtlCol="0" anchor="t" anchorCtr="0">
            <a:noAutofit/>
          </a:bodyPr>
          <a:lstStyle>
            <a:lvl1pPr algn="l" rtl="0" eaLnBrk="0" fontAlgn="base" hangingPunct="0">
              <a:lnSpc>
                <a:spcPts val="3200"/>
              </a:lnSpc>
              <a:spcBef>
                <a:spcPct val="0"/>
              </a:spcBef>
              <a:spcAft>
                <a:spcPct val="0"/>
              </a:spcAft>
              <a:defRPr sz="2800" kern="1200" cap="all">
                <a:solidFill>
                  <a:srgbClr val="D40511"/>
                </a:solidFill>
                <a:latin typeface="+mj-lt"/>
                <a:ea typeface="+mj-ea"/>
                <a:cs typeface="+mj-cs"/>
              </a:defRPr>
            </a:lvl1pPr>
            <a:lvl2pPr algn="l" rtl="0" eaLnBrk="0" fontAlgn="base" hangingPunct="0">
              <a:lnSpc>
                <a:spcPts val="3200"/>
              </a:lnSpc>
              <a:spcBef>
                <a:spcPct val="0"/>
              </a:spcBef>
              <a:spcAft>
                <a:spcPct val="0"/>
              </a:spcAft>
              <a:defRPr sz="2800">
                <a:solidFill>
                  <a:srgbClr val="D40511"/>
                </a:solidFill>
                <a:latin typeface="Arial" pitchFamily="34" charset="0"/>
              </a:defRPr>
            </a:lvl2pPr>
            <a:lvl3pPr algn="l" rtl="0" eaLnBrk="0" fontAlgn="base" hangingPunct="0">
              <a:lnSpc>
                <a:spcPts val="3200"/>
              </a:lnSpc>
              <a:spcBef>
                <a:spcPct val="0"/>
              </a:spcBef>
              <a:spcAft>
                <a:spcPct val="0"/>
              </a:spcAft>
              <a:defRPr sz="2800">
                <a:solidFill>
                  <a:srgbClr val="D40511"/>
                </a:solidFill>
                <a:latin typeface="Arial" pitchFamily="34" charset="0"/>
              </a:defRPr>
            </a:lvl3pPr>
            <a:lvl4pPr algn="l" rtl="0" eaLnBrk="0" fontAlgn="base" hangingPunct="0">
              <a:lnSpc>
                <a:spcPts val="3200"/>
              </a:lnSpc>
              <a:spcBef>
                <a:spcPct val="0"/>
              </a:spcBef>
              <a:spcAft>
                <a:spcPct val="0"/>
              </a:spcAft>
              <a:defRPr sz="2800">
                <a:solidFill>
                  <a:srgbClr val="D40511"/>
                </a:solidFill>
                <a:latin typeface="Arial" pitchFamily="34" charset="0"/>
              </a:defRPr>
            </a:lvl4pPr>
            <a:lvl5pPr algn="l" rtl="0" eaLnBrk="0" fontAlgn="base" hangingPunct="0">
              <a:lnSpc>
                <a:spcPts val="3200"/>
              </a:lnSpc>
              <a:spcBef>
                <a:spcPct val="0"/>
              </a:spcBef>
              <a:spcAft>
                <a:spcPct val="0"/>
              </a:spcAft>
              <a:defRPr sz="2800">
                <a:solidFill>
                  <a:srgbClr val="D40511"/>
                </a:solidFill>
                <a:latin typeface="Arial" pitchFamily="34" charset="0"/>
              </a:defRPr>
            </a:lvl5pPr>
            <a:lvl6pPr marL="457200" algn="l" rtl="0" fontAlgn="base">
              <a:lnSpc>
                <a:spcPts val="3200"/>
              </a:lnSpc>
              <a:spcBef>
                <a:spcPct val="0"/>
              </a:spcBef>
              <a:spcAft>
                <a:spcPct val="0"/>
              </a:spcAft>
              <a:defRPr sz="2800">
                <a:solidFill>
                  <a:srgbClr val="D40511"/>
                </a:solidFill>
                <a:latin typeface="Arial" pitchFamily="34" charset="0"/>
              </a:defRPr>
            </a:lvl6pPr>
            <a:lvl7pPr marL="914400" algn="l" rtl="0" fontAlgn="base">
              <a:lnSpc>
                <a:spcPts val="3200"/>
              </a:lnSpc>
              <a:spcBef>
                <a:spcPct val="0"/>
              </a:spcBef>
              <a:spcAft>
                <a:spcPct val="0"/>
              </a:spcAft>
              <a:defRPr sz="2800">
                <a:solidFill>
                  <a:srgbClr val="D40511"/>
                </a:solidFill>
                <a:latin typeface="Arial" pitchFamily="34" charset="0"/>
              </a:defRPr>
            </a:lvl7pPr>
            <a:lvl8pPr marL="1371600" algn="l" rtl="0" fontAlgn="base">
              <a:lnSpc>
                <a:spcPts val="3200"/>
              </a:lnSpc>
              <a:spcBef>
                <a:spcPct val="0"/>
              </a:spcBef>
              <a:spcAft>
                <a:spcPct val="0"/>
              </a:spcAft>
              <a:defRPr sz="2800">
                <a:solidFill>
                  <a:srgbClr val="D40511"/>
                </a:solidFill>
                <a:latin typeface="Arial" pitchFamily="34" charset="0"/>
              </a:defRPr>
            </a:lvl8pPr>
            <a:lvl9pPr marL="1828800" algn="l" rtl="0" fontAlgn="base">
              <a:lnSpc>
                <a:spcPts val="3200"/>
              </a:lnSpc>
              <a:spcBef>
                <a:spcPct val="0"/>
              </a:spcBef>
              <a:spcAft>
                <a:spcPct val="0"/>
              </a:spcAft>
              <a:defRPr sz="2800">
                <a:solidFill>
                  <a:srgbClr val="D40511"/>
                </a:solidFill>
                <a:latin typeface="Arial" pitchFamily="34" charset="0"/>
              </a:defRPr>
            </a:lvl9pPr>
          </a:lstStyle>
          <a:p>
            <a:pPr eaLnBrk="1" hangingPunct="1"/>
            <a:r>
              <a:rPr lang="de-DE" smtClean="0">
                <a:solidFill>
                  <a:schemeClr val="bg1"/>
                </a:solidFill>
              </a:rPr>
              <a:t>Szenario 5: Global Resilience – Local Adaptation</a:t>
            </a:r>
          </a:p>
        </p:txBody>
      </p:sp>
      <p:pic>
        <p:nvPicPr>
          <p:cNvPr id="6" name="Picture 10" descr="Scenario-05"/>
          <p:cNvPicPr>
            <a:picLocks noChangeAspect="1" noChangeArrowheads="1"/>
          </p:cNvPicPr>
          <p:nvPr>
            <p:custDataLst>
              <p:tags r:id="rId2"/>
            </p:custDataLst>
          </p:nvPr>
        </p:nvPicPr>
        <p:blipFill rotWithShape="1">
          <a:blip r:embed="rId13">
            <a:extLst>
              <a:ext uri="{28A0092B-C50C-407E-A947-70E740481C1C}">
                <a14:useLocalDpi xmlns:a14="http://schemas.microsoft.com/office/drawing/2010/main" val="0"/>
              </a:ext>
            </a:extLst>
          </a:blip>
          <a:srcRect t="2958"/>
          <a:stretch/>
        </p:blipFill>
        <p:spPr bwMode="auto">
          <a:xfrm>
            <a:off x="401639" y="1066800"/>
            <a:ext cx="8340725"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2"/>
          <p:cNvSpPr>
            <a:spLocks noChangeArrowheads="1"/>
          </p:cNvSpPr>
          <p:nvPr>
            <p:custDataLst>
              <p:tags r:id="rId3"/>
            </p:custDataLst>
          </p:nvPr>
        </p:nvSpPr>
        <p:spPr bwMode="auto">
          <a:xfrm>
            <a:off x="0" y="3358348"/>
            <a:ext cx="9144000" cy="276999"/>
          </a:xfrm>
          <a:prstGeom prst="rect">
            <a:avLst/>
          </a:prstGeom>
          <a:solidFill>
            <a:schemeClr val="bg1">
              <a:alpha val="90979"/>
            </a:schemeClr>
          </a:solidFill>
          <a:ln>
            <a:noFill/>
          </a:ln>
          <a:effectLst/>
          <a:extLs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n-US"/>
          </a:p>
        </p:txBody>
      </p:sp>
      <p:pic>
        <p:nvPicPr>
          <p:cNvPr id="9" name="Picture 13" descr="Scenario-05_alle"/>
          <p:cNvPicPr>
            <a:picLocks noChangeAspect="1" noChangeArrowheads="1"/>
          </p:cNvPicPr>
          <p:nvPr>
            <p:custDataLst>
              <p:tags r:id="rId4"/>
            </p:custDataLst>
          </p:nvPr>
        </p:nvPicPr>
        <p:blipFill>
          <a:blip r:embed="rId14">
            <a:extLst>
              <a:ext uri="{28A0092B-C50C-407E-A947-70E740481C1C}">
                <a14:useLocalDpi xmlns:a14="http://schemas.microsoft.com/office/drawing/2010/main" val="0"/>
              </a:ext>
            </a:extLst>
          </a:blip>
          <a:srcRect/>
          <a:stretch>
            <a:fillRect/>
          </a:stretch>
        </p:blipFill>
        <p:spPr bwMode="auto">
          <a:xfrm>
            <a:off x="2346325" y="1874027"/>
            <a:ext cx="1487488" cy="985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4" descr="Scenario-05_alle"/>
          <p:cNvPicPr>
            <a:picLocks noChangeAspect="1" noChangeArrowheads="1"/>
          </p:cNvPicPr>
          <p:nvPr>
            <p:custDataLst>
              <p:tags r:id="rId5"/>
            </p:custDataLst>
          </p:nvPr>
        </p:nvPicPr>
        <p:blipFill>
          <a:blip r:embed="rId15">
            <a:extLst>
              <a:ext uri="{28A0092B-C50C-407E-A947-70E740481C1C}">
                <a14:useLocalDpi xmlns:a14="http://schemas.microsoft.com/office/drawing/2010/main" val="0"/>
              </a:ext>
            </a:extLst>
          </a:blip>
          <a:srcRect/>
          <a:stretch>
            <a:fillRect/>
          </a:stretch>
        </p:blipFill>
        <p:spPr bwMode="auto">
          <a:xfrm>
            <a:off x="1395477" y="4689371"/>
            <a:ext cx="1489075" cy="1031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7" descr="Scenario-05_alle"/>
          <p:cNvPicPr>
            <a:picLocks noChangeAspect="1" noChangeArrowheads="1"/>
          </p:cNvPicPr>
          <p:nvPr>
            <p:custDataLst>
              <p:tags r:id="rId6"/>
            </p:custDataLst>
          </p:nvPr>
        </p:nvPicPr>
        <p:blipFill>
          <a:blip r:embed="rId16">
            <a:extLst>
              <a:ext uri="{28A0092B-C50C-407E-A947-70E740481C1C}">
                <a14:useLocalDpi xmlns:a14="http://schemas.microsoft.com/office/drawing/2010/main" val="0"/>
              </a:ext>
            </a:extLst>
          </a:blip>
          <a:srcRect/>
          <a:stretch>
            <a:fillRect/>
          </a:stretch>
        </p:blipFill>
        <p:spPr bwMode="auto">
          <a:xfrm>
            <a:off x="7354836" y="3441457"/>
            <a:ext cx="1414463" cy="1040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8" descr="Scenario-05_alle"/>
          <p:cNvPicPr>
            <a:picLocks noChangeAspect="1" noChangeArrowheads="1"/>
          </p:cNvPicPr>
          <p:nvPr>
            <p:custDataLst>
              <p:tags r:id="rId7"/>
            </p:custDataLst>
          </p:nvPr>
        </p:nvPicPr>
        <p:blipFill>
          <a:blip>
            <a:extLst>
              <a:ext uri="{28A0092B-C50C-407E-A947-70E740481C1C}">
                <a14:useLocalDpi xmlns:a14="http://schemas.microsoft.com/office/drawing/2010/main" val="0"/>
              </a:ext>
            </a:extLst>
          </a:blip>
          <a:srcRect/>
          <a:stretch>
            <a:fillRect/>
          </a:stretch>
        </p:blipFill>
        <p:spPr bwMode="auto">
          <a:xfrm>
            <a:off x="6553943" y="1764666"/>
            <a:ext cx="1508125" cy="1004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9"/>
          <p:cNvSpPr>
            <a:spLocks noChangeArrowheads="1"/>
          </p:cNvSpPr>
          <p:nvPr>
            <p:custDataLst>
              <p:tags r:id="rId8"/>
            </p:custDataLst>
          </p:nvPr>
        </p:nvSpPr>
        <p:spPr bwMode="auto">
          <a:xfrm>
            <a:off x="2273302" y="4148120"/>
            <a:ext cx="2134926" cy="470788"/>
          </a:xfrm>
          <a:prstGeom prst="wedgeRoundRectCallout">
            <a:avLst>
              <a:gd name="adj1" fmla="val -55244"/>
              <a:gd name="adj2" fmla="val 140771"/>
              <a:gd name="adj3" fmla="val 16667"/>
            </a:avLst>
          </a:prstGeom>
          <a:solidFill>
            <a:srgbClr val="FFCC00">
              <a:alpha val="80000"/>
            </a:srgbClr>
          </a:solidFill>
          <a:ln w="9525">
            <a:noFill/>
            <a:miter lim="800000"/>
            <a:headEnd/>
            <a:tailEnd/>
          </a:ln>
          <a:effectLst/>
          <a:extLst/>
        </p:spPr>
        <p:txBody>
          <a:bodyPr lIns="72000" tIns="54000" rIns="54000" bIns="54000" anchor="ctr"/>
          <a:lstStyle/>
          <a:p>
            <a:pPr algn="ctr" defTabSz="995363">
              <a:spcBef>
                <a:spcPct val="0"/>
              </a:spcBef>
            </a:pPr>
            <a:r>
              <a:rPr lang="en-US" sz="1200" b="0" dirty="0"/>
              <a:t>Transport capacities stand ready for emergencies</a:t>
            </a:r>
          </a:p>
        </p:txBody>
      </p:sp>
      <p:sp>
        <p:nvSpPr>
          <p:cNvPr id="14" name="AutoShape 10"/>
          <p:cNvSpPr>
            <a:spLocks noChangeArrowheads="1"/>
          </p:cNvSpPr>
          <p:nvPr>
            <p:custDataLst>
              <p:tags r:id="rId9"/>
            </p:custDataLst>
          </p:nvPr>
        </p:nvSpPr>
        <p:spPr bwMode="auto">
          <a:xfrm>
            <a:off x="6550924" y="1023183"/>
            <a:ext cx="2125075" cy="796075"/>
          </a:xfrm>
          <a:prstGeom prst="wedgeRoundRectCallout">
            <a:avLst>
              <a:gd name="adj1" fmla="val -47705"/>
              <a:gd name="adj2" fmla="val 91421"/>
              <a:gd name="adj3" fmla="val 16667"/>
            </a:avLst>
          </a:prstGeom>
          <a:solidFill>
            <a:srgbClr val="FFCC00">
              <a:alpha val="80000"/>
            </a:srgbClr>
          </a:solidFill>
          <a:ln w="9525">
            <a:noFill/>
            <a:miter lim="800000"/>
            <a:headEnd/>
            <a:tailEnd/>
          </a:ln>
          <a:effectLst/>
          <a:extLst/>
        </p:spPr>
        <p:txBody>
          <a:bodyPr lIns="72000" tIns="54000" rIns="54000" bIns="54000" anchor="ctr"/>
          <a:lstStyle/>
          <a:p>
            <a:pPr algn="ctr" defTabSz="995363">
              <a:spcBef>
                <a:spcPct val="0"/>
              </a:spcBef>
            </a:pPr>
            <a:r>
              <a:rPr lang="en-US" sz="1200" b="0" dirty="0"/>
              <a:t>Emergency logistics providers offer comprehensive </a:t>
            </a:r>
            <a:endParaRPr lang="en-US" sz="1200" b="0" dirty="0" smtClean="0"/>
          </a:p>
          <a:p>
            <a:pPr algn="ctr" defTabSz="995363">
              <a:spcBef>
                <a:spcPct val="0"/>
              </a:spcBef>
            </a:pPr>
            <a:r>
              <a:rPr lang="en-US" sz="1200" b="0" dirty="0" smtClean="0"/>
              <a:t>disaster </a:t>
            </a:r>
            <a:r>
              <a:rPr lang="en-US" sz="1200" b="0" dirty="0"/>
              <a:t>response </a:t>
            </a:r>
          </a:p>
        </p:txBody>
      </p:sp>
      <p:sp>
        <p:nvSpPr>
          <p:cNvPr id="15" name="AutoShape 11"/>
          <p:cNvSpPr>
            <a:spLocks noChangeArrowheads="1"/>
          </p:cNvSpPr>
          <p:nvPr>
            <p:custDataLst>
              <p:tags r:id="rId10"/>
            </p:custDataLst>
          </p:nvPr>
        </p:nvSpPr>
        <p:spPr bwMode="auto">
          <a:xfrm>
            <a:off x="5671010" y="2859423"/>
            <a:ext cx="1759828" cy="721977"/>
          </a:xfrm>
          <a:prstGeom prst="wedgeRoundRectCallout">
            <a:avLst>
              <a:gd name="adj1" fmla="val 63135"/>
              <a:gd name="adj2" fmla="val 117482"/>
              <a:gd name="adj3" fmla="val 16667"/>
            </a:avLst>
          </a:prstGeom>
          <a:solidFill>
            <a:srgbClr val="FFCC00">
              <a:alpha val="80000"/>
            </a:srgbClr>
          </a:solidFill>
          <a:ln w="9525">
            <a:noFill/>
            <a:miter lim="800000"/>
            <a:headEnd/>
            <a:tailEnd/>
          </a:ln>
          <a:effectLst/>
          <a:extLst/>
        </p:spPr>
        <p:txBody>
          <a:bodyPr lIns="72000" tIns="54000" rIns="54000" bIns="54000" anchor="ctr"/>
          <a:lstStyle/>
          <a:p>
            <a:pPr algn="ctr" defTabSz="995363">
              <a:spcBef>
                <a:spcPct val="0"/>
              </a:spcBef>
            </a:pPr>
            <a:r>
              <a:rPr lang="en-US" sz="1200" b="0" dirty="0"/>
              <a:t>Many areas frequently threatened by disasters</a:t>
            </a:r>
          </a:p>
        </p:txBody>
      </p:sp>
      <p:sp>
        <p:nvSpPr>
          <p:cNvPr id="16" name="AutoShape 12"/>
          <p:cNvSpPr>
            <a:spLocks noChangeArrowheads="1"/>
          </p:cNvSpPr>
          <p:nvPr>
            <p:custDataLst>
              <p:tags r:id="rId11"/>
            </p:custDataLst>
          </p:nvPr>
        </p:nvSpPr>
        <p:spPr bwMode="auto">
          <a:xfrm>
            <a:off x="859809" y="3021456"/>
            <a:ext cx="2024743" cy="712344"/>
          </a:xfrm>
          <a:prstGeom prst="wedgeRoundRectCallout">
            <a:avLst>
              <a:gd name="adj1" fmla="val 50102"/>
              <a:gd name="adj2" fmla="val -116245"/>
              <a:gd name="adj3" fmla="val 16667"/>
            </a:avLst>
          </a:prstGeom>
          <a:solidFill>
            <a:srgbClr val="FFCC00">
              <a:alpha val="80000"/>
            </a:srgbClr>
          </a:solidFill>
          <a:ln w="9525">
            <a:noFill/>
            <a:miter lim="800000"/>
            <a:headEnd/>
            <a:tailEnd/>
          </a:ln>
          <a:effectLst/>
          <a:extLst/>
        </p:spPr>
        <p:txBody>
          <a:bodyPr lIns="72000" tIns="54000" rIns="54000" bIns="54000" anchor="ctr"/>
          <a:lstStyle/>
          <a:p>
            <a:pPr algn="ctr" defTabSz="995363">
              <a:spcBef>
                <a:spcPct val="0"/>
              </a:spcBef>
            </a:pPr>
            <a:r>
              <a:rPr lang="en-US" sz="1200" b="0" dirty="0"/>
              <a:t>Huge warehouse structures located close to manufacturer as buffers</a:t>
            </a:r>
          </a:p>
        </p:txBody>
      </p:sp>
    </p:spTree>
    <p:extLst>
      <p:ext uri="{BB962C8B-B14F-4D97-AF65-F5344CB8AC3E}">
        <p14:creationId xmlns:p14="http://schemas.microsoft.com/office/powerpoint/2010/main" val="3450863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31" presetClass="entr" presetSubtype="0" fill="hold" nodeType="afterEffect">
                                  <p:stCondLst>
                                    <p:cond delay="500"/>
                                  </p:stCondLst>
                                  <p:iterate type="lt">
                                    <p:tmPct val="5000"/>
                                  </p:iterate>
                                  <p:childTnLst>
                                    <p:set>
                                      <p:cBhvr>
                                        <p:cTn id="10" dur="1" fill="hold">
                                          <p:stCondLst>
                                            <p:cond delay="0"/>
                                          </p:stCondLst>
                                        </p:cTn>
                                        <p:tgtEl>
                                          <p:spTgt spid="9"/>
                                        </p:tgtEl>
                                        <p:attrNameLst>
                                          <p:attrName>style.visibility</p:attrName>
                                        </p:attrNameLst>
                                      </p:cBhvr>
                                      <p:to>
                                        <p:strVal val="visible"/>
                                      </p:to>
                                    </p:set>
                                    <p:anim calcmode="lin" valueType="num">
                                      <p:cBhvr>
                                        <p:cTn id="11" dur="1000" fill="hold"/>
                                        <p:tgtEl>
                                          <p:spTgt spid="9"/>
                                        </p:tgtEl>
                                        <p:attrNameLst>
                                          <p:attrName>ppt_w</p:attrName>
                                        </p:attrNameLst>
                                      </p:cBhvr>
                                      <p:tavLst>
                                        <p:tav tm="0">
                                          <p:val>
                                            <p:fltVal val="0"/>
                                          </p:val>
                                        </p:tav>
                                        <p:tav tm="100000">
                                          <p:val>
                                            <p:strVal val="#ppt_w"/>
                                          </p:val>
                                        </p:tav>
                                      </p:tavLst>
                                    </p:anim>
                                    <p:anim calcmode="lin" valueType="num">
                                      <p:cBhvr>
                                        <p:cTn id="12" dur="1000" fill="hold"/>
                                        <p:tgtEl>
                                          <p:spTgt spid="9"/>
                                        </p:tgtEl>
                                        <p:attrNameLst>
                                          <p:attrName>ppt_h</p:attrName>
                                        </p:attrNameLst>
                                      </p:cBhvr>
                                      <p:tavLst>
                                        <p:tav tm="0">
                                          <p:val>
                                            <p:fltVal val="0"/>
                                          </p:val>
                                        </p:tav>
                                        <p:tav tm="100000">
                                          <p:val>
                                            <p:strVal val="#ppt_h"/>
                                          </p:val>
                                        </p:tav>
                                      </p:tavLst>
                                    </p:anim>
                                    <p:anim calcmode="lin" valueType="num">
                                      <p:cBhvr>
                                        <p:cTn id="13" dur="1000" fill="hold"/>
                                        <p:tgtEl>
                                          <p:spTgt spid="9"/>
                                        </p:tgtEl>
                                        <p:attrNameLst>
                                          <p:attrName>style.rotation</p:attrName>
                                        </p:attrNameLst>
                                      </p:cBhvr>
                                      <p:tavLst>
                                        <p:tav tm="0">
                                          <p:val>
                                            <p:fltVal val="90"/>
                                          </p:val>
                                        </p:tav>
                                        <p:tav tm="100000">
                                          <p:val>
                                            <p:fltVal val="0"/>
                                          </p:val>
                                        </p:tav>
                                      </p:tavLst>
                                    </p:anim>
                                    <p:animEffect transition="in" filter="fade">
                                      <p:cBhvr>
                                        <p:cTn id="14" dur="1000"/>
                                        <p:tgtEl>
                                          <p:spTgt spid="9"/>
                                        </p:tgtEl>
                                      </p:cBhvr>
                                    </p:animEffect>
                                  </p:childTnLst>
                                </p:cTn>
                              </p:par>
                            </p:childTnLst>
                          </p:cTn>
                        </p:par>
                        <p:par>
                          <p:cTn id="15" fill="hold">
                            <p:stCondLst>
                              <p:cond delay="3500"/>
                            </p:stCondLst>
                            <p:childTnLst>
                              <p:par>
                                <p:cTn id="16" presetID="53"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iterate type="lt">
                                    <p:tmPct val="5000"/>
                                  </p:iterate>
                                  <p:childTnLst>
                                    <p:set>
                                      <p:cBhvr>
                                        <p:cTn id="24" dur="1" fill="hold">
                                          <p:stCondLst>
                                            <p:cond delay="0"/>
                                          </p:stCondLst>
                                        </p:cTn>
                                        <p:tgtEl>
                                          <p:spTgt spid="11"/>
                                        </p:tgtEl>
                                        <p:attrNameLst>
                                          <p:attrName>style.visibility</p:attrName>
                                        </p:attrNameLst>
                                      </p:cBhvr>
                                      <p:to>
                                        <p:strVal val="visible"/>
                                      </p:to>
                                    </p:set>
                                    <p:anim calcmode="lin" valueType="num">
                                      <p:cBhvr>
                                        <p:cTn id="25" dur="1000" fill="hold"/>
                                        <p:tgtEl>
                                          <p:spTgt spid="11"/>
                                        </p:tgtEl>
                                        <p:attrNameLst>
                                          <p:attrName>ppt_w</p:attrName>
                                        </p:attrNameLst>
                                      </p:cBhvr>
                                      <p:tavLst>
                                        <p:tav tm="0">
                                          <p:val>
                                            <p:fltVal val="0"/>
                                          </p:val>
                                        </p:tav>
                                        <p:tav tm="100000">
                                          <p:val>
                                            <p:strVal val="#ppt_w"/>
                                          </p:val>
                                        </p:tav>
                                      </p:tavLst>
                                    </p:anim>
                                    <p:anim calcmode="lin" valueType="num">
                                      <p:cBhvr>
                                        <p:cTn id="26" dur="1000" fill="hold"/>
                                        <p:tgtEl>
                                          <p:spTgt spid="11"/>
                                        </p:tgtEl>
                                        <p:attrNameLst>
                                          <p:attrName>ppt_h</p:attrName>
                                        </p:attrNameLst>
                                      </p:cBhvr>
                                      <p:tavLst>
                                        <p:tav tm="0">
                                          <p:val>
                                            <p:fltVal val="0"/>
                                          </p:val>
                                        </p:tav>
                                        <p:tav tm="100000">
                                          <p:val>
                                            <p:strVal val="#ppt_h"/>
                                          </p:val>
                                        </p:tav>
                                      </p:tavLst>
                                    </p:anim>
                                    <p:anim calcmode="lin" valueType="num">
                                      <p:cBhvr>
                                        <p:cTn id="27" dur="1000" fill="hold"/>
                                        <p:tgtEl>
                                          <p:spTgt spid="11"/>
                                        </p:tgtEl>
                                        <p:attrNameLst>
                                          <p:attrName>style.rotation</p:attrName>
                                        </p:attrNameLst>
                                      </p:cBhvr>
                                      <p:tavLst>
                                        <p:tav tm="0">
                                          <p:val>
                                            <p:fltVal val="90"/>
                                          </p:val>
                                        </p:tav>
                                        <p:tav tm="100000">
                                          <p:val>
                                            <p:fltVal val="0"/>
                                          </p:val>
                                        </p:tav>
                                      </p:tavLst>
                                    </p:anim>
                                    <p:animEffect transition="in" filter="fade">
                                      <p:cBhvr>
                                        <p:cTn id="28" dur="1000"/>
                                        <p:tgtEl>
                                          <p:spTgt spid="11"/>
                                        </p:tgtEl>
                                      </p:cBhvr>
                                    </p:animEffect>
                                  </p:childTnLst>
                                </p:cTn>
                              </p:par>
                            </p:childTnLst>
                          </p:cTn>
                        </p:par>
                        <p:par>
                          <p:cTn id="29" fill="hold">
                            <p:stCondLst>
                              <p:cond delay="1000"/>
                            </p:stCondLst>
                            <p:childTnLst>
                              <p:par>
                                <p:cTn id="30" presetID="53"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9" presetClass="emph" presetSubtype="0" grpId="1" nodeType="withEffect">
                                  <p:stCondLst>
                                    <p:cond delay="0"/>
                                  </p:stCondLst>
                                  <p:childTnLst>
                                    <p:set>
                                      <p:cBhvr rctx="PPT">
                                        <p:cTn id="36" dur="indefinite"/>
                                        <p:tgtEl>
                                          <p:spTgt spid="16"/>
                                        </p:tgtEl>
                                        <p:attrNameLst>
                                          <p:attrName>style.opacity</p:attrName>
                                        </p:attrNameLst>
                                      </p:cBhvr>
                                      <p:to>
                                        <p:strVal val="0.25"/>
                                      </p:to>
                                    </p:set>
                                    <p:animEffect filter="image" prLst="opacity: 0.25">
                                      <p:cBhvr rctx="IE">
                                        <p:cTn id="37" dur="indefinite"/>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iterate type="lt">
                                    <p:tmPct val="5000"/>
                                  </p:iterate>
                                  <p:childTnLst>
                                    <p:set>
                                      <p:cBhvr>
                                        <p:cTn id="41" dur="1" fill="hold">
                                          <p:stCondLst>
                                            <p:cond delay="0"/>
                                          </p:stCondLst>
                                        </p:cTn>
                                        <p:tgtEl>
                                          <p:spTgt spid="12"/>
                                        </p:tgtEl>
                                        <p:attrNameLst>
                                          <p:attrName>style.visibility</p:attrName>
                                        </p:attrNameLst>
                                      </p:cBhvr>
                                      <p:to>
                                        <p:strVal val="visible"/>
                                      </p:to>
                                    </p:set>
                                    <p:anim calcmode="lin" valueType="num">
                                      <p:cBhvr>
                                        <p:cTn id="42" dur="1000" fill="hold"/>
                                        <p:tgtEl>
                                          <p:spTgt spid="12"/>
                                        </p:tgtEl>
                                        <p:attrNameLst>
                                          <p:attrName>ppt_w</p:attrName>
                                        </p:attrNameLst>
                                      </p:cBhvr>
                                      <p:tavLst>
                                        <p:tav tm="0">
                                          <p:val>
                                            <p:fltVal val="0"/>
                                          </p:val>
                                        </p:tav>
                                        <p:tav tm="100000">
                                          <p:val>
                                            <p:strVal val="#ppt_w"/>
                                          </p:val>
                                        </p:tav>
                                      </p:tavLst>
                                    </p:anim>
                                    <p:anim calcmode="lin" valueType="num">
                                      <p:cBhvr>
                                        <p:cTn id="43" dur="1000" fill="hold"/>
                                        <p:tgtEl>
                                          <p:spTgt spid="12"/>
                                        </p:tgtEl>
                                        <p:attrNameLst>
                                          <p:attrName>ppt_h</p:attrName>
                                        </p:attrNameLst>
                                      </p:cBhvr>
                                      <p:tavLst>
                                        <p:tav tm="0">
                                          <p:val>
                                            <p:fltVal val="0"/>
                                          </p:val>
                                        </p:tav>
                                        <p:tav tm="100000">
                                          <p:val>
                                            <p:strVal val="#ppt_h"/>
                                          </p:val>
                                        </p:tav>
                                      </p:tavLst>
                                    </p:anim>
                                    <p:anim calcmode="lin" valueType="num">
                                      <p:cBhvr>
                                        <p:cTn id="44" dur="1000" fill="hold"/>
                                        <p:tgtEl>
                                          <p:spTgt spid="12"/>
                                        </p:tgtEl>
                                        <p:attrNameLst>
                                          <p:attrName>style.rotation</p:attrName>
                                        </p:attrNameLst>
                                      </p:cBhvr>
                                      <p:tavLst>
                                        <p:tav tm="0">
                                          <p:val>
                                            <p:fltVal val="90"/>
                                          </p:val>
                                        </p:tav>
                                        <p:tav tm="100000">
                                          <p:val>
                                            <p:fltVal val="0"/>
                                          </p:val>
                                        </p:tav>
                                      </p:tavLst>
                                    </p:anim>
                                    <p:animEffect transition="in" filter="fade">
                                      <p:cBhvr>
                                        <p:cTn id="45" dur="1000"/>
                                        <p:tgtEl>
                                          <p:spTgt spid="12"/>
                                        </p:tgtEl>
                                      </p:cBhvr>
                                    </p:animEffect>
                                  </p:childTnLst>
                                </p:cTn>
                              </p:par>
                            </p:childTnLst>
                          </p:cTn>
                        </p:par>
                        <p:par>
                          <p:cTn id="46" fill="hold">
                            <p:stCondLst>
                              <p:cond delay="1000"/>
                            </p:stCondLst>
                            <p:childTnLst>
                              <p:par>
                                <p:cTn id="47" presetID="53"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9" presetClass="emph" presetSubtype="0" grpId="1" nodeType="withEffect">
                                  <p:stCondLst>
                                    <p:cond delay="0"/>
                                  </p:stCondLst>
                                  <p:childTnLst>
                                    <p:set>
                                      <p:cBhvr rctx="PPT">
                                        <p:cTn id="53" dur="indefinite"/>
                                        <p:tgtEl>
                                          <p:spTgt spid="15"/>
                                        </p:tgtEl>
                                        <p:attrNameLst>
                                          <p:attrName>style.opacity</p:attrName>
                                        </p:attrNameLst>
                                      </p:cBhvr>
                                      <p:to>
                                        <p:strVal val="0.25"/>
                                      </p:to>
                                    </p:set>
                                    <p:animEffect filter="image" prLst="opacity: 0.25">
                                      <p:cBhvr rctx="IE">
                                        <p:cTn id="54" dur="indefinite"/>
                                        <p:tgtEl>
                                          <p:spTgt spid="15"/>
                                        </p:tgtEl>
                                      </p:cBhvr>
                                    </p:animEffect>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nodeType="clickEffect">
                                  <p:stCondLst>
                                    <p:cond delay="0"/>
                                  </p:stCondLst>
                                  <p:iterate type="lt">
                                    <p:tmPct val="5000"/>
                                  </p:iterate>
                                  <p:childTnLst>
                                    <p:set>
                                      <p:cBhvr>
                                        <p:cTn id="58" dur="1" fill="hold">
                                          <p:stCondLst>
                                            <p:cond delay="0"/>
                                          </p:stCondLst>
                                        </p:cTn>
                                        <p:tgtEl>
                                          <p:spTgt spid="10"/>
                                        </p:tgtEl>
                                        <p:attrNameLst>
                                          <p:attrName>style.visibility</p:attrName>
                                        </p:attrNameLst>
                                      </p:cBhvr>
                                      <p:to>
                                        <p:strVal val="visible"/>
                                      </p:to>
                                    </p:set>
                                    <p:anim calcmode="lin" valueType="num">
                                      <p:cBhvr>
                                        <p:cTn id="59" dur="1000" fill="hold"/>
                                        <p:tgtEl>
                                          <p:spTgt spid="10"/>
                                        </p:tgtEl>
                                        <p:attrNameLst>
                                          <p:attrName>ppt_w</p:attrName>
                                        </p:attrNameLst>
                                      </p:cBhvr>
                                      <p:tavLst>
                                        <p:tav tm="0">
                                          <p:val>
                                            <p:fltVal val="0"/>
                                          </p:val>
                                        </p:tav>
                                        <p:tav tm="100000">
                                          <p:val>
                                            <p:strVal val="#ppt_w"/>
                                          </p:val>
                                        </p:tav>
                                      </p:tavLst>
                                    </p:anim>
                                    <p:anim calcmode="lin" valueType="num">
                                      <p:cBhvr>
                                        <p:cTn id="60" dur="1000" fill="hold"/>
                                        <p:tgtEl>
                                          <p:spTgt spid="10"/>
                                        </p:tgtEl>
                                        <p:attrNameLst>
                                          <p:attrName>ppt_h</p:attrName>
                                        </p:attrNameLst>
                                      </p:cBhvr>
                                      <p:tavLst>
                                        <p:tav tm="0">
                                          <p:val>
                                            <p:fltVal val="0"/>
                                          </p:val>
                                        </p:tav>
                                        <p:tav tm="100000">
                                          <p:val>
                                            <p:strVal val="#ppt_h"/>
                                          </p:val>
                                        </p:tav>
                                      </p:tavLst>
                                    </p:anim>
                                    <p:anim calcmode="lin" valueType="num">
                                      <p:cBhvr>
                                        <p:cTn id="61" dur="1000" fill="hold"/>
                                        <p:tgtEl>
                                          <p:spTgt spid="10"/>
                                        </p:tgtEl>
                                        <p:attrNameLst>
                                          <p:attrName>style.rotation</p:attrName>
                                        </p:attrNameLst>
                                      </p:cBhvr>
                                      <p:tavLst>
                                        <p:tav tm="0">
                                          <p:val>
                                            <p:fltVal val="90"/>
                                          </p:val>
                                        </p:tav>
                                        <p:tav tm="100000">
                                          <p:val>
                                            <p:fltVal val="0"/>
                                          </p:val>
                                        </p:tav>
                                      </p:tavLst>
                                    </p:anim>
                                    <p:animEffect transition="in" filter="fade">
                                      <p:cBhvr>
                                        <p:cTn id="62" dur="1000"/>
                                        <p:tgtEl>
                                          <p:spTgt spid="10"/>
                                        </p:tgtEl>
                                      </p:cBhvr>
                                    </p:animEffect>
                                  </p:childTnLst>
                                </p:cTn>
                              </p:par>
                            </p:childTnLst>
                          </p:cTn>
                        </p:par>
                        <p:par>
                          <p:cTn id="63" fill="hold">
                            <p:stCondLst>
                              <p:cond delay="1000"/>
                            </p:stCondLst>
                            <p:childTnLst>
                              <p:par>
                                <p:cTn id="64" presetID="53" presetClass="entr" presetSubtype="0"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Effect transition="in" filter="fade">
                                      <p:cBhvr>
                                        <p:cTn id="68" dur="500"/>
                                        <p:tgtEl>
                                          <p:spTgt spid="13"/>
                                        </p:tgtEl>
                                      </p:cBhvr>
                                    </p:animEffect>
                                  </p:childTnLst>
                                </p:cTn>
                              </p:par>
                              <p:par>
                                <p:cTn id="69" presetID="9" presetClass="emph" presetSubtype="0" grpId="1" nodeType="withEffect">
                                  <p:stCondLst>
                                    <p:cond delay="0"/>
                                  </p:stCondLst>
                                  <p:childTnLst>
                                    <p:set>
                                      <p:cBhvr rctx="PPT">
                                        <p:cTn id="70" dur="indefinite"/>
                                        <p:tgtEl>
                                          <p:spTgt spid="14"/>
                                        </p:tgtEl>
                                        <p:attrNameLst>
                                          <p:attrName>style.opacity</p:attrName>
                                        </p:attrNameLst>
                                      </p:cBhvr>
                                      <p:to>
                                        <p:strVal val="0.25"/>
                                      </p:to>
                                    </p:set>
                                    <p:animEffect filter="image" prLst="opacity: 0.25">
                                      <p:cBhvr rctx="IE">
                                        <p:cTn id="71" dur="indefinite"/>
                                        <p:tgtEl>
                                          <p:spTgt spid="14"/>
                                        </p:tgtEl>
                                      </p:cBhvr>
                                    </p:animEffect>
                                  </p:childTnLst>
                                </p:cTn>
                              </p:par>
                            </p:childTnLst>
                          </p:cTn>
                        </p:par>
                      </p:childTnLst>
                    </p:cTn>
                  </p:par>
                  <p:par>
                    <p:cTn id="72" fill="hold">
                      <p:stCondLst>
                        <p:cond delay="indefinite"/>
                      </p:stCondLst>
                      <p:childTnLst>
                        <p:par>
                          <p:cTn id="73" fill="hold">
                            <p:stCondLst>
                              <p:cond delay="0"/>
                            </p:stCondLst>
                            <p:childTnLst>
                              <p:par>
                                <p:cTn id="74" presetID="9" presetClass="emph" presetSubtype="0" grpId="1" nodeType="clickEffect">
                                  <p:stCondLst>
                                    <p:cond delay="0"/>
                                  </p:stCondLst>
                                  <p:childTnLst>
                                    <p:set>
                                      <p:cBhvr rctx="PPT">
                                        <p:cTn id="75" dur="indefinite"/>
                                        <p:tgtEl>
                                          <p:spTgt spid="13"/>
                                        </p:tgtEl>
                                        <p:attrNameLst>
                                          <p:attrName>style.opacity</p:attrName>
                                        </p:attrNameLst>
                                      </p:cBhvr>
                                      <p:to>
                                        <p:strVal val="0.25"/>
                                      </p:to>
                                    </p:set>
                                    <p:animEffect filter="image" prLst="opacity: 0.25">
                                      <p:cBhvr rctx="IE">
                                        <p:cTn id="76" dur="indefinite"/>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15" grpId="0" animBg="1"/>
      <p:bldP spid="15" grpId="1" animBg="1"/>
      <p:bldP spid="16" grpId="0" animBg="1"/>
      <p:bldP spid="16"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8H7mnEzVN0i5uwEmadSa0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8H7mnEzVN0i5uwEmadSa0A"/>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8klKDhMLbUiYPxhdiqFbJg"/>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pQRPlMWCZJ0ieoxhoUdC1Rg"/>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CDmWhaYJ1EuMYDkIK5Im0A"/>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pu4T7uHiRakuzxsaBClZSiw"/>
</p:tagLst>
</file>

<file path=ppt/tags/tag24.xml><?xml version="1.0" encoding="utf-8"?>
<p:tagLst xmlns:a="http://schemas.openxmlformats.org/drawingml/2006/main" xmlns:r="http://schemas.openxmlformats.org/officeDocument/2006/relationships" xmlns:p="http://schemas.openxmlformats.org/presentationml/2006/main">
  <p:tag name="PLATZHALTER" val="Titel"/>
  <p:tag name="THINKCELLSHAPEDONOTDELETE" val="pP0YcgG85i0GnpqPRTRs8tw"/>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p1HT70yotUECVQVGEid1BWA"/>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NE.gM5UwyU2wld_5iaC5WQ"/>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prW1ODPWRk2HYWW1I7clhA"/>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pzUHlUZldzkqFB.q2G7c7vw"/>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FHAgefpso0aGRYx_fexfzQ"/>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pNr55fIhsLU6Zd5NFjtDTOg"/>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p2uHjYgpjHU.DHpkNxQwaIA"/>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BdNsEnq6KEWC85TMJqY7mw"/>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iomuSt0DkkuwcwLPZVgIdA"/>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0kfGN6XDmU.oS0WVvUr2XA"/>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nAwEtKU1QkS28GnZpvwsCw"/>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pcN_P9qH4wECZUHAi.ixylg"/>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pWA8.lEn80U2CUX3DlD9.3A"/>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f86uQpgqrEaP0eMHCW1kSA"/>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JZxN3VQzl0KVRY_I.dxtrA"/>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p84Fcryn2rk6dF7Z3J6aVbQ"/>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ppYdrCm7LkUOONwRvI4jOBw"/>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pTNLrGW7HkU.4QOIeK4LnPQ"/>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p6l_7i6i1sE.zN8xVfJqFPw"/>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prbwmwKpKpkqXeULLBNeagQ"/>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pIQ7KY6_bN0OFmnd_6a_FRw"/>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pKxzh49OGLkum4sRMWKEjvA"/>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pzi5WcBcbPUWldhRmiQSzdg"/>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poFNgSx3QKk.ww1mdFFYIxQ"/>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pEZChilu.QE2olj1MtkGY8w"/>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pc4N16xMnx0W_RVrEchbnNA"/>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pNDep3IJtZE.zTUfNHe_OHA"/>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pVYriNUcER0K6n6SCwzrAPQ"/>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pmZkoBZDMMUCtkTm73XWO2w"/>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po1.M8ZtPHUaTP4MntQRnQg"/>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pjEsatskl1kqSp3J0zyKCEQ"/>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pXwDCoRfv4E6hXeVHOHZl2A"/>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pO5wVQxr0Ak..M9oW6w7K.Q"/>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p1Pj7V8CpjUefBIMx0FLn3w"/>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phs6AeRiRykOIQmwhkDc8yQ"/>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pYnApbQJW1Eq1QDSiHkrmKw"/>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pPkQHJ3RMGUSg9Sr8PFng0g"/>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pnVkTyDAiGE29gmm1evYzYg"/>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pWgItAxL2M0i3Suj_gBLypw"/>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poJL9VTaLu0GxPNIjvSd.EA"/>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pMgOutDu5YkiXm6nocP_cfw"/>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pjrHLNSLvDkyur.T00fGkRA"/>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pL4ltszhhEU2UUaLXiFuu_g"/>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pWRZE7IcjZUui5PGL01.Mmw"/>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pWg8y_1.mbUmBKr9X8SNvJQ"/>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pl.d1QeDNY0Sz830tRASo4g"/>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pb10lpwry8k.KPV3SWAIgqA"/>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p.rtnACq0i0C1.p7vkxguHA"/>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pnqjJ5dyON0OiUADnvHP6Sg"/>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pQ3tIztIZJEm3_werz_OhWA"/>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piRgSj1mf7EiLzVcTL8T2sg"/>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pn71jTnqhNEOyO0rGMcOKAg"/>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pdNP5SqHXdUO1LILpC7ag4w"/>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p6CZ49NGYjE6x4T8.1Oo_IQ"/>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pehS6yCG5T024vMMix7dMuQ"/>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p3NilEymo80u5ExdT1hqswA"/>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pW0UcCPRY4Ue_bx5yVaJwdg"/>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pJjtQcQ2cLUiQQPZjRlLeZQ"/>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pNOv4sDyggUWO8MJfc1ZKZQ"/>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puD0MWTtE2kK9tXLC2Zx9_g"/>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p7oX.sQlUIEKTc6kwI7rlaA"/>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peyBxlFkBuk.0f4LtshE2kA"/>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phvLMpDxtbUKG1ch0ED24Pw"/>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pn7cZ_AFFwEOa1EK_uh6QVw"/>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ptAfMjqZlM02Kyuqt77lmAw"/>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pyFzjnjSSnkO5GzxB1UrRkQ"/>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plc4MNEGm20aLVuvDYXT92A"/>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pAbJDnYvxtEyPKgyFLSbdoQ"/>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pzPy32bNJVECk0uEP13eEOA"/>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pUiVtHAYYSUWj1gTxB8QsRA"/>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pmh9wbrexwEC8pFXW6mafyw"/>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punqPDLGPAUGrOyv_zlkWKA"/>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pfBLe.mB150eZmS7MvcjlLQ"/>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pCUaMPXZVVEyA3JONOVTbCg"/>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p2fa2fcorA0ajwo97JG_wIw"/>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pik2dTzfazkaHQweQ2W5N9w"/>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pHSUqEAk5OkmiltpFKj_xFA"/>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pO5eITZfIz0C0lWOanjfv0A"/>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pdXSZ42uPEkSZ6j5MsClgSQ"/>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pYU22DOpRREymOExpvBLpDg"/>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pu.zy4ArJX0iHtgxwQPKcHA"/>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pJ_7UFibCuU2.EeSBeIlgpg"/>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pnlVrcAjDfUGAZ0iJyhGf7Q"/>
</p:tagLst>
</file>

<file path=ppt/theme/theme1.xml><?xml version="1.0" encoding="utf-8"?>
<a:theme xmlns:a="http://schemas.openxmlformats.org/drawingml/2006/main" name="DHL_PPT_Template_4to3">
  <a:themeElements>
    <a:clrScheme name="DPDHL_colour_scheme">
      <a:dk1>
        <a:srgbClr val="000000"/>
      </a:dk1>
      <a:lt1>
        <a:srgbClr val="FFFFFF"/>
      </a:lt1>
      <a:dk2>
        <a:srgbClr val="B2B2B2"/>
      </a:dk2>
      <a:lt2>
        <a:srgbClr val="DADADA"/>
      </a:lt2>
      <a:accent1>
        <a:srgbClr val="969696"/>
      </a:accent1>
      <a:accent2>
        <a:srgbClr val="696969"/>
      </a:accent2>
      <a:accent3>
        <a:srgbClr val="FFCC00"/>
      </a:accent3>
      <a:accent4>
        <a:srgbClr val="D40511"/>
      </a:accent4>
      <a:accent5>
        <a:srgbClr val="EAEAEA"/>
      </a:accent5>
      <a:accent6>
        <a:srgbClr val="F8F8F8"/>
      </a:accent6>
      <a:hlink>
        <a:srgbClr val="FFCC00"/>
      </a:hlink>
      <a:folHlink>
        <a:srgbClr val="D40511"/>
      </a:folHlink>
    </a:clrScheme>
    <a:fontScheme name="dreck 2">
      <a:majorFont>
        <a:latin typeface="Arial"/>
        <a:ea typeface=""/>
        <a:cs typeface=""/>
      </a:majorFont>
      <a:minorFont>
        <a:latin typeface="Arial"/>
        <a:ea typeface=""/>
        <a:cs typeface=""/>
      </a:minorFont>
    </a:fontScheme>
    <a:fmtScheme name="Larissa Klassisch 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accent1"/>
          </a:solidFill>
          <a:prstDash val="solid"/>
          <a:round/>
          <a:headEnd type="none" w="med" len="med"/>
          <a:tailEnd type="none" w="med" len="med"/>
        </a:ln>
        <a:effectLst/>
      </a:spPr>
      <a:bodyPr vert="horz" wrap="none" lIns="144000" tIns="144000" rIns="144000" bIns="144000" numCol="1" anchor="ctr" anchorCtr="0" compatLnSpc="1">
        <a:prstTxWarp prst="textNoShape">
          <a:avLst/>
        </a:prstTxWarp>
      </a:bodyPr>
      <a:lstStyle>
        <a:defPPr marL="0" marR="0" indent="0" algn="l" defTabSz="995363" rtl="0" eaLnBrk="0" fontAlgn="base" latinLnBrk="0" hangingPunct="0">
          <a:lnSpc>
            <a:spcPct val="100000"/>
          </a:lnSpc>
          <a:spcBef>
            <a:spcPct val="0"/>
          </a:spcBef>
          <a:spcAft>
            <a:spcPct val="0"/>
          </a:spcAft>
          <a:buClrTx/>
          <a:buSzTx/>
          <a:buFontTx/>
          <a:buNone/>
          <a:tabLst/>
          <a:defRPr kumimoji="0" lang="de-DE" sz="1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accent1"/>
          </a:solidFill>
          <a:prstDash val="solid"/>
          <a:round/>
          <a:headEnd type="none" w="med" len="med"/>
          <a:tailEnd type="none" w="med" len="med"/>
        </a:ln>
        <a:effectLst/>
      </a:spPr>
      <a:bodyPr vert="horz" wrap="none" lIns="144000" tIns="144000" rIns="144000" bIns="144000" numCol="1" anchor="ctr" anchorCtr="0" compatLnSpc="1">
        <a:prstTxWarp prst="textNoShape">
          <a:avLst/>
        </a:prstTxWarp>
      </a:bodyPr>
      <a:lstStyle>
        <a:defPPr marL="0" marR="0" indent="0" algn="l" defTabSz="995363" rtl="0" eaLnBrk="0" fontAlgn="base" latinLnBrk="0" hangingPunct="0">
          <a:lnSpc>
            <a:spcPct val="100000"/>
          </a:lnSpc>
          <a:spcBef>
            <a:spcPct val="0"/>
          </a:spcBef>
          <a:spcAft>
            <a:spcPct val="0"/>
          </a:spcAft>
          <a:buClrTx/>
          <a:buSzTx/>
          <a:buFontTx/>
          <a:buNone/>
          <a:tabLst/>
          <a:defRPr kumimoji="0" lang="de-DE" sz="1400" b="0" i="0" u="none" strike="noStrike" cap="none" normalizeH="0" baseline="0" smtClean="0">
            <a:ln>
              <a:noFill/>
            </a:ln>
            <a:solidFill>
              <a:schemeClr val="tx1"/>
            </a:solidFill>
            <a:effectLst/>
            <a:latin typeface="Arial" charset="0"/>
          </a:defRPr>
        </a:defPPr>
      </a:lstStyle>
    </a:lnDef>
  </a:objectDefaults>
  <a:extraClrSchemeLst>
    <a:extraClrScheme>
      <a:clrScheme name="DPDHL_colour_scheme">
        <a:dk1>
          <a:srgbClr val="000000"/>
        </a:dk1>
        <a:lt1>
          <a:srgbClr val="FFFFFF"/>
        </a:lt1>
        <a:dk2>
          <a:srgbClr val="B2B2B2"/>
        </a:dk2>
        <a:lt2>
          <a:srgbClr val="DADADA"/>
        </a:lt2>
        <a:accent1>
          <a:srgbClr val="969696"/>
        </a:accent1>
        <a:accent2>
          <a:srgbClr val="696969"/>
        </a:accent2>
        <a:accent3>
          <a:srgbClr val="FFCC00"/>
        </a:accent3>
        <a:accent4>
          <a:srgbClr val="D40511"/>
        </a:accent4>
        <a:accent5>
          <a:srgbClr val="EAEAEA"/>
        </a:accent5>
        <a:accent6>
          <a:srgbClr val="F8F8F8"/>
        </a:accent6>
        <a:hlink>
          <a:srgbClr val="FFCC00"/>
        </a:hlink>
        <a:folHlink>
          <a:srgbClr val="D40511"/>
        </a:folHlink>
      </a:clrScheme>
      <a:clrMap bg1="lt1" tx1="dk1" bg2="lt2" tx2="dk2" accent1="accent1" accent2="accent2" accent3="accent3" accent4="accent4" accent5="accent5" accent6="accent6" hlink="hlink" folHlink="folHlink"/>
    </a:extraClrScheme>
  </a:extraClrSchemeLst>
  <a:custClrLst>
    <a:custClr name="Postyellow 100%">
      <a:srgbClr val="FFCC00"/>
    </a:custClr>
    <a:custClr name="70% Postyellow">
      <a:srgbClr val="FFDB4C"/>
    </a:custClr>
    <a:custClr name="45% Postyellow">
      <a:srgbClr val="FFE88C"/>
    </a:custClr>
    <a:custClr name="20% Postyellow">
      <a:srgbClr val="FFF5CC"/>
    </a:custClr>
    <a:custClr name="Chart grey yellow 1">
      <a:srgbClr val="5C5D59"/>
    </a:custClr>
    <a:custClr name="Chart grey yellow 2">
      <a:srgbClr val="7F7F7B"/>
    </a:custClr>
    <a:custClr name="Chart grey yellow 3">
      <a:srgbClr val="9B9C96"/>
    </a:custClr>
    <a:custClr name="Chart grey yellow 4">
      <a:srgbClr val="BBBBB3"/>
    </a:custClr>
    <a:custClr name="Chart grey yellow 5">
      <a:srgbClr val="DDDDD7"/>
    </a:custClr>
    <a:custClr name="Chart grey yellow 6">
      <a:srgbClr val="EDEDE7"/>
    </a:custClr>
    <a:custClr name="DHL Red">
      <a:srgbClr val="D40511"/>
    </a:custClr>
    <a:custClr name="None">
      <a:srgbClr val="FFFFFF"/>
    </a:custClr>
    <a:custClr name="None">
      <a:srgbClr val="FFFFFF"/>
    </a:custClr>
    <a:custClr name="None">
      <a:srgbClr val="FFFFFF"/>
    </a:custClr>
    <a:custClr name="Grey tone red 1">
      <a:srgbClr val="666362"/>
    </a:custClr>
    <a:custClr name="Grey tone red 2">
      <a:srgbClr val="827C7A"/>
    </a:custClr>
    <a:custClr name="Grey tone red 3">
      <a:srgbClr val="9F9997"/>
    </a:custClr>
    <a:custClr name="Grey tone red 4">
      <a:srgbClr val="BAB2B0"/>
    </a:custClr>
    <a:custClr name="Grey tone red 5">
      <a:srgbClr val="D6D0CE"/>
    </a:custClr>
    <a:custClr name="Grey tone red 6">
      <a:srgbClr val="EBE4E1"/>
    </a:custClr>
    <a:custClr name="Black">
      <a:srgbClr val="000000"/>
    </a:custClr>
    <a:custClr name="60% Black">
      <a:srgbClr val="666666"/>
    </a:custClr>
    <a:custClr name="40% Black">
      <a:srgbClr val="999999"/>
    </a:custClr>
    <a:custClr name="25% Black">
      <a:srgbClr val="BFBFBF"/>
    </a:custClr>
    <a:custClr name="8% Black">
      <a:srgbClr val="E4E4E4"/>
    </a:custClr>
    <a:custClr name="None">
      <a:srgbClr val="FFFFFF"/>
    </a:custClr>
    <a:custClr name="None">
      <a:srgbClr val="FFFFFF"/>
    </a:custClr>
    <a:custClr name="None">
      <a:srgbClr val="FFFFFF"/>
    </a:custClr>
    <a:custClr name="None">
      <a:srgbClr val="FFFFFF"/>
    </a:custClr>
    <a:custClr name="None">
      <a:srgbClr val="FFFFFF"/>
    </a:custClr>
    <a:custClr name="None">
      <a:srgbClr val="FFFFFF"/>
    </a:custClr>
    <a:custClr name="None">
      <a:srgbClr val="FFFFFF"/>
    </a:custClr>
    <a:custClr name="None">
      <a:srgbClr val="FFFFFF"/>
    </a:custClr>
    <a:custClr name="None">
      <a:srgbClr val="FFFFFF"/>
    </a:custClr>
    <a:custClr name="Grey tone cyan 1">
      <a:srgbClr val="545D62"/>
    </a:custClr>
    <a:custClr name="Grey tone cyan 2">
      <a:srgbClr val="747F86"/>
    </a:custClr>
    <a:custClr name="Grey tone cyan 3">
      <a:srgbClr val="97A1A7"/>
    </a:custClr>
    <a:custClr name="Grey tone cyan 4">
      <a:srgbClr val="A6B0B6"/>
    </a:custClr>
    <a:custClr name="Grey tone cyan 5">
      <a:srgbClr val="B5BFC5"/>
    </a:custClr>
    <a:custClr name="Grey tone cyan 6">
      <a:srgbClr val="C8CED2"/>
    </a:custClr>
  </a:custClrLst>
</a:theme>
</file>

<file path=ppt/theme/theme2.xml><?xml version="1.0" encoding="utf-8"?>
<a:theme xmlns:a="http://schemas.openxmlformats.org/drawingml/2006/main" name="1_DHL_PPT_Template_4to3">
  <a:themeElements>
    <a:clrScheme name="DPDHL_colour_scheme">
      <a:dk1>
        <a:srgbClr val="000000"/>
      </a:dk1>
      <a:lt1>
        <a:srgbClr val="FFFFFF"/>
      </a:lt1>
      <a:dk2>
        <a:srgbClr val="B2B2B2"/>
      </a:dk2>
      <a:lt2>
        <a:srgbClr val="DADADA"/>
      </a:lt2>
      <a:accent1>
        <a:srgbClr val="969696"/>
      </a:accent1>
      <a:accent2>
        <a:srgbClr val="696969"/>
      </a:accent2>
      <a:accent3>
        <a:srgbClr val="FFCC00"/>
      </a:accent3>
      <a:accent4>
        <a:srgbClr val="D40511"/>
      </a:accent4>
      <a:accent5>
        <a:srgbClr val="EAEAEA"/>
      </a:accent5>
      <a:accent6>
        <a:srgbClr val="F8F8F8"/>
      </a:accent6>
      <a:hlink>
        <a:srgbClr val="FFCC00"/>
      </a:hlink>
      <a:folHlink>
        <a:srgbClr val="D40511"/>
      </a:folHlink>
    </a:clrScheme>
    <a:fontScheme name="dreck 2">
      <a:majorFont>
        <a:latin typeface="Arial"/>
        <a:ea typeface=""/>
        <a:cs typeface=""/>
      </a:majorFont>
      <a:minorFont>
        <a:latin typeface="Arial"/>
        <a:ea typeface=""/>
        <a:cs typeface=""/>
      </a:minorFont>
    </a:fontScheme>
    <a:fmtScheme name="Larissa Klassisch 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accent1"/>
          </a:solidFill>
          <a:prstDash val="solid"/>
          <a:round/>
          <a:headEnd type="none" w="med" len="med"/>
          <a:tailEnd type="none" w="med" len="med"/>
        </a:ln>
        <a:effectLst/>
      </a:spPr>
      <a:bodyPr vert="horz" wrap="none" lIns="144000" tIns="144000" rIns="144000" bIns="144000" numCol="1" anchor="ctr" anchorCtr="0" compatLnSpc="1">
        <a:prstTxWarp prst="textNoShape">
          <a:avLst/>
        </a:prstTxWarp>
      </a:bodyPr>
      <a:lstStyle>
        <a:defPPr marL="0" marR="0" indent="0" algn="l" defTabSz="995363" rtl="0" eaLnBrk="0" fontAlgn="base" latinLnBrk="0" hangingPunct="0">
          <a:lnSpc>
            <a:spcPct val="100000"/>
          </a:lnSpc>
          <a:spcBef>
            <a:spcPct val="0"/>
          </a:spcBef>
          <a:spcAft>
            <a:spcPct val="0"/>
          </a:spcAft>
          <a:buClrTx/>
          <a:buSzTx/>
          <a:buFontTx/>
          <a:buNone/>
          <a:tabLst/>
          <a:defRPr kumimoji="0" lang="de-DE" sz="1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accent1"/>
          </a:solidFill>
          <a:prstDash val="solid"/>
          <a:round/>
          <a:headEnd type="none" w="med" len="med"/>
          <a:tailEnd type="none" w="med" len="med"/>
        </a:ln>
        <a:effectLst/>
      </a:spPr>
      <a:bodyPr vert="horz" wrap="none" lIns="144000" tIns="144000" rIns="144000" bIns="144000" numCol="1" anchor="ctr" anchorCtr="0" compatLnSpc="1">
        <a:prstTxWarp prst="textNoShape">
          <a:avLst/>
        </a:prstTxWarp>
      </a:bodyPr>
      <a:lstStyle>
        <a:defPPr marL="0" marR="0" indent="0" algn="l" defTabSz="995363" rtl="0" eaLnBrk="0" fontAlgn="base" latinLnBrk="0" hangingPunct="0">
          <a:lnSpc>
            <a:spcPct val="100000"/>
          </a:lnSpc>
          <a:spcBef>
            <a:spcPct val="0"/>
          </a:spcBef>
          <a:spcAft>
            <a:spcPct val="0"/>
          </a:spcAft>
          <a:buClrTx/>
          <a:buSzTx/>
          <a:buFontTx/>
          <a:buNone/>
          <a:tabLst/>
          <a:defRPr kumimoji="0" lang="de-DE" sz="1400" b="0" i="0" u="none" strike="noStrike" cap="none" normalizeH="0" baseline="0" smtClean="0">
            <a:ln>
              <a:noFill/>
            </a:ln>
            <a:solidFill>
              <a:schemeClr val="tx1"/>
            </a:solidFill>
            <a:effectLst/>
            <a:latin typeface="Arial" charset="0"/>
          </a:defRPr>
        </a:defPPr>
      </a:lstStyle>
    </a:lnDef>
  </a:objectDefaults>
  <a:extraClrSchemeLst>
    <a:extraClrScheme>
      <a:clrScheme name="DPDHL_colour_scheme">
        <a:dk1>
          <a:srgbClr val="000000"/>
        </a:dk1>
        <a:lt1>
          <a:srgbClr val="FFFFFF"/>
        </a:lt1>
        <a:dk2>
          <a:srgbClr val="B2B2B2"/>
        </a:dk2>
        <a:lt2>
          <a:srgbClr val="DADADA"/>
        </a:lt2>
        <a:accent1>
          <a:srgbClr val="969696"/>
        </a:accent1>
        <a:accent2>
          <a:srgbClr val="696969"/>
        </a:accent2>
        <a:accent3>
          <a:srgbClr val="FFCC00"/>
        </a:accent3>
        <a:accent4>
          <a:srgbClr val="D40511"/>
        </a:accent4>
        <a:accent5>
          <a:srgbClr val="EAEAEA"/>
        </a:accent5>
        <a:accent6>
          <a:srgbClr val="F8F8F8"/>
        </a:accent6>
        <a:hlink>
          <a:srgbClr val="FFCC00"/>
        </a:hlink>
        <a:folHlink>
          <a:srgbClr val="D40511"/>
        </a:folHlink>
      </a:clrScheme>
      <a:clrMap bg1="lt1" tx1="dk1" bg2="lt2" tx2="dk2" accent1="accent1" accent2="accent2" accent3="accent3" accent4="accent4" accent5="accent5" accent6="accent6" hlink="hlink" folHlink="folHlink"/>
    </a:extraClrScheme>
  </a:extraClrSchemeLst>
  <a:custClrLst>
    <a:custClr name="Postyellow 100%">
      <a:srgbClr val="FFCC00"/>
    </a:custClr>
    <a:custClr name="70% Postyellow">
      <a:srgbClr val="FFDB4C"/>
    </a:custClr>
    <a:custClr name="45% Postyellow">
      <a:srgbClr val="FFE88C"/>
    </a:custClr>
    <a:custClr name="20% Postyellow">
      <a:srgbClr val="FFF5CC"/>
    </a:custClr>
    <a:custClr name="Chart grey yellow 1">
      <a:srgbClr val="5C5D59"/>
    </a:custClr>
    <a:custClr name="Chart grey yellow 2">
      <a:srgbClr val="7F7F7B"/>
    </a:custClr>
    <a:custClr name="Chart grey yellow 3">
      <a:srgbClr val="9B9C96"/>
    </a:custClr>
    <a:custClr name="Chart grey yellow 4">
      <a:srgbClr val="BBBBB3"/>
    </a:custClr>
    <a:custClr name="Chart grey yellow 5">
      <a:srgbClr val="DDDDD7"/>
    </a:custClr>
    <a:custClr name="Chart grey yellow 6">
      <a:srgbClr val="EDEDE7"/>
    </a:custClr>
    <a:custClr name="DHL Red">
      <a:srgbClr val="D40511"/>
    </a:custClr>
    <a:custClr name="None">
      <a:srgbClr val="FFFFFF"/>
    </a:custClr>
    <a:custClr name="None">
      <a:srgbClr val="FFFFFF"/>
    </a:custClr>
    <a:custClr name="None">
      <a:srgbClr val="FFFFFF"/>
    </a:custClr>
    <a:custClr name="Grey tone red 1">
      <a:srgbClr val="666362"/>
    </a:custClr>
    <a:custClr name="Grey tone red 2">
      <a:srgbClr val="827C7A"/>
    </a:custClr>
    <a:custClr name="Grey tone red 3">
      <a:srgbClr val="9F9997"/>
    </a:custClr>
    <a:custClr name="Grey tone red 4">
      <a:srgbClr val="BAB2B0"/>
    </a:custClr>
    <a:custClr name="Grey tone red 5">
      <a:srgbClr val="D6D0CE"/>
    </a:custClr>
    <a:custClr name="Grey tone red 6">
      <a:srgbClr val="EBE4E1"/>
    </a:custClr>
    <a:custClr name="Black">
      <a:srgbClr val="000000"/>
    </a:custClr>
    <a:custClr name="60% Black">
      <a:srgbClr val="666666"/>
    </a:custClr>
    <a:custClr name="40% Black">
      <a:srgbClr val="999999"/>
    </a:custClr>
    <a:custClr name="25% Black">
      <a:srgbClr val="BFBFBF"/>
    </a:custClr>
    <a:custClr name="8% Black">
      <a:srgbClr val="E4E4E4"/>
    </a:custClr>
    <a:custClr name="None">
      <a:srgbClr val="FFFFFF"/>
    </a:custClr>
    <a:custClr name="None">
      <a:srgbClr val="FFFFFF"/>
    </a:custClr>
    <a:custClr name="None">
      <a:srgbClr val="FFFFFF"/>
    </a:custClr>
    <a:custClr name="None">
      <a:srgbClr val="FFFFFF"/>
    </a:custClr>
    <a:custClr name="None">
      <a:srgbClr val="FFFFFF"/>
    </a:custClr>
    <a:custClr name="None">
      <a:srgbClr val="FFFFFF"/>
    </a:custClr>
    <a:custClr name="None">
      <a:srgbClr val="FFFFFF"/>
    </a:custClr>
    <a:custClr name="None">
      <a:srgbClr val="FFFFFF"/>
    </a:custClr>
    <a:custClr name="None">
      <a:srgbClr val="FFFFFF"/>
    </a:custClr>
    <a:custClr name="Grey tone cyan 1">
      <a:srgbClr val="545D62"/>
    </a:custClr>
    <a:custClr name="Grey tone cyan 2">
      <a:srgbClr val="747F86"/>
    </a:custClr>
    <a:custClr name="Grey tone cyan 3">
      <a:srgbClr val="97A1A7"/>
    </a:custClr>
    <a:custClr name="Grey tone cyan 4">
      <a:srgbClr val="A6B0B6"/>
    </a:custClr>
    <a:custClr name="Grey tone cyan 5">
      <a:srgbClr val="B5BFC5"/>
    </a:custClr>
    <a:custClr name="Grey tone cyan 6">
      <a:srgbClr val="C8CED2"/>
    </a:custClr>
  </a:custClr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2274</TotalTime>
  <Words>1577</Words>
  <Application>Microsoft Office PowerPoint</Application>
  <PresentationFormat>นำเสนอทางหน้าจอ (4:3)</PresentationFormat>
  <Paragraphs>278</Paragraphs>
  <Slides>20</Slides>
  <Notes>3</Notes>
  <HiddenSlides>0</HiddenSlides>
  <MMClips>0</MMClips>
  <ScaleCrop>false</ScaleCrop>
  <HeadingPairs>
    <vt:vector size="6" baseType="variant">
      <vt:variant>
        <vt:lpstr>ชุดรูปแบบ</vt:lpstr>
      </vt:variant>
      <vt:variant>
        <vt:i4>2</vt:i4>
      </vt:variant>
      <vt:variant>
        <vt:lpstr>เซิร์ฟเวอร์ OLE ฝังตัว</vt:lpstr>
      </vt:variant>
      <vt:variant>
        <vt:i4>2</vt:i4>
      </vt:variant>
      <vt:variant>
        <vt:lpstr>ชื่อเรื่องภาพนิ่ง</vt:lpstr>
      </vt:variant>
      <vt:variant>
        <vt:i4>20</vt:i4>
      </vt:variant>
    </vt:vector>
  </HeadingPairs>
  <TitlesOfParts>
    <vt:vector size="24" baseType="lpstr">
      <vt:lpstr>DHL_PPT_Template_4to3</vt:lpstr>
      <vt:lpstr>1_DHL_PPT_Template_4to3</vt:lpstr>
      <vt:lpstr>think-cell Folie</vt:lpstr>
      <vt:lpstr>think-cell Slide</vt:lpstr>
      <vt:lpstr>  กรมพัฒนาฝีมือแรงงาน     </vt:lpstr>
      <vt:lpstr>Logistics in Thailand  </vt:lpstr>
      <vt:lpstr>Logistics in Thailand  </vt:lpstr>
      <vt:lpstr>Logistics in Thailand  </vt:lpstr>
      <vt:lpstr>Supply Chain management </vt:lpstr>
      <vt:lpstr>some of The future trends(1/2)</vt:lpstr>
      <vt:lpstr>some of the future trends (2/2)</vt:lpstr>
      <vt:lpstr>Key highlights</vt:lpstr>
      <vt:lpstr>DPDHL Whitepaper</vt:lpstr>
      <vt:lpstr>Logistics 2050 scenarios - overview</vt:lpstr>
      <vt:lpstr>Scenario 1: Untamed economy – impending collapse </vt:lpstr>
      <vt:lpstr>Scenario 1: Untamed economy – impending collapse </vt:lpstr>
      <vt:lpstr>Scenario 2: Mega-efficiency in Megacities</vt:lpstr>
      <vt:lpstr>Scenario 2: Mega-efficiency in Megacities</vt:lpstr>
      <vt:lpstr>Scenario 3: Customized Lifestyles </vt:lpstr>
      <vt:lpstr>งานนำเสนอ PowerPoint</vt:lpstr>
      <vt:lpstr>Scenario 4: Paralyzing Protectionism</vt:lpstr>
      <vt:lpstr>Scenario 4: Paralyzing Protectionism</vt:lpstr>
      <vt:lpstr>Scenario 5: Global Resilience – Local Adaptation </vt:lpstr>
      <vt:lpstr>Scenario 5: Global Resilience – Local Adaptation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Punnama Luengteeraphap (DHL TH)</dc:creator>
  <cp:lastModifiedBy>Com01</cp:lastModifiedBy>
  <cp:revision>131</cp:revision>
  <dcterms:created xsi:type="dcterms:W3CDTF">2006-08-16T00:00:00Z</dcterms:created>
  <dcterms:modified xsi:type="dcterms:W3CDTF">2015-11-16T09:04:04Z</dcterms:modified>
</cp:coreProperties>
</file>