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73" r:id="rId11"/>
    <p:sldId id="264" r:id="rId12"/>
    <p:sldId id="267" r:id="rId13"/>
    <p:sldId id="268" r:id="rId14"/>
    <p:sldId id="276" r:id="rId15"/>
    <p:sldId id="277" r:id="rId16"/>
    <p:sldId id="275" r:id="rId17"/>
    <p:sldId id="265" r:id="rId18"/>
    <p:sldId id="280" r:id="rId19"/>
    <p:sldId id="270" r:id="rId20"/>
    <p:sldId id="271" r:id="rId21"/>
    <p:sldId id="278" r:id="rId22"/>
    <p:sldId id="279" r:id="rId23"/>
    <p:sldId id="272" r:id="rId2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8BE95-E25F-4E59-9D74-AEA4960EC38C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86C8077C-94BF-40E9-84EE-37934CB33065}">
      <dgm:prSet phldrT="[ข้อความ]" custT="1"/>
      <dgm:spPr/>
      <dgm:t>
        <a:bodyPr/>
        <a:lstStyle/>
        <a:p>
          <a:r>
            <a:rPr lang="th-TH" sz="1400" dirty="0" smtClean="0"/>
            <a:t>การสำรวจความพร้อมและความต้องการ</a:t>
          </a:r>
          <a:endParaRPr lang="th-TH" sz="1400" dirty="0"/>
        </a:p>
      </dgm:t>
    </dgm:pt>
    <dgm:pt modelId="{F4167E11-4E2A-4999-82A9-E1DEE552D026}" type="parTrans" cxnId="{051B2460-5CDF-4B85-A93A-9A0EFF24E28A}">
      <dgm:prSet/>
      <dgm:spPr/>
      <dgm:t>
        <a:bodyPr/>
        <a:lstStyle/>
        <a:p>
          <a:endParaRPr lang="th-TH" sz="4400"/>
        </a:p>
      </dgm:t>
    </dgm:pt>
    <dgm:pt modelId="{186F8847-81CA-4312-B158-DA02211F448A}" type="sibTrans" cxnId="{051B2460-5CDF-4B85-A93A-9A0EFF24E28A}">
      <dgm:prSet custT="1"/>
      <dgm:spPr/>
      <dgm:t>
        <a:bodyPr/>
        <a:lstStyle/>
        <a:p>
          <a:endParaRPr lang="th-TH" sz="1100"/>
        </a:p>
      </dgm:t>
    </dgm:pt>
    <dgm:pt modelId="{79425DD7-A999-4E3D-A713-9BA60A29F81D}">
      <dgm:prSet phldrT="[ข้อความ]" custT="1"/>
      <dgm:spPr/>
      <dgm:t>
        <a:bodyPr/>
        <a:lstStyle/>
        <a:p>
          <a:r>
            <a:rPr lang="th-TH" sz="1400" dirty="0" smtClean="0"/>
            <a:t>การลงนามบันทึกความร่วมมือ </a:t>
          </a:r>
          <a:r>
            <a:rPr lang="en-US" sz="1400" dirty="0" smtClean="0"/>
            <a:t>(MOU)</a:t>
          </a:r>
          <a:endParaRPr lang="th-TH" sz="1400" dirty="0"/>
        </a:p>
      </dgm:t>
    </dgm:pt>
    <dgm:pt modelId="{6157DD6E-B3FB-4711-8660-C8070FEAF916}" type="parTrans" cxnId="{9640ABF3-142B-4A87-8338-E5DA5BE9F4E1}">
      <dgm:prSet/>
      <dgm:spPr/>
      <dgm:t>
        <a:bodyPr/>
        <a:lstStyle/>
        <a:p>
          <a:endParaRPr lang="th-TH" sz="4400"/>
        </a:p>
      </dgm:t>
    </dgm:pt>
    <dgm:pt modelId="{133EBD0F-B23E-4975-A264-F7655C2108FF}" type="sibTrans" cxnId="{9640ABF3-142B-4A87-8338-E5DA5BE9F4E1}">
      <dgm:prSet custT="1"/>
      <dgm:spPr/>
      <dgm:t>
        <a:bodyPr/>
        <a:lstStyle/>
        <a:p>
          <a:endParaRPr lang="th-TH" sz="1100"/>
        </a:p>
      </dgm:t>
    </dgm:pt>
    <dgm:pt modelId="{0D84582C-B213-4F2A-976D-62E2DED90D98}">
      <dgm:prSet phldrT="[ข้อความ]" custT="1"/>
      <dgm:spPr/>
      <dgm:t>
        <a:bodyPr/>
        <a:lstStyle/>
        <a:p>
          <a:r>
            <a:rPr lang="th-TH" sz="1400" dirty="0" smtClean="0"/>
            <a:t>การสรุปผลการดำเนินงานและรายงานประจำปี</a:t>
          </a:r>
          <a:endParaRPr lang="th-TH" sz="1400" dirty="0"/>
        </a:p>
      </dgm:t>
    </dgm:pt>
    <dgm:pt modelId="{5045EACE-4F3F-4C37-9EAF-DF27B05F533B}" type="parTrans" cxnId="{F1CC86E7-1259-489E-9609-65647F18E745}">
      <dgm:prSet/>
      <dgm:spPr/>
      <dgm:t>
        <a:bodyPr/>
        <a:lstStyle/>
        <a:p>
          <a:endParaRPr lang="th-TH" sz="4400"/>
        </a:p>
      </dgm:t>
    </dgm:pt>
    <dgm:pt modelId="{38C1C6BF-1AE1-49E5-9495-A763DBFF3926}" type="sibTrans" cxnId="{F1CC86E7-1259-489E-9609-65647F18E745}">
      <dgm:prSet/>
      <dgm:spPr/>
      <dgm:t>
        <a:bodyPr/>
        <a:lstStyle/>
        <a:p>
          <a:endParaRPr lang="th-TH" sz="4400"/>
        </a:p>
      </dgm:t>
    </dgm:pt>
    <dgm:pt modelId="{C0E3C9C7-24DA-48ED-A4B8-F61D378F13E6}">
      <dgm:prSet custT="1"/>
      <dgm:spPr/>
      <dgm:t>
        <a:bodyPr/>
        <a:lstStyle/>
        <a:p>
          <a:r>
            <a:rPr lang="th-TH" sz="1400" dirty="0" smtClean="0"/>
            <a:t>การทำสัญญาการฝึกอาชีพ</a:t>
          </a:r>
          <a:endParaRPr lang="th-TH" sz="1400" dirty="0"/>
        </a:p>
      </dgm:t>
    </dgm:pt>
    <dgm:pt modelId="{733EF02C-99FA-45E1-8F8A-8F6BCCDBF0A3}" type="parTrans" cxnId="{8CA9F0ED-DE95-4CBB-B7BD-BDEA40BEB783}">
      <dgm:prSet/>
      <dgm:spPr/>
      <dgm:t>
        <a:bodyPr/>
        <a:lstStyle/>
        <a:p>
          <a:endParaRPr lang="th-TH" sz="4400"/>
        </a:p>
      </dgm:t>
    </dgm:pt>
    <dgm:pt modelId="{1924C83B-8F67-4899-A609-9EF9E2098B68}" type="sibTrans" cxnId="{8CA9F0ED-DE95-4CBB-B7BD-BDEA40BEB783}">
      <dgm:prSet custT="1"/>
      <dgm:spPr/>
      <dgm:t>
        <a:bodyPr/>
        <a:lstStyle/>
        <a:p>
          <a:endParaRPr lang="th-TH" sz="1100"/>
        </a:p>
      </dgm:t>
    </dgm:pt>
    <dgm:pt modelId="{14F6EC21-842E-4B29-B145-860229208A63}">
      <dgm:prSet custT="1"/>
      <dgm:spPr/>
      <dgm:t>
        <a:bodyPr/>
        <a:lstStyle/>
        <a:p>
          <a:r>
            <a:rPr lang="th-TH" sz="1400" dirty="0" smtClean="0"/>
            <a:t>การคัดเลือก</a:t>
          </a:r>
          <a:r>
            <a:rPr lang="th-TH" sz="1400" dirty="0" err="1" smtClean="0"/>
            <a:t>ผุ้</a:t>
          </a:r>
          <a:r>
            <a:rPr lang="th-TH" sz="1400" dirty="0" smtClean="0"/>
            <a:t>เข้าเรียน</a:t>
          </a:r>
          <a:endParaRPr lang="th-TH" sz="1400" dirty="0"/>
        </a:p>
      </dgm:t>
    </dgm:pt>
    <dgm:pt modelId="{38A9911A-790B-4DA5-BD52-4D3AB3F98B03}" type="parTrans" cxnId="{19B211F7-7635-4C70-BFD2-B2A6FB4FFFC7}">
      <dgm:prSet/>
      <dgm:spPr/>
      <dgm:t>
        <a:bodyPr/>
        <a:lstStyle/>
        <a:p>
          <a:endParaRPr lang="th-TH" sz="4400"/>
        </a:p>
      </dgm:t>
    </dgm:pt>
    <dgm:pt modelId="{245C0317-2068-4FFB-9E1A-FF71EDB42404}" type="sibTrans" cxnId="{19B211F7-7635-4C70-BFD2-B2A6FB4FFFC7}">
      <dgm:prSet custT="1"/>
      <dgm:spPr/>
      <dgm:t>
        <a:bodyPr/>
        <a:lstStyle/>
        <a:p>
          <a:endParaRPr lang="th-TH" sz="1100"/>
        </a:p>
      </dgm:t>
    </dgm:pt>
    <dgm:pt modelId="{C234D6F8-F276-416E-B8C3-FEBB2BD23030}">
      <dgm:prSet custT="1"/>
      <dgm:spPr/>
      <dgm:t>
        <a:bodyPr/>
        <a:lstStyle/>
        <a:p>
          <a:r>
            <a:rPr lang="th-TH" sz="1400" dirty="0" smtClean="0"/>
            <a:t>การจัดแผนการเรียนตลอดหลักสูตร</a:t>
          </a:r>
          <a:endParaRPr lang="th-TH" sz="1400" dirty="0"/>
        </a:p>
      </dgm:t>
    </dgm:pt>
    <dgm:pt modelId="{3177389F-5D5A-464B-B924-921A50DF770A}" type="parTrans" cxnId="{DC04F69B-1128-4694-A09D-C0E28AF71DCC}">
      <dgm:prSet/>
      <dgm:spPr/>
      <dgm:t>
        <a:bodyPr/>
        <a:lstStyle/>
        <a:p>
          <a:endParaRPr lang="th-TH" sz="4400"/>
        </a:p>
      </dgm:t>
    </dgm:pt>
    <dgm:pt modelId="{0E27182D-E461-4FC9-9160-B4EE1EDCD9D1}" type="sibTrans" cxnId="{DC04F69B-1128-4694-A09D-C0E28AF71DCC}">
      <dgm:prSet custT="1"/>
      <dgm:spPr/>
      <dgm:t>
        <a:bodyPr/>
        <a:lstStyle/>
        <a:p>
          <a:endParaRPr lang="th-TH" sz="1100"/>
        </a:p>
      </dgm:t>
    </dgm:pt>
    <dgm:pt modelId="{18F2849F-E0BA-4AAC-87D9-E15A211E4A34}">
      <dgm:prSet custT="1"/>
      <dgm:spPr/>
      <dgm:t>
        <a:bodyPr/>
        <a:lstStyle/>
        <a:p>
          <a:r>
            <a:rPr lang="th-TH" sz="1400" dirty="0" smtClean="0"/>
            <a:t>การประชาสัมพันธ์ แนะแนว ผู้เรียน</a:t>
          </a:r>
          <a:endParaRPr lang="th-TH" sz="1400" dirty="0"/>
        </a:p>
      </dgm:t>
    </dgm:pt>
    <dgm:pt modelId="{5B73BDE7-8100-416C-BEA0-5F1D245B0ADB}" type="parTrans" cxnId="{B6A72A8B-1FCE-4A01-983E-924832960F13}">
      <dgm:prSet/>
      <dgm:spPr/>
      <dgm:t>
        <a:bodyPr/>
        <a:lstStyle/>
        <a:p>
          <a:endParaRPr lang="th-TH" sz="4400"/>
        </a:p>
      </dgm:t>
    </dgm:pt>
    <dgm:pt modelId="{BEF7A454-07BA-4DFF-A18B-9BE2ED8CDEDF}" type="sibTrans" cxnId="{B6A72A8B-1FCE-4A01-983E-924832960F13}">
      <dgm:prSet custT="1"/>
      <dgm:spPr/>
      <dgm:t>
        <a:bodyPr/>
        <a:lstStyle/>
        <a:p>
          <a:endParaRPr lang="th-TH" sz="1100"/>
        </a:p>
      </dgm:t>
    </dgm:pt>
    <dgm:pt modelId="{FC0F0C6C-F7EC-4213-9490-6D45C7D8CB44}">
      <dgm:prSet custT="1"/>
      <dgm:spPr/>
      <dgm:t>
        <a:bodyPr/>
        <a:lstStyle/>
        <a:p>
          <a:r>
            <a:rPr lang="th-TH" sz="1400" dirty="0" smtClean="0"/>
            <a:t>การติดตามผู้สำเร็จการศึกษาและการมีงานทำ</a:t>
          </a:r>
          <a:endParaRPr lang="th-TH" sz="1400" dirty="0"/>
        </a:p>
      </dgm:t>
    </dgm:pt>
    <dgm:pt modelId="{CF1F9C8A-963A-4ACA-872B-3F59EA5B38F8}" type="parTrans" cxnId="{7400802E-CAC8-4118-8809-70EF654BFA6D}">
      <dgm:prSet/>
      <dgm:spPr/>
      <dgm:t>
        <a:bodyPr/>
        <a:lstStyle/>
        <a:p>
          <a:endParaRPr lang="th-TH" sz="4400"/>
        </a:p>
      </dgm:t>
    </dgm:pt>
    <dgm:pt modelId="{E05D5989-86E9-48F5-9982-39C51CDDBD35}" type="sibTrans" cxnId="{7400802E-CAC8-4118-8809-70EF654BFA6D}">
      <dgm:prSet custT="1"/>
      <dgm:spPr/>
      <dgm:t>
        <a:bodyPr/>
        <a:lstStyle/>
        <a:p>
          <a:endParaRPr lang="th-TH" sz="1100"/>
        </a:p>
      </dgm:t>
    </dgm:pt>
    <dgm:pt modelId="{FA961929-D4FC-443C-AFD5-B35DD900726D}">
      <dgm:prSet custT="1"/>
      <dgm:spPr/>
      <dgm:t>
        <a:bodyPr/>
        <a:lstStyle/>
        <a:p>
          <a:r>
            <a:rPr lang="th-TH" sz="1400" dirty="0" smtClean="0"/>
            <a:t>การวัดผลการสำเร็จการศึกษา</a:t>
          </a:r>
          <a:endParaRPr lang="th-TH" sz="1400" dirty="0"/>
        </a:p>
      </dgm:t>
    </dgm:pt>
    <dgm:pt modelId="{8F09F644-DF5D-4278-A751-4FE85C1808DE}" type="parTrans" cxnId="{2E46C9D9-9321-42BF-AC11-B6E958F08084}">
      <dgm:prSet/>
      <dgm:spPr/>
      <dgm:t>
        <a:bodyPr/>
        <a:lstStyle/>
        <a:p>
          <a:endParaRPr lang="th-TH" sz="4400"/>
        </a:p>
      </dgm:t>
    </dgm:pt>
    <dgm:pt modelId="{0BE0B0C5-0F7D-46C8-8F40-4D8BE4A8DF75}" type="sibTrans" cxnId="{2E46C9D9-9321-42BF-AC11-B6E958F08084}">
      <dgm:prSet custT="1"/>
      <dgm:spPr/>
      <dgm:t>
        <a:bodyPr/>
        <a:lstStyle/>
        <a:p>
          <a:endParaRPr lang="th-TH" sz="1100"/>
        </a:p>
      </dgm:t>
    </dgm:pt>
    <dgm:pt modelId="{A7A08EA0-7D40-478F-848C-2AC031655E17}">
      <dgm:prSet custT="1"/>
      <dgm:spPr/>
      <dgm:t>
        <a:bodyPr/>
        <a:lstStyle/>
        <a:p>
          <a:r>
            <a:rPr lang="th-TH" sz="1400" dirty="0" smtClean="0"/>
            <a:t>การปฐมนิเทศผู้เรียน/การประชุมผู้ปกครอง</a:t>
          </a:r>
          <a:endParaRPr lang="th-TH" sz="1400" dirty="0"/>
        </a:p>
      </dgm:t>
    </dgm:pt>
    <dgm:pt modelId="{D8E9B418-DD32-41B4-A7EE-A36D6A699286}" type="parTrans" cxnId="{604A320C-64FA-4FFB-9E89-1FF3BD67956D}">
      <dgm:prSet/>
      <dgm:spPr/>
      <dgm:t>
        <a:bodyPr/>
        <a:lstStyle/>
        <a:p>
          <a:endParaRPr lang="th-TH" sz="4400"/>
        </a:p>
      </dgm:t>
    </dgm:pt>
    <dgm:pt modelId="{DED7EB55-7F4C-488A-9522-A5F6B752C8E3}" type="sibTrans" cxnId="{604A320C-64FA-4FFB-9E89-1FF3BD67956D}">
      <dgm:prSet custT="1"/>
      <dgm:spPr/>
      <dgm:t>
        <a:bodyPr/>
        <a:lstStyle/>
        <a:p>
          <a:endParaRPr lang="th-TH" sz="1100"/>
        </a:p>
      </dgm:t>
    </dgm:pt>
    <dgm:pt modelId="{B1C11E65-F74A-4570-ACB4-B9A2572B856A}">
      <dgm:prSet custT="1"/>
      <dgm:spPr/>
      <dgm:t>
        <a:bodyPr/>
        <a:lstStyle/>
        <a:p>
          <a:r>
            <a:rPr lang="th-TH" sz="1400" dirty="0" smtClean="0"/>
            <a:t>การนิเทศการจัดการเรียนการสอน/การฝึกอาชีพ</a:t>
          </a:r>
          <a:endParaRPr lang="th-TH" sz="1400" dirty="0"/>
        </a:p>
      </dgm:t>
    </dgm:pt>
    <dgm:pt modelId="{3F6CF8C5-8E47-4CA6-AE40-D4D39A8B8DE5}" type="parTrans" cxnId="{657F20A8-A0A2-4381-89F4-A79D1B2C9F8D}">
      <dgm:prSet/>
      <dgm:spPr/>
      <dgm:t>
        <a:bodyPr/>
        <a:lstStyle/>
        <a:p>
          <a:endParaRPr lang="th-TH" sz="4400"/>
        </a:p>
      </dgm:t>
    </dgm:pt>
    <dgm:pt modelId="{8010EE5E-8E18-49D7-AFDD-FD552422696F}" type="sibTrans" cxnId="{657F20A8-A0A2-4381-89F4-A79D1B2C9F8D}">
      <dgm:prSet custT="1"/>
      <dgm:spPr/>
      <dgm:t>
        <a:bodyPr/>
        <a:lstStyle/>
        <a:p>
          <a:endParaRPr lang="th-TH" sz="1100"/>
        </a:p>
      </dgm:t>
    </dgm:pt>
    <dgm:pt modelId="{78C3AAE0-566E-4805-8BD4-EDDE8ABB042B}">
      <dgm:prSet custT="1"/>
      <dgm:spPr/>
      <dgm:t>
        <a:bodyPr/>
        <a:lstStyle/>
        <a:p>
          <a:r>
            <a:rPr lang="th-TH" sz="1400" dirty="0" smtClean="0"/>
            <a:t>การจัดการเรียนการสอน/การฝึกอาชีพ</a:t>
          </a:r>
          <a:endParaRPr lang="th-TH" sz="1400" dirty="0"/>
        </a:p>
      </dgm:t>
    </dgm:pt>
    <dgm:pt modelId="{585980A2-60C9-4E40-9624-61C9121B0F57}" type="parTrans" cxnId="{3A8B36DF-A446-4E9C-B8A1-0124F8A712BB}">
      <dgm:prSet/>
      <dgm:spPr/>
      <dgm:t>
        <a:bodyPr/>
        <a:lstStyle/>
        <a:p>
          <a:endParaRPr lang="th-TH" sz="4400"/>
        </a:p>
      </dgm:t>
    </dgm:pt>
    <dgm:pt modelId="{A35C8571-5F3A-44D6-BD2C-1F82B70D0192}" type="sibTrans" cxnId="{3A8B36DF-A446-4E9C-B8A1-0124F8A712BB}">
      <dgm:prSet custT="1"/>
      <dgm:spPr/>
      <dgm:t>
        <a:bodyPr/>
        <a:lstStyle/>
        <a:p>
          <a:endParaRPr lang="th-TH" sz="1100"/>
        </a:p>
      </dgm:t>
    </dgm:pt>
    <dgm:pt modelId="{9671FB8D-58FA-422E-A940-A57E805E67A1}" type="pres">
      <dgm:prSet presAssocID="{B718BE95-E25F-4E59-9D74-AEA4960EC38C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519E942-E012-42AE-A81A-C0BB95D46B0D}" type="pres">
      <dgm:prSet presAssocID="{86C8077C-94BF-40E9-84EE-37934CB33065}" presName="node" presStyleLbl="node1" presStyleIdx="0" presStyleCnt="12" custScaleX="231829" custScaleY="15967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EDC3C52-F12F-4E58-8BD0-CED1FFB3C75D}" type="pres">
      <dgm:prSet presAssocID="{186F8847-81CA-4312-B158-DA02211F448A}" presName="sibTrans" presStyleLbl="sibTrans2D1" presStyleIdx="0" presStyleCnt="11"/>
      <dgm:spPr/>
      <dgm:t>
        <a:bodyPr/>
        <a:lstStyle/>
        <a:p>
          <a:endParaRPr lang="th-TH"/>
        </a:p>
      </dgm:t>
    </dgm:pt>
    <dgm:pt modelId="{27E3C9D3-E21B-41D9-A0B0-E7D759D2269F}" type="pres">
      <dgm:prSet presAssocID="{186F8847-81CA-4312-B158-DA02211F448A}" presName="connectorText" presStyleLbl="sibTrans2D1" presStyleIdx="0" presStyleCnt="11"/>
      <dgm:spPr/>
      <dgm:t>
        <a:bodyPr/>
        <a:lstStyle/>
        <a:p>
          <a:endParaRPr lang="th-TH"/>
        </a:p>
      </dgm:t>
    </dgm:pt>
    <dgm:pt modelId="{7AC1B8E6-7D39-4961-8034-F0D966B41296}" type="pres">
      <dgm:prSet presAssocID="{79425DD7-A999-4E3D-A713-9BA60A29F81D}" presName="node" presStyleLbl="node1" presStyleIdx="1" presStyleCnt="12" custScaleX="2491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6468DD0-3B97-435A-877D-BF8F86C4D284}" type="pres">
      <dgm:prSet presAssocID="{133EBD0F-B23E-4975-A264-F7655C2108FF}" presName="sibTrans" presStyleLbl="sibTrans2D1" presStyleIdx="1" presStyleCnt="11"/>
      <dgm:spPr/>
      <dgm:t>
        <a:bodyPr/>
        <a:lstStyle/>
        <a:p>
          <a:endParaRPr lang="th-TH"/>
        </a:p>
      </dgm:t>
    </dgm:pt>
    <dgm:pt modelId="{06A2CE36-1DBB-48AF-853A-D8E3F5F3E87D}" type="pres">
      <dgm:prSet presAssocID="{133EBD0F-B23E-4975-A264-F7655C2108FF}" presName="connectorText" presStyleLbl="sibTrans2D1" presStyleIdx="1" presStyleCnt="11"/>
      <dgm:spPr/>
      <dgm:t>
        <a:bodyPr/>
        <a:lstStyle/>
        <a:p>
          <a:endParaRPr lang="th-TH"/>
        </a:p>
      </dgm:t>
    </dgm:pt>
    <dgm:pt modelId="{D9BA521A-FCA8-4204-BF0D-F59E9535A643}" type="pres">
      <dgm:prSet presAssocID="{18F2849F-E0BA-4AAC-87D9-E15A211E4A34}" presName="node" presStyleLbl="node1" presStyleIdx="2" presStyleCnt="12" custScaleX="19519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3F603E7-6328-4895-B4C7-E8EB345B5F20}" type="pres">
      <dgm:prSet presAssocID="{BEF7A454-07BA-4DFF-A18B-9BE2ED8CDEDF}" presName="sibTrans" presStyleLbl="sibTrans2D1" presStyleIdx="2" presStyleCnt="11"/>
      <dgm:spPr/>
      <dgm:t>
        <a:bodyPr/>
        <a:lstStyle/>
        <a:p>
          <a:endParaRPr lang="th-TH"/>
        </a:p>
      </dgm:t>
    </dgm:pt>
    <dgm:pt modelId="{5B6AAEE9-7CC6-4A2A-A074-D9BCD50286BB}" type="pres">
      <dgm:prSet presAssocID="{BEF7A454-07BA-4DFF-A18B-9BE2ED8CDEDF}" presName="connectorText" presStyleLbl="sibTrans2D1" presStyleIdx="2" presStyleCnt="11"/>
      <dgm:spPr/>
      <dgm:t>
        <a:bodyPr/>
        <a:lstStyle/>
        <a:p>
          <a:endParaRPr lang="th-TH"/>
        </a:p>
      </dgm:t>
    </dgm:pt>
    <dgm:pt modelId="{666C2E83-02CE-43FF-9AE8-DB570C59D393}" type="pres">
      <dgm:prSet presAssocID="{C234D6F8-F276-416E-B8C3-FEBB2BD23030}" presName="node" presStyleLbl="node1" presStyleIdx="3" presStyleCnt="12" custScaleX="19519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0511570-8C68-4732-A365-AA3AC5C2F26F}" type="pres">
      <dgm:prSet presAssocID="{0E27182D-E461-4FC9-9160-B4EE1EDCD9D1}" presName="sibTrans" presStyleLbl="sibTrans2D1" presStyleIdx="3" presStyleCnt="11"/>
      <dgm:spPr/>
      <dgm:t>
        <a:bodyPr/>
        <a:lstStyle/>
        <a:p>
          <a:endParaRPr lang="th-TH"/>
        </a:p>
      </dgm:t>
    </dgm:pt>
    <dgm:pt modelId="{D981D42D-2BAB-4906-B779-CF310DB76EF7}" type="pres">
      <dgm:prSet presAssocID="{0E27182D-E461-4FC9-9160-B4EE1EDCD9D1}" presName="connectorText" presStyleLbl="sibTrans2D1" presStyleIdx="3" presStyleCnt="11"/>
      <dgm:spPr/>
      <dgm:t>
        <a:bodyPr/>
        <a:lstStyle/>
        <a:p>
          <a:endParaRPr lang="th-TH"/>
        </a:p>
      </dgm:t>
    </dgm:pt>
    <dgm:pt modelId="{889290BD-ADF4-46F9-A2D6-868E1607D9A7}" type="pres">
      <dgm:prSet presAssocID="{14F6EC21-842E-4B29-B145-860229208A63}" presName="node" presStyleLbl="node1" presStyleIdx="4" presStyleCnt="12" custScaleX="18754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E1BB1AB-54F2-49D8-8F59-0223C8F360BC}" type="pres">
      <dgm:prSet presAssocID="{245C0317-2068-4FFB-9E1A-FF71EDB42404}" presName="sibTrans" presStyleLbl="sibTrans2D1" presStyleIdx="4" presStyleCnt="11"/>
      <dgm:spPr/>
      <dgm:t>
        <a:bodyPr/>
        <a:lstStyle/>
        <a:p>
          <a:endParaRPr lang="th-TH"/>
        </a:p>
      </dgm:t>
    </dgm:pt>
    <dgm:pt modelId="{8F216708-EAE9-4E46-9A42-C251C8F16AA4}" type="pres">
      <dgm:prSet presAssocID="{245C0317-2068-4FFB-9E1A-FF71EDB42404}" presName="connectorText" presStyleLbl="sibTrans2D1" presStyleIdx="4" presStyleCnt="11"/>
      <dgm:spPr/>
      <dgm:t>
        <a:bodyPr/>
        <a:lstStyle/>
        <a:p>
          <a:endParaRPr lang="th-TH"/>
        </a:p>
      </dgm:t>
    </dgm:pt>
    <dgm:pt modelId="{7C757D20-A2F1-42F6-9878-8A35A57B321E}" type="pres">
      <dgm:prSet presAssocID="{C0E3C9C7-24DA-48ED-A4B8-F61D378F13E6}" presName="node" presStyleLbl="node1" presStyleIdx="5" presStyleCnt="12" custScaleX="18754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85F8657-A36B-41D8-AB35-95B48ECAA9FD}" type="pres">
      <dgm:prSet presAssocID="{1924C83B-8F67-4899-A609-9EF9E2098B68}" presName="sibTrans" presStyleLbl="sibTrans2D1" presStyleIdx="5" presStyleCnt="11"/>
      <dgm:spPr/>
      <dgm:t>
        <a:bodyPr/>
        <a:lstStyle/>
        <a:p>
          <a:endParaRPr lang="th-TH"/>
        </a:p>
      </dgm:t>
    </dgm:pt>
    <dgm:pt modelId="{B1CCBFAC-A5DD-4162-A435-2F0AF8A9E9FD}" type="pres">
      <dgm:prSet presAssocID="{1924C83B-8F67-4899-A609-9EF9E2098B68}" presName="connectorText" presStyleLbl="sibTrans2D1" presStyleIdx="5" presStyleCnt="11"/>
      <dgm:spPr/>
      <dgm:t>
        <a:bodyPr/>
        <a:lstStyle/>
        <a:p>
          <a:endParaRPr lang="th-TH"/>
        </a:p>
      </dgm:t>
    </dgm:pt>
    <dgm:pt modelId="{0751D7AC-FFBD-4D9F-B922-3E2525DA7475}" type="pres">
      <dgm:prSet presAssocID="{A7A08EA0-7D40-478F-848C-2AC031655E17}" presName="node" presStyleLbl="node1" presStyleIdx="6" presStyleCnt="12" custScaleX="249144" custScaleY="11125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C3DE56-535F-438A-BEF4-BD72829715D2}" type="pres">
      <dgm:prSet presAssocID="{DED7EB55-7F4C-488A-9522-A5F6B752C8E3}" presName="sibTrans" presStyleLbl="sibTrans2D1" presStyleIdx="6" presStyleCnt="11"/>
      <dgm:spPr/>
      <dgm:t>
        <a:bodyPr/>
        <a:lstStyle/>
        <a:p>
          <a:endParaRPr lang="th-TH"/>
        </a:p>
      </dgm:t>
    </dgm:pt>
    <dgm:pt modelId="{8D2B4D79-CBE0-446A-8978-61CF87231CEE}" type="pres">
      <dgm:prSet presAssocID="{DED7EB55-7F4C-488A-9522-A5F6B752C8E3}" presName="connectorText" presStyleLbl="sibTrans2D1" presStyleIdx="6" presStyleCnt="11"/>
      <dgm:spPr/>
      <dgm:t>
        <a:bodyPr/>
        <a:lstStyle/>
        <a:p>
          <a:endParaRPr lang="th-TH"/>
        </a:p>
      </dgm:t>
    </dgm:pt>
    <dgm:pt modelId="{8AF43681-82F0-4033-921F-9893093A431B}" type="pres">
      <dgm:prSet presAssocID="{78C3AAE0-566E-4805-8BD4-EDDE8ABB042B}" presName="node" presStyleLbl="node1" presStyleIdx="7" presStyleCnt="12" custScaleX="261466" custScaleY="1251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A4FFFF4-B25B-44DB-B17D-74D4F6B6674F}" type="pres">
      <dgm:prSet presAssocID="{A35C8571-5F3A-44D6-BD2C-1F82B70D0192}" presName="sibTrans" presStyleLbl="sibTrans2D1" presStyleIdx="7" presStyleCnt="11"/>
      <dgm:spPr/>
      <dgm:t>
        <a:bodyPr/>
        <a:lstStyle/>
        <a:p>
          <a:endParaRPr lang="th-TH"/>
        </a:p>
      </dgm:t>
    </dgm:pt>
    <dgm:pt modelId="{E66E4319-3C2F-436D-B756-521CB944EA61}" type="pres">
      <dgm:prSet presAssocID="{A35C8571-5F3A-44D6-BD2C-1F82B70D0192}" presName="connectorText" presStyleLbl="sibTrans2D1" presStyleIdx="7" presStyleCnt="11"/>
      <dgm:spPr/>
      <dgm:t>
        <a:bodyPr/>
        <a:lstStyle/>
        <a:p>
          <a:endParaRPr lang="th-TH"/>
        </a:p>
      </dgm:t>
    </dgm:pt>
    <dgm:pt modelId="{CCE8043D-9496-4442-BD5F-0839FF66FEE8}" type="pres">
      <dgm:prSet presAssocID="{B1C11E65-F74A-4570-ACB4-B9A2572B856A}" presName="node" presStyleLbl="node1" presStyleIdx="8" presStyleCnt="12" custScaleX="256586" custScaleY="13458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16934DF-5F80-41A1-B279-937E86850823}" type="pres">
      <dgm:prSet presAssocID="{8010EE5E-8E18-49D7-AFDD-FD552422696F}" presName="sibTrans" presStyleLbl="sibTrans2D1" presStyleIdx="8" presStyleCnt="11"/>
      <dgm:spPr/>
      <dgm:t>
        <a:bodyPr/>
        <a:lstStyle/>
        <a:p>
          <a:endParaRPr lang="th-TH"/>
        </a:p>
      </dgm:t>
    </dgm:pt>
    <dgm:pt modelId="{62613DA8-2603-4F12-BA5A-523960B3AB37}" type="pres">
      <dgm:prSet presAssocID="{8010EE5E-8E18-49D7-AFDD-FD552422696F}" presName="connectorText" presStyleLbl="sibTrans2D1" presStyleIdx="8" presStyleCnt="11"/>
      <dgm:spPr/>
      <dgm:t>
        <a:bodyPr/>
        <a:lstStyle/>
        <a:p>
          <a:endParaRPr lang="th-TH"/>
        </a:p>
      </dgm:t>
    </dgm:pt>
    <dgm:pt modelId="{B060FE2E-7386-4A0D-A7B3-25AFCA7D177D}" type="pres">
      <dgm:prSet presAssocID="{FA961929-D4FC-443C-AFD5-B35DD900726D}" presName="node" presStyleLbl="node1" presStyleIdx="9" presStyleCnt="12" custScaleX="259375" custScaleY="11166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B9BAC3E-9061-472D-BFE0-67C149311E04}" type="pres">
      <dgm:prSet presAssocID="{0BE0B0C5-0F7D-46C8-8F40-4D8BE4A8DF75}" presName="sibTrans" presStyleLbl="sibTrans2D1" presStyleIdx="9" presStyleCnt="11"/>
      <dgm:spPr/>
      <dgm:t>
        <a:bodyPr/>
        <a:lstStyle/>
        <a:p>
          <a:endParaRPr lang="th-TH"/>
        </a:p>
      </dgm:t>
    </dgm:pt>
    <dgm:pt modelId="{B1431CA2-2ED7-40B0-B501-1ECA90BDC0F2}" type="pres">
      <dgm:prSet presAssocID="{0BE0B0C5-0F7D-46C8-8F40-4D8BE4A8DF75}" presName="connectorText" presStyleLbl="sibTrans2D1" presStyleIdx="9" presStyleCnt="11"/>
      <dgm:spPr/>
      <dgm:t>
        <a:bodyPr/>
        <a:lstStyle/>
        <a:p>
          <a:endParaRPr lang="th-TH"/>
        </a:p>
      </dgm:t>
    </dgm:pt>
    <dgm:pt modelId="{4B28C8A9-F6B3-4844-B824-C599B4286B81}" type="pres">
      <dgm:prSet presAssocID="{FC0F0C6C-F7EC-4213-9490-6D45C7D8CB44}" presName="node" presStyleLbl="node1" presStyleIdx="10" presStyleCnt="12" custScaleX="261268" custScaleY="870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CD63EA3-48B8-4F0A-8C4A-5C0F90501C4D}" type="pres">
      <dgm:prSet presAssocID="{E05D5989-86E9-48F5-9982-39C51CDDBD35}" presName="sibTrans" presStyleLbl="sibTrans2D1" presStyleIdx="10" presStyleCnt="11"/>
      <dgm:spPr/>
      <dgm:t>
        <a:bodyPr/>
        <a:lstStyle/>
        <a:p>
          <a:endParaRPr lang="th-TH"/>
        </a:p>
      </dgm:t>
    </dgm:pt>
    <dgm:pt modelId="{18049160-C90C-48E0-800B-7D929CD31E3E}" type="pres">
      <dgm:prSet presAssocID="{E05D5989-86E9-48F5-9982-39C51CDDBD35}" presName="connectorText" presStyleLbl="sibTrans2D1" presStyleIdx="10" presStyleCnt="11"/>
      <dgm:spPr/>
      <dgm:t>
        <a:bodyPr/>
        <a:lstStyle/>
        <a:p>
          <a:endParaRPr lang="th-TH"/>
        </a:p>
      </dgm:t>
    </dgm:pt>
    <dgm:pt modelId="{10B962F6-BD42-4B8E-B6E0-9CFA7AD7F2AC}" type="pres">
      <dgm:prSet presAssocID="{0D84582C-B213-4F2A-976D-62E2DED90D98}" presName="node" presStyleLbl="node1" presStyleIdx="11" presStyleCnt="12" custScaleX="260951" custScaleY="1033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39C7DC1-2ED7-425C-94A1-60298812C6B1}" type="presOf" srcId="{133EBD0F-B23E-4975-A264-F7655C2108FF}" destId="{06A2CE36-1DBB-48AF-853A-D8E3F5F3E87D}" srcOrd="1" destOrd="0" presId="urn:microsoft.com/office/officeart/2005/8/layout/process2"/>
    <dgm:cxn modelId="{D30CCB89-6EED-462D-A7E9-6E42A79C2C9A}" type="presOf" srcId="{14F6EC21-842E-4B29-B145-860229208A63}" destId="{889290BD-ADF4-46F9-A2D6-868E1607D9A7}" srcOrd="0" destOrd="0" presId="urn:microsoft.com/office/officeart/2005/8/layout/process2"/>
    <dgm:cxn modelId="{D7A04EFE-89D3-4878-BEC5-E2B1F76812EE}" type="presOf" srcId="{A35C8571-5F3A-44D6-BD2C-1F82B70D0192}" destId="{7A4FFFF4-B25B-44DB-B17D-74D4F6B6674F}" srcOrd="0" destOrd="0" presId="urn:microsoft.com/office/officeart/2005/8/layout/process2"/>
    <dgm:cxn modelId="{DF41C782-9830-4804-AE0C-CAF18E674142}" type="presOf" srcId="{0BE0B0C5-0F7D-46C8-8F40-4D8BE4A8DF75}" destId="{B1431CA2-2ED7-40B0-B501-1ECA90BDC0F2}" srcOrd="1" destOrd="0" presId="urn:microsoft.com/office/officeart/2005/8/layout/process2"/>
    <dgm:cxn modelId="{6CA2A73A-7163-4A1F-BCB2-51D2629437AA}" type="presOf" srcId="{A35C8571-5F3A-44D6-BD2C-1F82B70D0192}" destId="{E66E4319-3C2F-436D-B756-521CB944EA61}" srcOrd="1" destOrd="0" presId="urn:microsoft.com/office/officeart/2005/8/layout/process2"/>
    <dgm:cxn modelId="{9640ABF3-142B-4A87-8338-E5DA5BE9F4E1}" srcId="{B718BE95-E25F-4E59-9D74-AEA4960EC38C}" destId="{79425DD7-A999-4E3D-A713-9BA60A29F81D}" srcOrd="1" destOrd="0" parTransId="{6157DD6E-B3FB-4711-8660-C8070FEAF916}" sibTransId="{133EBD0F-B23E-4975-A264-F7655C2108FF}"/>
    <dgm:cxn modelId="{E6002AD9-A844-47DC-BB58-E5D1338C9FBF}" type="presOf" srcId="{79425DD7-A999-4E3D-A713-9BA60A29F81D}" destId="{7AC1B8E6-7D39-4961-8034-F0D966B41296}" srcOrd="0" destOrd="0" presId="urn:microsoft.com/office/officeart/2005/8/layout/process2"/>
    <dgm:cxn modelId="{91127BE9-A4C5-478A-8270-0F7D41A31F35}" type="presOf" srcId="{B718BE95-E25F-4E59-9D74-AEA4960EC38C}" destId="{9671FB8D-58FA-422E-A940-A57E805E67A1}" srcOrd="0" destOrd="0" presId="urn:microsoft.com/office/officeart/2005/8/layout/process2"/>
    <dgm:cxn modelId="{732400EC-D745-4EFD-A39E-36E044897F14}" type="presOf" srcId="{E05D5989-86E9-48F5-9982-39C51CDDBD35}" destId="{4CD63EA3-48B8-4F0A-8C4A-5C0F90501C4D}" srcOrd="0" destOrd="0" presId="urn:microsoft.com/office/officeart/2005/8/layout/process2"/>
    <dgm:cxn modelId="{D3EF6EE8-4BEF-4D57-87E5-E7F1609CBA7B}" type="presOf" srcId="{0E27182D-E461-4FC9-9160-B4EE1EDCD9D1}" destId="{40511570-8C68-4732-A365-AA3AC5C2F26F}" srcOrd="0" destOrd="0" presId="urn:microsoft.com/office/officeart/2005/8/layout/process2"/>
    <dgm:cxn modelId="{8CA9F0ED-DE95-4CBB-B7BD-BDEA40BEB783}" srcId="{B718BE95-E25F-4E59-9D74-AEA4960EC38C}" destId="{C0E3C9C7-24DA-48ED-A4B8-F61D378F13E6}" srcOrd="5" destOrd="0" parTransId="{733EF02C-99FA-45E1-8F8A-8F6BCCDBF0A3}" sibTransId="{1924C83B-8F67-4899-A609-9EF9E2098B68}"/>
    <dgm:cxn modelId="{9B0230EA-505A-4753-9D9A-6B2DFD73CFDB}" type="presOf" srcId="{186F8847-81CA-4312-B158-DA02211F448A}" destId="{27E3C9D3-E21B-41D9-A0B0-E7D759D2269F}" srcOrd="1" destOrd="0" presId="urn:microsoft.com/office/officeart/2005/8/layout/process2"/>
    <dgm:cxn modelId="{19B211F7-7635-4C70-BFD2-B2A6FB4FFFC7}" srcId="{B718BE95-E25F-4E59-9D74-AEA4960EC38C}" destId="{14F6EC21-842E-4B29-B145-860229208A63}" srcOrd="4" destOrd="0" parTransId="{38A9911A-790B-4DA5-BD52-4D3AB3F98B03}" sibTransId="{245C0317-2068-4FFB-9E1A-FF71EDB42404}"/>
    <dgm:cxn modelId="{47E4E5DE-79DB-4FD2-A1D8-D01676A6FADA}" type="presOf" srcId="{DED7EB55-7F4C-488A-9522-A5F6B752C8E3}" destId="{8D2B4D79-CBE0-446A-8978-61CF87231CEE}" srcOrd="1" destOrd="0" presId="urn:microsoft.com/office/officeart/2005/8/layout/process2"/>
    <dgm:cxn modelId="{058FE7F3-7152-4988-BBB4-5B379F45DF70}" type="presOf" srcId="{0D84582C-B213-4F2A-976D-62E2DED90D98}" destId="{10B962F6-BD42-4B8E-B6E0-9CFA7AD7F2AC}" srcOrd="0" destOrd="0" presId="urn:microsoft.com/office/officeart/2005/8/layout/process2"/>
    <dgm:cxn modelId="{657F20A8-A0A2-4381-89F4-A79D1B2C9F8D}" srcId="{B718BE95-E25F-4E59-9D74-AEA4960EC38C}" destId="{B1C11E65-F74A-4570-ACB4-B9A2572B856A}" srcOrd="8" destOrd="0" parTransId="{3F6CF8C5-8E47-4CA6-AE40-D4D39A8B8DE5}" sibTransId="{8010EE5E-8E18-49D7-AFDD-FD552422696F}"/>
    <dgm:cxn modelId="{AC660E1A-400D-43C5-B439-2C5AB496C8D2}" type="presOf" srcId="{FA961929-D4FC-443C-AFD5-B35DD900726D}" destId="{B060FE2E-7386-4A0D-A7B3-25AFCA7D177D}" srcOrd="0" destOrd="0" presId="urn:microsoft.com/office/officeart/2005/8/layout/process2"/>
    <dgm:cxn modelId="{604A320C-64FA-4FFB-9E89-1FF3BD67956D}" srcId="{B718BE95-E25F-4E59-9D74-AEA4960EC38C}" destId="{A7A08EA0-7D40-478F-848C-2AC031655E17}" srcOrd="6" destOrd="0" parTransId="{D8E9B418-DD32-41B4-A7EE-A36D6A699286}" sibTransId="{DED7EB55-7F4C-488A-9522-A5F6B752C8E3}"/>
    <dgm:cxn modelId="{AE94E8A6-5DF7-4602-A227-C5A5D418704C}" type="presOf" srcId="{DED7EB55-7F4C-488A-9522-A5F6B752C8E3}" destId="{CEC3DE56-535F-438A-BEF4-BD72829715D2}" srcOrd="0" destOrd="0" presId="urn:microsoft.com/office/officeart/2005/8/layout/process2"/>
    <dgm:cxn modelId="{051B2460-5CDF-4B85-A93A-9A0EFF24E28A}" srcId="{B718BE95-E25F-4E59-9D74-AEA4960EC38C}" destId="{86C8077C-94BF-40E9-84EE-37934CB33065}" srcOrd="0" destOrd="0" parTransId="{F4167E11-4E2A-4999-82A9-E1DEE552D026}" sibTransId="{186F8847-81CA-4312-B158-DA02211F448A}"/>
    <dgm:cxn modelId="{ACEF1C9C-58A0-42AB-82CE-6E9497698FD9}" type="presOf" srcId="{245C0317-2068-4FFB-9E1A-FF71EDB42404}" destId="{BE1BB1AB-54F2-49D8-8F59-0223C8F360BC}" srcOrd="0" destOrd="0" presId="urn:microsoft.com/office/officeart/2005/8/layout/process2"/>
    <dgm:cxn modelId="{064DBF33-84D1-47A7-82E5-D2B56BDD1520}" type="presOf" srcId="{C0E3C9C7-24DA-48ED-A4B8-F61D378F13E6}" destId="{7C757D20-A2F1-42F6-9878-8A35A57B321E}" srcOrd="0" destOrd="0" presId="urn:microsoft.com/office/officeart/2005/8/layout/process2"/>
    <dgm:cxn modelId="{B1CB215F-63AC-472C-8FA6-242F9626550F}" type="presOf" srcId="{78C3AAE0-566E-4805-8BD4-EDDE8ABB042B}" destId="{8AF43681-82F0-4033-921F-9893093A431B}" srcOrd="0" destOrd="0" presId="urn:microsoft.com/office/officeart/2005/8/layout/process2"/>
    <dgm:cxn modelId="{DC04F69B-1128-4694-A09D-C0E28AF71DCC}" srcId="{B718BE95-E25F-4E59-9D74-AEA4960EC38C}" destId="{C234D6F8-F276-416E-B8C3-FEBB2BD23030}" srcOrd="3" destOrd="0" parTransId="{3177389F-5D5A-464B-B924-921A50DF770A}" sibTransId="{0E27182D-E461-4FC9-9160-B4EE1EDCD9D1}"/>
    <dgm:cxn modelId="{8BB2BDAF-3864-4C54-A4F5-4DE0615F31E0}" type="presOf" srcId="{C234D6F8-F276-416E-B8C3-FEBB2BD23030}" destId="{666C2E83-02CE-43FF-9AE8-DB570C59D393}" srcOrd="0" destOrd="0" presId="urn:microsoft.com/office/officeart/2005/8/layout/process2"/>
    <dgm:cxn modelId="{25470A5F-F162-4969-A9DF-03701C0FC404}" type="presOf" srcId="{A7A08EA0-7D40-478F-848C-2AC031655E17}" destId="{0751D7AC-FFBD-4D9F-B922-3E2525DA7475}" srcOrd="0" destOrd="0" presId="urn:microsoft.com/office/officeart/2005/8/layout/process2"/>
    <dgm:cxn modelId="{9EAFA1F4-4DA5-4CC7-BB69-A1652F3B3E3D}" type="presOf" srcId="{BEF7A454-07BA-4DFF-A18B-9BE2ED8CDEDF}" destId="{E3F603E7-6328-4895-B4C7-E8EB345B5F20}" srcOrd="0" destOrd="0" presId="urn:microsoft.com/office/officeart/2005/8/layout/process2"/>
    <dgm:cxn modelId="{8EAB5943-62E1-45DD-97AB-CBB392EF2639}" type="presOf" srcId="{1924C83B-8F67-4899-A609-9EF9E2098B68}" destId="{885F8657-A36B-41D8-AB35-95B48ECAA9FD}" srcOrd="0" destOrd="0" presId="urn:microsoft.com/office/officeart/2005/8/layout/process2"/>
    <dgm:cxn modelId="{0B5C5D36-C100-45C2-A37C-82F726A3E3B7}" type="presOf" srcId="{86C8077C-94BF-40E9-84EE-37934CB33065}" destId="{D519E942-E012-42AE-A81A-C0BB95D46B0D}" srcOrd="0" destOrd="0" presId="urn:microsoft.com/office/officeart/2005/8/layout/process2"/>
    <dgm:cxn modelId="{741FAC0A-2644-4887-8A49-069E6410FC2C}" type="presOf" srcId="{8010EE5E-8E18-49D7-AFDD-FD552422696F}" destId="{C16934DF-5F80-41A1-B279-937E86850823}" srcOrd="0" destOrd="0" presId="urn:microsoft.com/office/officeart/2005/8/layout/process2"/>
    <dgm:cxn modelId="{73EDA6F3-5B4C-4BE8-8067-F1399FA183F0}" type="presOf" srcId="{FC0F0C6C-F7EC-4213-9490-6D45C7D8CB44}" destId="{4B28C8A9-F6B3-4844-B824-C599B4286B81}" srcOrd="0" destOrd="0" presId="urn:microsoft.com/office/officeart/2005/8/layout/process2"/>
    <dgm:cxn modelId="{25E685FC-6CD9-4A84-8BB4-ED6A1E216C85}" type="presOf" srcId="{E05D5989-86E9-48F5-9982-39C51CDDBD35}" destId="{18049160-C90C-48E0-800B-7D929CD31E3E}" srcOrd="1" destOrd="0" presId="urn:microsoft.com/office/officeart/2005/8/layout/process2"/>
    <dgm:cxn modelId="{F1CC86E7-1259-489E-9609-65647F18E745}" srcId="{B718BE95-E25F-4E59-9D74-AEA4960EC38C}" destId="{0D84582C-B213-4F2A-976D-62E2DED90D98}" srcOrd="11" destOrd="0" parTransId="{5045EACE-4F3F-4C37-9EAF-DF27B05F533B}" sibTransId="{38C1C6BF-1AE1-49E5-9495-A763DBFF3926}"/>
    <dgm:cxn modelId="{15877207-A245-4A4F-B611-6DD012C3DF88}" type="presOf" srcId="{0BE0B0C5-0F7D-46C8-8F40-4D8BE4A8DF75}" destId="{4B9BAC3E-9061-472D-BFE0-67C149311E04}" srcOrd="0" destOrd="0" presId="urn:microsoft.com/office/officeart/2005/8/layout/process2"/>
    <dgm:cxn modelId="{3A8B36DF-A446-4E9C-B8A1-0124F8A712BB}" srcId="{B718BE95-E25F-4E59-9D74-AEA4960EC38C}" destId="{78C3AAE0-566E-4805-8BD4-EDDE8ABB042B}" srcOrd="7" destOrd="0" parTransId="{585980A2-60C9-4E40-9624-61C9121B0F57}" sibTransId="{A35C8571-5F3A-44D6-BD2C-1F82B70D0192}"/>
    <dgm:cxn modelId="{8F91A718-24C3-40A8-AAF7-EBE221AEDD4F}" type="presOf" srcId="{186F8847-81CA-4312-B158-DA02211F448A}" destId="{EEDC3C52-F12F-4E58-8BD0-CED1FFB3C75D}" srcOrd="0" destOrd="0" presId="urn:microsoft.com/office/officeart/2005/8/layout/process2"/>
    <dgm:cxn modelId="{B6A72A8B-1FCE-4A01-983E-924832960F13}" srcId="{B718BE95-E25F-4E59-9D74-AEA4960EC38C}" destId="{18F2849F-E0BA-4AAC-87D9-E15A211E4A34}" srcOrd="2" destOrd="0" parTransId="{5B73BDE7-8100-416C-BEA0-5F1D245B0ADB}" sibTransId="{BEF7A454-07BA-4DFF-A18B-9BE2ED8CDEDF}"/>
    <dgm:cxn modelId="{32D224B8-5DC5-4DB5-817D-6DCCB3AC6D8B}" type="presOf" srcId="{0E27182D-E461-4FC9-9160-B4EE1EDCD9D1}" destId="{D981D42D-2BAB-4906-B779-CF310DB76EF7}" srcOrd="1" destOrd="0" presId="urn:microsoft.com/office/officeart/2005/8/layout/process2"/>
    <dgm:cxn modelId="{5A6B2C10-8262-4687-98FE-19287DCF360D}" type="presOf" srcId="{18F2849F-E0BA-4AAC-87D9-E15A211E4A34}" destId="{D9BA521A-FCA8-4204-BF0D-F59E9535A643}" srcOrd="0" destOrd="0" presId="urn:microsoft.com/office/officeart/2005/8/layout/process2"/>
    <dgm:cxn modelId="{377539FD-69C8-4962-B365-51696EEC730A}" type="presOf" srcId="{133EBD0F-B23E-4975-A264-F7655C2108FF}" destId="{F6468DD0-3B97-435A-877D-BF8F86C4D284}" srcOrd="0" destOrd="0" presId="urn:microsoft.com/office/officeart/2005/8/layout/process2"/>
    <dgm:cxn modelId="{7400802E-CAC8-4118-8809-70EF654BFA6D}" srcId="{B718BE95-E25F-4E59-9D74-AEA4960EC38C}" destId="{FC0F0C6C-F7EC-4213-9490-6D45C7D8CB44}" srcOrd="10" destOrd="0" parTransId="{CF1F9C8A-963A-4ACA-872B-3F59EA5B38F8}" sibTransId="{E05D5989-86E9-48F5-9982-39C51CDDBD35}"/>
    <dgm:cxn modelId="{2E46C9D9-9321-42BF-AC11-B6E958F08084}" srcId="{B718BE95-E25F-4E59-9D74-AEA4960EC38C}" destId="{FA961929-D4FC-443C-AFD5-B35DD900726D}" srcOrd="9" destOrd="0" parTransId="{8F09F644-DF5D-4278-A751-4FE85C1808DE}" sibTransId="{0BE0B0C5-0F7D-46C8-8F40-4D8BE4A8DF75}"/>
    <dgm:cxn modelId="{C4DDADF5-7DD6-4A52-940B-A2F3DE97A51E}" type="presOf" srcId="{1924C83B-8F67-4899-A609-9EF9E2098B68}" destId="{B1CCBFAC-A5DD-4162-A435-2F0AF8A9E9FD}" srcOrd="1" destOrd="0" presId="urn:microsoft.com/office/officeart/2005/8/layout/process2"/>
    <dgm:cxn modelId="{F658F74B-7F9C-40AF-97F9-BDEC0E8DBE01}" type="presOf" srcId="{245C0317-2068-4FFB-9E1A-FF71EDB42404}" destId="{8F216708-EAE9-4E46-9A42-C251C8F16AA4}" srcOrd="1" destOrd="0" presId="urn:microsoft.com/office/officeart/2005/8/layout/process2"/>
    <dgm:cxn modelId="{91167A8A-048E-4B14-BD61-79B50D23D390}" type="presOf" srcId="{8010EE5E-8E18-49D7-AFDD-FD552422696F}" destId="{62613DA8-2603-4F12-BA5A-523960B3AB37}" srcOrd="1" destOrd="0" presId="urn:microsoft.com/office/officeart/2005/8/layout/process2"/>
    <dgm:cxn modelId="{112BDB3F-E0B0-4398-A99F-1817BCBCE7DE}" type="presOf" srcId="{B1C11E65-F74A-4570-ACB4-B9A2572B856A}" destId="{CCE8043D-9496-4442-BD5F-0839FF66FEE8}" srcOrd="0" destOrd="0" presId="urn:microsoft.com/office/officeart/2005/8/layout/process2"/>
    <dgm:cxn modelId="{CFEB0E70-3E13-4887-B9B0-51690C6FA32B}" type="presOf" srcId="{BEF7A454-07BA-4DFF-A18B-9BE2ED8CDEDF}" destId="{5B6AAEE9-7CC6-4A2A-A074-D9BCD50286BB}" srcOrd="1" destOrd="0" presId="urn:microsoft.com/office/officeart/2005/8/layout/process2"/>
    <dgm:cxn modelId="{60FA6561-5D42-4F7B-B587-BB4EB232020F}" type="presParOf" srcId="{9671FB8D-58FA-422E-A940-A57E805E67A1}" destId="{D519E942-E012-42AE-A81A-C0BB95D46B0D}" srcOrd="0" destOrd="0" presId="urn:microsoft.com/office/officeart/2005/8/layout/process2"/>
    <dgm:cxn modelId="{5B023964-CDAA-46D0-956F-05EB7841BABC}" type="presParOf" srcId="{9671FB8D-58FA-422E-A940-A57E805E67A1}" destId="{EEDC3C52-F12F-4E58-8BD0-CED1FFB3C75D}" srcOrd="1" destOrd="0" presId="urn:microsoft.com/office/officeart/2005/8/layout/process2"/>
    <dgm:cxn modelId="{867DBC3E-8FFF-4A7D-B42E-A86286622DE8}" type="presParOf" srcId="{EEDC3C52-F12F-4E58-8BD0-CED1FFB3C75D}" destId="{27E3C9D3-E21B-41D9-A0B0-E7D759D2269F}" srcOrd="0" destOrd="0" presId="urn:microsoft.com/office/officeart/2005/8/layout/process2"/>
    <dgm:cxn modelId="{9BA13C15-797F-4F33-AA96-85C1CD9507CB}" type="presParOf" srcId="{9671FB8D-58FA-422E-A940-A57E805E67A1}" destId="{7AC1B8E6-7D39-4961-8034-F0D966B41296}" srcOrd="2" destOrd="0" presId="urn:microsoft.com/office/officeart/2005/8/layout/process2"/>
    <dgm:cxn modelId="{098C860A-AF34-4210-8FAC-61912B3E427E}" type="presParOf" srcId="{9671FB8D-58FA-422E-A940-A57E805E67A1}" destId="{F6468DD0-3B97-435A-877D-BF8F86C4D284}" srcOrd="3" destOrd="0" presId="urn:microsoft.com/office/officeart/2005/8/layout/process2"/>
    <dgm:cxn modelId="{15D29EB1-4312-491A-9EE5-1F4A82DADF39}" type="presParOf" srcId="{F6468DD0-3B97-435A-877D-BF8F86C4D284}" destId="{06A2CE36-1DBB-48AF-853A-D8E3F5F3E87D}" srcOrd="0" destOrd="0" presId="urn:microsoft.com/office/officeart/2005/8/layout/process2"/>
    <dgm:cxn modelId="{1FF732DC-1B83-4860-8EE7-FEDD19CE7F0C}" type="presParOf" srcId="{9671FB8D-58FA-422E-A940-A57E805E67A1}" destId="{D9BA521A-FCA8-4204-BF0D-F59E9535A643}" srcOrd="4" destOrd="0" presId="urn:microsoft.com/office/officeart/2005/8/layout/process2"/>
    <dgm:cxn modelId="{9B8703FD-1234-43EF-9CDD-93718AE0C169}" type="presParOf" srcId="{9671FB8D-58FA-422E-A940-A57E805E67A1}" destId="{E3F603E7-6328-4895-B4C7-E8EB345B5F20}" srcOrd="5" destOrd="0" presId="urn:microsoft.com/office/officeart/2005/8/layout/process2"/>
    <dgm:cxn modelId="{6C34F6CD-1C42-40AA-AFD9-8254DFE73730}" type="presParOf" srcId="{E3F603E7-6328-4895-B4C7-E8EB345B5F20}" destId="{5B6AAEE9-7CC6-4A2A-A074-D9BCD50286BB}" srcOrd="0" destOrd="0" presId="urn:microsoft.com/office/officeart/2005/8/layout/process2"/>
    <dgm:cxn modelId="{4A123F91-53AF-434A-9E11-5B1C819D0946}" type="presParOf" srcId="{9671FB8D-58FA-422E-A940-A57E805E67A1}" destId="{666C2E83-02CE-43FF-9AE8-DB570C59D393}" srcOrd="6" destOrd="0" presId="urn:microsoft.com/office/officeart/2005/8/layout/process2"/>
    <dgm:cxn modelId="{91D20169-3359-4A70-8575-4B92114EF86B}" type="presParOf" srcId="{9671FB8D-58FA-422E-A940-A57E805E67A1}" destId="{40511570-8C68-4732-A365-AA3AC5C2F26F}" srcOrd="7" destOrd="0" presId="urn:microsoft.com/office/officeart/2005/8/layout/process2"/>
    <dgm:cxn modelId="{6B2747CC-2C3F-4DB6-BDE3-CBE01AB7BE3B}" type="presParOf" srcId="{40511570-8C68-4732-A365-AA3AC5C2F26F}" destId="{D981D42D-2BAB-4906-B779-CF310DB76EF7}" srcOrd="0" destOrd="0" presId="urn:microsoft.com/office/officeart/2005/8/layout/process2"/>
    <dgm:cxn modelId="{1ADCB84E-6E7A-42FA-8BCB-3D26A10273D3}" type="presParOf" srcId="{9671FB8D-58FA-422E-A940-A57E805E67A1}" destId="{889290BD-ADF4-46F9-A2D6-868E1607D9A7}" srcOrd="8" destOrd="0" presId="urn:microsoft.com/office/officeart/2005/8/layout/process2"/>
    <dgm:cxn modelId="{626429A8-94C6-4EA4-86D6-8FB1AF5760AC}" type="presParOf" srcId="{9671FB8D-58FA-422E-A940-A57E805E67A1}" destId="{BE1BB1AB-54F2-49D8-8F59-0223C8F360BC}" srcOrd="9" destOrd="0" presId="urn:microsoft.com/office/officeart/2005/8/layout/process2"/>
    <dgm:cxn modelId="{C7192321-13FE-475A-A75D-4E34F898439B}" type="presParOf" srcId="{BE1BB1AB-54F2-49D8-8F59-0223C8F360BC}" destId="{8F216708-EAE9-4E46-9A42-C251C8F16AA4}" srcOrd="0" destOrd="0" presId="urn:microsoft.com/office/officeart/2005/8/layout/process2"/>
    <dgm:cxn modelId="{119CAEC7-AF00-4EB1-A3D7-3EEA4A5CDB09}" type="presParOf" srcId="{9671FB8D-58FA-422E-A940-A57E805E67A1}" destId="{7C757D20-A2F1-42F6-9878-8A35A57B321E}" srcOrd="10" destOrd="0" presId="urn:microsoft.com/office/officeart/2005/8/layout/process2"/>
    <dgm:cxn modelId="{5BFB5106-45F2-496E-9DD8-59DBE57CE946}" type="presParOf" srcId="{9671FB8D-58FA-422E-A940-A57E805E67A1}" destId="{885F8657-A36B-41D8-AB35-95B48ECAA9FD}" srcOrd="11" destOrd="0" presId="urn:microsoft.com/office/officeart/2005/8/layout/process2"/>
    <dgm:cxn modelId="{F21004CD-802E-4D8A-9311-97D137D40375}" type="presParOf" srcId="{885F8657-A36B-41D8-AB35-95B48ECAA9FD}" destId="{B1CCBFAC-A5DD-4162-A435-2F0AF8A9E9FD}" srcOrd="0" destOrd="0" presId="urn:microsoft.com/office/officeart/2005/8/layout/process2"/>
    <dgm:cxn modelId="{59F1BE76-4EEB-4457-8903-628B38833012}" type="presParOf" srcId="{9671FB8D-58FA-422E-A940-A57E805E67A1}" destId="{0751D7AC-FFBD-4D9F-B922-3E2525DA7475}" srcOrd="12" destOrd="0" presId="urn:microsoft.com/office/officeart/2005/8/layout/process2"/>
    <dgm:cxn modelId="{C9AF4BBB-3624-433C-BF8A-FDDE5A53252C}" type="presParOf" srcId="{9671FB8D-58FA-422E-A940-A57E805E67A1}" destId="{CEC3DE56-535F-438A-BEF4-BD72829715D2}" srcOrd="13" destOrd="0" presId="urn:microsoft.com/office/officeart/2005/8/layout/process2"/>
    <dgm:cxn modelId="{937EA18A-30AB-4ED9-9067-3B8213FDF64A}" type="presParOf" srcId="{CEC3DE56-535F-438A-BEF4-BD72829715D2}" destId="{8D2B4D79-CBE0-446A-8978-61CF87231CEE}" srcOrd="0" destOrd="0" presId="urn:microsoft.com/office/officeart/2005/8/layout/process2"/>
    <dgm:cxn modelId="{81025F1A-E3AE-4844-B29E-537CB06E021B}" type="presParOf" srcId="{9671FB8D-58FA-422E-A940-A57E805E67A1}" destId="{8AF43681-82F0-4033-921F-9893093A431B}" srcOrd="14" destOrd="0" presId="urn:microsoft.com/office/officeart/2005/8/layout/process2"/>
    <dgm:cxn modelId="{D589DB08-1C5F-4858-BB13-E8B14AD906E5}" type="presParOf" srcId="{9671FB8D-58FA-422E-A940-A57E805E67A1}" destId="{7A4FFFF4-B25B-44DB-B17D-74D4F6B6674F}" srcOrd="15" destOrd="0" presId="urn:microsoft.com/office/officeart/2005/8/layout/process2"/>
    <dgm:cxn modelId="{BD777D82-8292-46BE-8E95-D462DC35E58F}" type="presParOf" srcId="{7A4FFFF4-B25B-44DB-B17D-74D4F6B6674F}" destId="{E66E4319-3C2F-436D-B756-521CB944EA61}" srcOrd="0" destOrd="0" presId="urn:microsoft.com/office/officeart/2005/8/layout/process2"/>
    <dgm:cxn modelId="{AD85ACBC-77A9-465A-B61D-9EA434165501}" type="presParOf" srcId="{9671FB8D-58FA-422E-A940-A57E805E67A1}" destId="{CCE8043D-9496-4442-BD5F-0839FF66FEE8}" srcOrd="16" destOrd="0" presId="urn:microsoft.com/office/officeart/2005/8/layout/process2"/>
    <dgm:cxn modelId="{1C99AEA1-D0E4-4ACC-8F9C-480ADD0BDFEC}" type="presParOf" srcId="{9671FB8D-58FA-422E-A940-A57E805E67A1}" destId="{C16934DF-5F80-41A1-B279-937E86850823}" srcOrd="17" destOrd="0" presId="urn:microsoft.com/office/officeart/2005/8/layout/process2"/>
    <dgm:cxn modelId="{04838949-58DC-4F39-B281-6CFF6D0D3C48}" type="presParOf" srcId="{C16934DF-5F80-41A1-B279-937E86850823}" destId="{62613DA8-2603-4F12-BA5A-523960B3AB37}" srcOrd="0" destOrd="0" presId="urn:microsoft.com/office/officeart/2005/8/layout/process2"/>
    <dgm:cxn modelId="{FF7214B1-AE8B-4302-A761-BD5D872EF2E8}" type="presParOf" srcId="{9671FB8D-58FA-422E-A940-A57E805E67A1}" destId="{B060FE2E-7386-4A0D-A7B3-25AFCA7D177D}" srcOrd="18" destOrd="0" presId="urn:microsoft.com/office/officeart/2005/8/layout/process2"/>
    <dgm:cxn modelId="{68BBEA41-F9FF-4599-B1E6-AA19D87EAAFE}" type="presParOf" srcId="{9671FB8D-58FA-422E-A940-A57E805E67A1}" destId="{4B9BAC3E-9061-472D-BFE0-67C149311E04}" srcOrd="19" destOrd="0" presId="urn:microsoft.com/office/officeart/2005/8/layout/process2"/>
    <dgm:cxn modelId="{DE401A6D-6311-4806-835B-7146CDAD192E}" type="presParOf" srcId="{4B9BAC3E-9061-472D-BFE0-67C149311E04}" destId="{B1431CA2-2ED7-40B0-B501-1ECA90BDC0F2}" srcOrd="0" destOrd="0" presId="urn:microsoft.com/office/officeart/2005/8/layout/process2"/>
    <dgm:cxn modelId="{E58D0736-BFDC-4BF4-BC42-780F99F07F05}" type="presParOf" srcId="{9671FB8D-58FA-422E-A940-A57E805E67A1}" destId="{4B28C8A9-F6B3-4844-B824-C599B4286B81}" srcOrd="20" destOrd="0" presId="urn:microsoft.com/office/officeart/2005/8/layout/process2"/>
    <dgm:cxn modelId="{E6C54E97-A7A4-4ADB-8682-C6C8CF1510DE}" type="presParOf" srcId="{9671FB8D-58FA-422E-A940-A57E805E67A1}" destId="{4CD63EA3-48B8-4F0A-8C4A-5C0F90501C4D}" srcOrd="21" destOrd="0" presId="urn:microsoft.com/office/officeart/2005/8/layout/process2"/>
    <dgm:cxn modelId="{E06B0F36-53F3-4BC3-BCA7-A59448B54DE5}" type="presParOf" srcId="{4CD63EA3-48B8-4F0A-8C4A-5C0F90501C4D}" destId="{18049160-C90C-48E0-800B-7D929CD31E3E}" srcOrd="0" destOrd="0" presId="urn:microsoft.com/office/officeart/2005/8/layout/process2"/>
    <dgm:cxn modelId="{BAFBFF19-F2DE-457F-98A1-D94B9D772C5E}" type="presParOf" srcId="{9671FB8D-58FA-422E-A940-A57E805E67A1}" destId="{10B962F6-BD42-4B8E-B6E0-9CFA7AD7F2AC}" srcOrd="22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19E942-E012-42AE-A81A-C0BB95D46B0D}">
      <dsp:nvSpPr>
        <dsp:cNvPr id="0" name=""/>
        <dsp:cNvSpPr/>
      </dsp:nvSpPr>
      <dsp:spPr>
        <a:xfrm>
          <a:off x="2331331" y="3186"/>
          <a:ext cx="2466128" cy="4246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การสำรวจความพร้อมและความต้องการ</a:t>
          </a:r>
          <a:endParaRPr lang="th-TH" sz="1400" kern="1200" dirty="0"/>
        </a:p>
      </dsp:txBody>
      <dsp:txXfrm>
        <a:off x="2331331" y="3186"/>
        <a:ext cx="2466128" cy="424638"/>
      </dsp:txXfrm>
    </dsp:sp>
    <dsp:sp modelId="{EEDC3C52-F12F-4E58-8BD0-CED1FFB3C75D}">
      <dsp:nvSpPr>
        <dsp:cNvPr id="0" name=""/>
        <dsp:cNvSpPr/>
      </dsp:nvSpPr>
      <dsp:spPr>
        <a:xfrm rot="5400000">
          <a:off x="3514531" y="434473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434473"/>
        <a:ext cx="99728" cy="119674"/>
      </dsp:txXfrm>
    </dsp:sp>
    <dsp:sp modelId="{7AC1B8E6-7D39-4961-8034-F0D966B41296}">
      <dsp:nvSpPr>
        <dsp:cNvPr id="0" name=""/>
        <dsp:cNvSpPr/>
      </dsp:nvSpPr>
      <dsp:spPr>
        <a:xfrm>
          <a:off x="2239235" y="560796"/>
          <a:ext cx="2650320" cy="265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การลงนามบันทึกความร่วมมือ </a:t>
          </a:r>
          <a:r>
            <a:rPr lang="en-US" sz="1400" kern="1200" dirty="0" smtClean="0"/>
            <a:t>(MOU)</a:t>
          </a:r>
          <a:endParaRPr lang="th-TH" sz="1400" kern="1200" dirty="0"/>
        </a:p>
      </dsp:txBody>
      <dsp:txXfrm>
        <a:off x="2239235" y="560796"/>
        <a:ext cx="2650320" cy="265942"/>
      </dsp:txXfrm>
    </dsp:sp>
    <dsp:sp modelId="{F6468DD0-3B97-435A-877D-BF8F86C4D284}">
      <dsp:nvSpPr>
        <dsp:cNvPr id="0" name=""/>
        <dsp:cNvSpPr/>
      </dsp:nvSpPr>
      <dsp:spPr>
        <a:xfrm rot="5400000">
          <a:off x="3514531" y="833387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833387"/>
        <a:ext cx="99728" cy="119674"/>
      </dsp:txXfrm>
    </dsp:sp>
    <dsp:sp modelId="{D9BA521A-FCA8-4204-BF0D-F59E9535A643}">
      <dsp:nvSpPr>
        <dsp:cNvPr id="0" name=""/>
        <dsp:cNvSpPr/>
      </dsp:nvSpPr>
      <dsp:spPr>
        <a:xfrm>
          <a:off x="2526193" y="959710"/>
          <a:ext cx="2076405" cy="265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การประชาสัมพันธ์ แนะแนว ผู้เรียน</a:t>
          </a:r>
          <a:endParaRPr lang="th-TH" sz="1400" kern="1200" dirty="0"/>
        </a:p>
      </dsp:txBody>
      <dsp:txXfrm>
        <a:off x="2526193" y="959710"/>
        <a:ext cx="2076405" cy="265942"/>
      </dsp:txXfrm>
    </dsp:sp>
    <dsp:sp modelId="{E3F603E7-6328-4895-B4C7-E8EB345B5F20}">
      <dsp:nvSpPr>
        <dsp:cNvPr id="0" name=""/>
        <dsp:cNvSpPr/>
      </dsp:nvSpPr>
      <dsp:spPr>
        <a:xfrm rot="5400000">
          <a:off x="3514531" y="1232301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1232301"/>
        <a:ext cx="99728" cy="119674"/>
      </dsp:txXfrm>
    </dsp:sp>
    <dsp:sp modelId="{666C2E83-02CE-43FF-9AE8-DB570C59D393}">
      <dsp:nvSpPr>
        <dsp:cNvPr id="0" name=""/>
        <dsp:cNvSpPr/>
      </dsp:nvSpPr>
      <dsp:spPr>
        <a:xfrm>
          <a:off x="2526193" y="1358624"/>
          <a:ext cx="2076405" cy="265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การจัดแผนการเรียนตลอดหลักสูตร</a:t>
          </a:r>
          <a:endParaRPr lang="th-TH" sz="1400" kern="1200" dirty="0"/>
        </a:p>
      </dsp:txBody>
      <dsp:txXfrm>
        <a:off x="2526193" y="1358624"/>
        <a:ext cx="2076405" cy="265942"/>
      </dsp:txXfrm>
    </dsp:sp>
    <dsp:sp modelId="{40511570-8C68-4732-A365-AA3AC5C2F26F}">
      <dsp:nvSpPr>
        <dsp:cNvPr id="0" name=""/>
        <dsp:cNvSpPr/>
      </dsp:nvSpPr>
      <dsp:spPr>
        <a:xfrm rot="5400000">
          <a:off x="3514531" y="1631215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1631215"/>
        <a:ext cx="99728" cy="119674"/>
      </dsp:txXfrm>
    </dsp:sp>
    <dsp:sp modelId="{889290BD-ADF4-46F9-A2D6-868E1607D9A7}">
      <dsp:nvSpPr>
        <dsp:cNvPr id="0" name=""/>
        <dsp:cNvSpPr/>
      </dsp:nvSpPr>
      <dsp:spPr>
        <a:xfrm>
          <a:off x="2566866" y="1757538"/>
          <a:ext cx="1995058" cy="265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การคัดเลือก</a:t>
          </a:r>
          <a:r>
            <a:rPr lang="th-TH" sz="1400" kern="1200" dirty="0" err="1" smtClean="0"/>
            <a:t>ผุ้</a:t>
          </a:r>
          <a:r>
            <a:rPr lang="th-TH" sz="1400" kern="1200" dirty="0" smtClean="0"/>
            <a:t>เข้าเรียน</a:t>
          </a:r>
          <a:endParaRPr lang="th-TH" sz="1400" kern="1200" dirty="0"/>
        </a:p>
      </dsp:txBody>
      <dsp:txXfrm>
        <a:off x="2566866" y="1757538"/>
        <a:ext cx="1995058" cy="265942"/>
      </dsp:txXfrm>
    </dsp:sp>
    <dsp:sp modelId="{BE1BB1AB-54F2-49D8-8F59-0223C8F360BC}">
      <dsp:nvSpPr>
        <dsp:cNvPr id="0" name=""/>
        <dsp:cNvSpPr/>
      </dsp:nvSpPr>
      <dsp:spPr>
        <a:xfrm rot="5400000">
          <a:off x="3514531" y="2030129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2030129"/>
        <a:ext cx="99728" cy="119674"/>
      </dsp:txXfrm>
    </dsp:sp>
    <dsp:sp modelId="{7C757D20-A2F1-42F6-9878-8A35A57B321E}">
      <dsp:nvSpPr>
        <dsp:cNvPr id="0" name=""/>
        <dsp:cNvSpPr/>
      </dsp:nvSpPr>
      <dsp:spPr>
        <a:xfrm>
          <a:off x="2566866" y="2156451"/>
          <a:ext cx="1995058" cy="265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การทำสัญญาการฝึกอาชีพ</a:t>
          </a:r>
          <a:endParaRPr lang="th-TH" sz="1400" kern="1200" dirty="0"/>
        </a:p>
      </dsp:txBody>
      <dsp:txXfrm>
        <a:off x="2566866" y="2156451"/>
        <a:ext cx="1995058" cy="265942"/>
      </dsp:txXfrm>
    </dsp:sp>
    <dsp:sp modelId="{885F8657-A36B-41D8-AB35-95B48ECAA9FD}">
      <dsp:nvSpPr>
        <dsp:cNvPr id="0" name=""/>
        <dsp:cNvSpPr/>
      </dsp:nvSpPr>
      <dsp:spPr>
        <a:xfrm rot="5400000">
          <a:off x="3514531" y="2429043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2429043"/>
        <a:ext cx="99728" cy="119674"/>
      </dsp:txXfrm>
    </dsp:sp>
    <dsp:sp modelId="{0751D7AC-FFBD-4D9F-B922-3E2525DA7475}">
      <dsp:nvSpPr>
        <dsp:cNvPr id="0" name=""/>
        <dsp:cNvSpPr/>
      </dsp:nvSpPr>
      <dsp:spPr>
        <a:xfrm>
          <a:off x="2239235" y="2555365"/>
          <a:ext cx="2650320" cy="2958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การปฐมนิเทศผู้เรียน/การประชุมผู้ปกครอง</a:t>
          </a:r>
          <a:endParaRPr lang="th-TH" sz="1400" kern="1200" dirty="0"/>
        </a:p>
      </dsp:txBody>
      <dsp:txXfrm>
        <a:off x="2239235" y="2555365"/>
        <a:ext cx="2650320" cy="295879"/>
      </dsp:txXfrm>
    </dsp:sp>
    <dsp:sp modelId="{CEC3DE56-535F-438A-BEF4-BD72829715D2}">
      <dsp:nvSpPr>
        <dsp:cNvPr id="0" name=""/>
        <dsp:cNvSpPr/>
      </dsp:nvSpPr>
      <dsp:spPr>
        <a:xfrm rot="5400000">
          <a:off x="3514531" y="2857894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2857894"/>
        <a:ext cx="99728" cy="119674"/>
      </dsp:txXfrm>
    </dsp:sp>
    <dsp:sp modelId="{8AF43681-82F0-4033-921F-9893093A431B}">
      <dsp:nvSpPr>
        <dsp:cNvPr id="0" name=""/>
        <dsp:cNvSpPr/>
      </dsp:nvSpPr>
      <dsp:spPr>
        <a:xfrm>
          <a:off x="2173696" y="2984216"/>
          <a:ext cx="2781398" cy="332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การจัดการเรียนการสอน/การฝึกอาชีพ</a:t>
          </a:r>
          <a:endParaRPr lang="th-TH" sz="1400" kern="1200" dirty="0"/>
        </a:p>
      </dsp:txBody>
      <dsp:txXfrm>
        <a:off x="2173696" y="2984216"/>
        <a:ext cx="2781398" cy="332726"/>
      </dsp:txXfrm>
    </dsp:sp>
    <dsp:sp modelId="{7A4FFFF4-B25B-44DB-B17D-74D4F6B6674F}">
      <dsp:nvSpPr>
        <dsp:cNvPr id="0" name=""/>
        <dsp:cNvSpPr/>
      </dsp:nvSpPr>
      <dsp:spPr>
        <a:xfrm rot="5400000">
          <a:off x="3514531" y="3323591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3323591"/>
        <a:ext cx="99728" cy="119674"/>
      </dsp:txXfrm>
    </dsp:sp>
    <dsp:sp modelId="{CCE8043D-9496-4442-BD5F-0839FF66FEE8}">
      <dsp:nvSpPr>
        <dsp:cNvPr id="0" name=""/>
        <dsp:cNvSpPr/>
      </dsp:nvSpPr>
      <dsp:spPr>
        <a:xfrm>
          <a:off x="2199652" y="3449914"/>
          <a:ext cx="2729486" cy="3579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การนิเทศการจัดการเรียนการสอน/การฝึกอาชีพ</a:t>
          </a:r>
          <a:endParaRPr lang="th-TH" sz="1400" kern="1200" dirty="0"/>
        </a:p>
      </dsp:txBody>
      <dsp:txXfrm>
        <a:off x="2199652" y="3449914"/>
        <a:ext cx="2729486" cy="357905"/>
      </dsp:txXfrm>
    </dsp:sp>
    <dsp:sp modelId="{C16934DF-5F80-41A1-B279-937E86850823}">
      <dsp:nvSpPr>
        <dsp:cNvPr id="0" name=""/>
        <dsp:cNvSpPr/>
      </dsp:nvSpPr>
      <dsp:spPr>
        <a:xfrm rot="5400000">
          <a:off x="3514531" y="3814468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3814468"/>
        <a:ext cx="99728" cy="119674"/>
      </dsp:txXfrm>
    </dsp:sp>
    <dsp:sp modelId="{B060FE2E-7386-4A0D-A7B3-25AFCA7D177D}">
      <dsp:nvSpPr>
        <dsp:cNvPr id="0" name=""/>
        <dsp:cNvSpPr/>
      </dsp:nvSpPr>
      <dsp:spPr>
        <a:xfrm>
          <a:off x="2184818" y="3940791"/>
          <a:ext cx="2759154" cy="2969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การวัดผลการสำเร็จการศึกษา</a:t>
          </a:r>
          <a:endParaRPr lang="th-TH" sz="1400" kern="1200" dirty="0"/>
        </a:p>
      </dsp:txBody>
      <dsp:txXfrm>
        <a:off x="2184818" y="3940791"/>
        <a:ext cx="2759154" cy="296964"/>
      </dsp:txXfrm>
    </dsp:sp>
    <dsp:sp modelId="{4B9BAC3E-9061-472D-BFE0-67C149311E04}">
      <dsp:nvSpPr>
        <dsp:cNvPr id="0" name=""/>
        <dsp:cNvSpPr/>
      </dsp:nvSpPr>
      <dsp:spPr>
        <a:xfrm rot="5400000">
          <a:off x="3514531" y="4244404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4244404"/>
        <a:ext cx="99728" cy="119674"/>
      </dsp:txXfrm>
    </dsp:sp>
    <dsp:sp modelId="{4B28C8A9-F6B3-4844-B824-C599B4286B81}">
      <dsp:nvSpPr>
        <dsp:cNvPr id="0" name=""/>
        <dsp:cNvSpPr/>
      </dsp:nvSpPr>
      <dsp:spPr>
        <a:xfrm>
          <a:off x="2174750" y="4370727"/>
          <a:ext cx="2779291" cy="2314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การติดตามผู้สำเร็จการศึกษาและการมีงานทำ</a:t>
          </a:r>
          <a:endParaRPr lang="th-TH" sz="1400" kern="1200" dirty="0"/>
        </a:p>
      </dsp:txBody>
      <dsp:txXfrm>
        <a:off x="2174750" y="4370727"/>
        <a:ext cx="2779291" cy="231412"/>
      </dsp:txXfrm>
    </dsp:sp>
    <dsp:sp modelId="{4CD63EA3-48B8-4F0A-8C4A-5C0F90501C4D}">
      <dsp:nvSpPr>
        <dsp:cNvPr id="0" name=""/>
        <dsp:cNvSpPr/>
      </dsp:nvSpPr>
      <dsp:spPr>
        <a:xfrm rot="5400000">
          <a:off x="3514531" y="4608788"/>
          <a:ext cx="99728" cy="119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100" kern="1200"/>
        </a:p>
      </dsp:txBody>
      <dsp:txXfrm rot="5400000">
        <a:off x="3514531" y="4608788"/>
        <a:ext cx="99728" cy="119674"/>
      </dsp:txXfrm>
    </dsp:sp>
    <dsp:sp modelId="{10B962F6-BD42-4B8E-B6E0-9CFA7AD7F2AC}">
      <dsp:nvSpPr>
        <dsp:cNvPr id="0" name=""/>
        <dsp:cNvSpPr/>
      </dsp:nvSpPr>
      <dsp:spPr>
        <a:xfrm>
          <a:off x="2176436" y="4735111"/>
          <a:ext cx="2775919" cy="2748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/>
            <a:t>การสรุปผลการดำเนินงานและรายงานประจำปี</a:t>
          </a:r>
          <a:endParaRPr lang="th-TH" sz="1400" kern="1200" dirty="0"/>
        </a:p>
      </dsp:txBody>
      <dsp:txXfrm>
        <a:off x="2176436" y="4735111"/>
        <a:ext cx="2775919" cy="274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75399-0892-459F-903F-D662AFBAAFD0}" type="datetimeFigureOut">
              <a:rPr lang="th-TH" smtClean="0"/>
              <a:pPr/>
              <a:t>18/11/58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FDB07A-DA96-42A4-AD3D-F6544200ACB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7571F3-A931-414B-97C1-D718193ED75D}" type="datetimeFigureOut">
              <a:rPr lang="th-TH" smtClean="0"/>
              <a:pPr/>
              <a:t>18/11/58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E24A4D-A43A-45C5-82D2-ECE2A35FD5E1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15045117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D98AB-A08D-422E-BAFD-5623A91C62EA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3EC6-0373-42C6-9148-EEAB3552F7F0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287D9-C700-45BA-A704-1CAD85AF19FC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E26D1-A3B0-4A4E-98DC-3867ABEAFFD8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D3958-C310-48E8-A471-0160CD40C9DA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3523D-DD9B-40BD-9A36-8B482B434F02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EB87D-7270-421B-85B9-B641F9BD4F86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D66-516C-48AF-99F2-43724E151BF1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ดและมนมุมสี่เหลี่ยมหนึ่งมุม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ามเหลี่ยมมุมฉาก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29AB8-5844-4B00-B198-7AE79E0A3525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10" name="รูปแบบอิสระ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รูปแบบอิสระ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F6B80-ADA7-4CCC-97B9-7B2C78612BE6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C6D53-F9FD-4520-9CC0-EC7A4BBC9C5A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12A326-4C35-4198-AA1D-721AF2D689E6}" type="datetime1">
              <a:rPr lang="th-TH" smtClean="0"/>
              <a:pPr/>
              <a:t>18/11/58</a:t>
            </a:fld>
            <a:endParaRPr lang="th-TH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4FE40BE-FFCB-4B0F-B785-917A7ED87649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2" name="กลุ่ม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รูปแบบอิสระ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รูปแบบอิสระ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851648" cy="3083768"/>
          </a:xfrm>
        </p:spPr>
        <p:txBody>
          <a:bodyPr>
            <a:normAutofit fontScale="90000"/>
          </a:bodyPr>
          <a:lstStyle/>
          <a:p>
            <a:pPr algn="ctr"/>
            <a:r>
              <a:rPr lang="th-TH" dirty="0" smtClean="0"/>
              <a:t>การอภิปรายเรื่อง การขับเคลื่อนการจัดทำแผนการพัฒนากำลังคนรายจังหวัด</a:t>
            </a:r>
            <a:br>
              <a:rPr lang="th-TH" dirty="0" smtClean="0"/>
            </a:br>
            <a:r>
              <a:rPr lang="th-TH" dirty="0" smtClean="0"/>
              <a:t>วันที่ 18 พฤศจิกายน  2558</a:t>
            </a:r>
            <a:br>
              <a:rPr lang="th-TH" dirty="0" smtClean="0"/>
            </a:br>
            <a:r>
              <a:rPr lang="th-TH" dirty="0" smtClean="0"/>
              <a:t>ณ ห้อง</a:t>
            </a:r>
            <a:r>
              <a:rPr lang="th-TH" dirty="0" err="1" smtClean="0"/>
              <a:t>แคท</a:t>
            </a:r>
            <a:r>
              <a:rPr lang="th-TH" dirty="0" smtClean="0"/>
              <a:t>ลียา โรงแรมรามา</a:t>
            </a:r>
            <a:r>
              <a:rPr lang="th-TH" dirty="0" err="1" smtClean="0"/>
              <a:t>การ์เด้นส์</a:t>
            </a:r>
            <a:r>
              <a:rPr lang="th-TH" dirty="0" smtClean="0"/>
              <a:t> 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827584" y="4941168"/>
            <a:ext cx="7854696" cy="1224136"/>
          </a:xfrm>
        </p:spPr>
        <p:txBody>
          <a:bodyPr>
            <a:noAutofit/>
          </a:bodyPr>
          <a:lstStyle/>
          <a:p>
            <a:r>
              <a:rPr lang="th-TH" sz="3600" dirty="0" smtClean="0"/>
              <a:t>นายสินเธาว์   ชัยสวัสดิ์ </a:t>
            </a:r>
          </a:p>
          <a:p>
            <a:r>
              <a:rPr lang="th-TH" sz="3600" dirty="0" smtClean="0"/>
              <a:t>ที่ปรึกษาด้านมาตรฐานอาชีวศึกษาธุรกิจและบริการ</a:t>
            </a:r>
            <a:endParaRPr lang="th-TH" sz="3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th-TH" sz="6600" b="1" dirty="0" smtClean="0"/>
              <a:t>วิสัยทัศน์</a:t>
            </a:r>
            <a:endParaRPr lang="th-TH" sz="66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thaiDist">
              <a:buNone/>
            </a:pPr>
            <a:r>
              <a:rPr lang="th-TH" sz="4000" dirty="0" smtClean="0"/>
              <a:t>		สำนักงานคณะกรรมการการอาชีวศึกษาเป็นผู้นำในการจัดการศึกษาสายอาชีพ เพื่อเป็นพลังขับเคลื่อนเศรษฐกิจ เพิ่มขีดความสามารถในการแข่งขันของประเทศและภูมิภาค</a:t>
            </a:r>
            <a:endParaRPr lang="th-TH" sz="4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err="1" smtClean="0"/>
              <a:t>พันธ</a:t>
            </a:r>
            <a:r>
              <a:rPr lang="th-TH" sz="6000" b="1" dirty="0" smtClean="0"/>
              <a:t>กิจ</a:t>
            </a:r>
            <a:endParaRPr lang="th-TH" sz="60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5112568"/>
          </a:xfrm>
        </p:spPr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จัด ส่งเสริมและพัฒนาการอาชีวศึกษา และฝึกอบรมวิชาชีพให้มีคุณภาพและได้มาตรฐาน</a:t>
            </a:r>
            <a:endParaRPr lang="en-US" sz="24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ยกระดับคุณภาพและมาตรฐานกำลังคนสายอาชีพเข้าสู่สากล</a:t>
            </a:r>
            <a:endParaRPr lang="en-US" sz="24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ขยายโอกาสทางการศึกษาสายอาชีพอย่างทั่วถึง ต่อเนื่องเสมอภาคและเป็นธรรม</a:t>
            </a:r>
            <a:endParaRPr lang="en-US" sz="24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เป็นแกนกลางในการจัดการอาชีวศึกษาและฝึกอบรมวิชาชีพ ระดับฝีมือ เทคนิคและเทคโนโลยีของประเทศ</a:t>
            </a:r>
            <a:endParaRPr lang="en-US" sz="24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สร้างเครือข่ายความร่วมมือให้ทุกภาคส่วนมีส่วนร่วมในการพัฒนาการจัดการอาชีวศึกษาและการฝึกอบรมวิชาชีพ</a:t>
            </a:r>
            <a:endParaRPr lang="en-US" sz="24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วิจัย สร้างนวัตกรรม จัดการองค์ความรู้เพื่อการพัฒนาอาชีพและคุณภาพชีวิตของประชาชน</a:t>
            </a:r>
            <a:endParaRPr lang="en-US" sz="24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th-TH" sz="2400" b="1" dirty="0" smtClean="0"/>
              <a:t>ส่งเสริม/พัฒนา ครู และบุคลากรอาชีวศึกษาเพื่อความเป็นเลิศ มั่นคง และก้าวหน้าในวิชาชีพ</a:t>
            </a:r>
            <a:endParaRPr lang="en-US" sz="2400" dirty="0" smtClean="0"/>
          </a:p>
          <a:p>
            <a:pPr marL="514350" indent="-514350">
              <a:buFont typeface="+mj-lt"/>
              <a:buAutoNum type="arabicPeriod"/>
            </a:pPr>
            <a:endParaRPr lang="th-TH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428768"/>
          </a:xfrm>
        </p:spPr>
        <p:txBody>
          <a:bodyPr>
            <a:noAutofit/>
          </a:bodyPr>
          <a:lstStyle/>
          <a:p>
            <a:pPr algn="ctr"/>
            <a:r>
              <a:rPr lang="th-TH" sz="5400" b="1" dirty="0" smtClean="0"/>
              <a:t>ยุทธศาสตร์</a:t>
            </a:r>
            <a:br>
              <a:rPr lang="th-TH" sz="5400" b="1" dirty="0" smtClean="0"/>
            </a:br>
            <a:r>
              <a:rPr lang="th-TH" sz="5400" b="1" dirty="0" smtClean="0"/>
              <a:t>สำนักงานคณะกรรมการการอาชีวศึกษา</a:t>
            </a:r>
            <a:endParaRPr lang="th-TH" sz="54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547664" y="2780928"/>
            <a:ext cx="5626968" cy="30056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th-TH" sz="4000" dirty="0" smtClean="0"/>
              <a:t>ยกระดับคุณภาพผู้เรียน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th-TH" sz="4000" dirty="0" smtClean="0"/>
              <a:t>เพิ่มปริมาณผู้เรียนสายอาชีพ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th-TH" sz="4000" dirty="0" smtClean="0"/>
              <a:t>ส่งเสริมการมีส่วนร่วมทุกภาคส่วน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th-TH" sz="4000" dirty="0" smtClean="0"/>
              <a:t>เพิ่มประสิทธิภาพบริหารจัดการ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endParaRPr lang="th-TH" sz="4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จำนวนผู้เรียน</a:t>
            </a:r>
            <a:endParaRPr lang="th-TH" sz="6000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89120"/>
          </a:xfrm>
        </p:spPr>
        <p:txBody>
          <a:bodyPr/>
          <a:lstStyle/>
          <a:p>
            <a:r>
              <a:rPr lang="th-TH" dirty="0" smtClean="0"/>
              <a:t>จำนวนผู้เรียนระดับประกาศนียบัตรวิชาชีพ ประกาศนียบัตรวิชาชีพชั้นสูง หลักสูตรระยะสั้นและหลักสูตรนอกระบบอื่น</a:t>
            </a:r>
          </a:p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971600" y="2924944"/>
          <a:ext cx="7272807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9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835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442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4645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ลำดับ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ระดับการศึกษา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จำนวน (คน)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645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1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ประกาศนียบัตรวิชาชีพ (</a:t>
                      </a:r>
                      <a:r>
                        <a:rPr lang="th-TH" sz="2800" dirty="0" err="1" smtClean="0"/>
                        <a:t>ปวช.</a:t>
                      </a:r>
                      <a:r>
                        <a:rPr lang="th-TH" sz="2800" dirty="0" smtClean="0"/>
                        <a:t>)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437,269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645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2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/>
                        <a:t>ประกาศนียบัตรวิชาชีพชั้นสูง (</a:t>
                      </a:r>
                      <a:r>
                        <a:rPr lang="th-TH" sz="2800" dirty="0" err="1" smtClean="0"/>
                        <a:t>ปวส.</a:t>
                      </a:r>
                      <a:r>
                        <a:rPr lang="th-TH" sz="2800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215,548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645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3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หลักสูตรระสั้นและหลักสูตรนอกระบบอื่น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894,796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6450">
                <a:tc>
                  <a:txBody>
                    <a:bodyPr/>
                    <a:lstStyle/>
                    <a:p>
                      <a:pPr algn="ctr"/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รวมทั้งสิ้น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1,547,613</a:t>
                      </a:r>
                      <a:endParaRPr lang="th-TH" sz="28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389120"/>
          </a:xfrm>
        </p:spPr>
        <p:txBody>
          <a:bodyPr/>
          <a:lstStyle/>
          <a:p>
            <a:r>
              <a:rPr lang="th-TH" dirty="0" smtClean="0"/>
              <a:t>จำนวนผู้เรียน </a:t>
            </a:r>
            <a:r>
              <a:rPr lang="th-TH" dirty="0" err="1" smtClean="0"/>
              <a:t>ปวช.</a:t>
            </a:r>
            <a:r>
              <a:rPr lang="th-TH" dirty="0" smtClean="0"/>
              <a:t> </a:t>
            </a:r>
            <a:r>
              <a:rPr lang="th-TH" dirty="0" err="1" smtClean="0"/>
              <a:t>ปวส.</a:t>
            </a:r>
            <a:r>
              <a:rPr lang="th-TH" dirty="0" smtClean="0"/>
              <a:t> ปีการศึกษา 2557 จำแนกประเภทวิชาและระดับชั้น</a:t>
            </a:r>
          </a:p>
          <a:p>
            <a:pPr>
              <a:buNone/>
            </a:pPr>
            <a:endParaRPr lang="th-TH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755576" y="1556792"/>
          <a:ext cx="7084635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641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ลำดับ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ประเภทวิชา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err="1" smtClean="0"/>
                        <a:t>ปวช.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err="1" smtClean="0"/>
                        <a:t>ปวส.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รวมทั้งสิ้น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อุตสาหกรรม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242,763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117,011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359,774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2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พาณิชยก</a:t>
                      </a:r>
                      <a:r>
                        <a:rPr lang="th-TH" sz="2000" dirty="0" err="1" smtClean="0"/>
                        <a:t>รรม</a:t>
                      </a:r>
                      <a:r>
                        <a:rPr lang="th-TH" sz="2000" dirty="0" smtClean="0"/>
                        <a:t>/บริหารธุรกิจ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141,234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80,230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221,464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3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ศิลปกรรม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9,905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1,677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11,582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4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err="1" smtClean="0"/>
                        <a:t>คหกรรม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13,843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4,036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17,879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5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เกษตรกรรม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13,934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7,750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21,684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6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ประมง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542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1,090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1,632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7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อุตสาหกรรมท่องเที่ยว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14,438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3,620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18,058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8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อุตสาหกรรมสิ่งทอ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277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55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332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9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/>
                        <a:t>เทคโนโลยีสารสนเทศและการสื่อสาร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333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79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412</a:t>
                      </a:r>
                      <a:endParaRPr lang="th-TH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73132">
                <a:tc>
                  <a:txBody>
                    <a:bodyPr/>
                    <a:lstStyle/>
                    <a:p>
                      <a:pPr algn="ctr"/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/>
                        <a:t>ผลรวมทั้งหมด</a:t>
                      </a:r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/>
                        <a:t>434,269</a:t>
                      </a:r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/>
                        <a:t>215,548</a:t>
                      </a:r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/>
                        <a:t>652,817</a:t>
                      </a:r>
                      <a:endParaRPr lang="th-TH" sz="20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9491" y="984134"/>
            <a:ext cx="8229600" cy="4389120"/>
          </a:xfrm>
        </p:spPr>
        <p:txBody>
          <a:bodyPr/>
          <a:lstStyle/>
          <a:p>
            <a:r>
              <a:rPr lang="th-TH" dirty="0" smtClean="0"/>
              <a:t>จำนวนผู้เรียนหลักสูตรระยะสั้นและหลักสูตรนอกระบบอื่น ปีการศึกษา 2557</a:t>
            </a:r>
          </a:p>
          <a:p>
            <a:endParaRPr lang="th-TH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755576" y="1628800"/>
          <a:ext cx="6864425" cy="3904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9905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7288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88026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ลำดับ</a:t>
                      </a:r>
                      <a:endParaRPr lang="th-TH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หลักสูตร</a:t>
                      </a:r>
                      <a:endParaRPr lang="th-T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ภาคเรียน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th-TH" dirty="0" smtClean="0"/>
                        <a:t>รวมทั้งสิ้น</a:t>
                      </a:r>
                      <a:r>
                        <a:rPr lang="th-TH" baseline="0" dirty="0" smtClean="0"/>
                        <a:t> (คน)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8026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baseline="0" dirty="0" smtClean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bg1"/>
                          </a:solidFill>
                        </a:rPr>
                        <a:t>2/2556</a:t>
                      </a:r>
                      <a:endParaRPr lang="th-TH" b="1" baseline="0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baseline="0" dirty="0" smtClean="0">
                          <a:ln>
                            <a:solidFill>
                              <a:srgbClr val="0070C0"/>
                            </a:solidFill>
                          </a:ln>
                          <a:solidFill>
                            <a:schemeClr val="bg1"/>
                          </a:solidFill>
                        </a:rPr>
                        <a:t>1/2557</a:t>
                      </a:r>
                      <a:endParaRPr lang="th-TH" b="1" baseline="0" dirty="0">
                        <a:ln>
                          <a:solidFill>
                            <a:srgbClr val="0070C0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n>
                          <a:solidFill>
                            <a:srgbClr val="0070C0"/>
                          </a:solidFill>
                        </a:ln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ระยะสั้น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190,096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277,103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467,199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เสริมวิชาชีพ (แกนมัธยม)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62,613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61,605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124,218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9+1  12+1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759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759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นอกระบบอื่นๆ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163,156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81,383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244,539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5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หลักสูตรพิเศษ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27,030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31,051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58,081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/>
                        <a:t>รวมทั้งสิ้น (คน)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/>
                        <a:t>443,654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/>
                        <a:t>451,142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/>
                        <a:t>*894,796</a:t>
                      </a:r>
                      <a:endParaRPr lang="th-TH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7</a:t>
            </a:fld>
            <a:endParaRPr lang="th-TH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692696"/>
            <a:ext cx="8424936" cy="5256584"/>
          </a:xfrm>
        </p:spPr>
        <p:txBody>
          <a:bodyPr/>
          <a:lstStyle/>
          <a:p>
            <a:r>
              <a:rPr lang="th-TH" dirty="0" smtClean="0"/>
              <a:t>สรุปจำนวนนักศึกษาระดับปริญญาตรีสายเทคโนโลยีหรือสายปฏิบัติการ </a:t>
            </a:r>
          </a:p>
          <a:p>
            <a:pPr>
              <a:buNone/>
            </a:pPr>
            <a:r>
              <a:rPr lang="th-TH" dirty="0" smtClean="0"/>
              <a:t>	ปีการศึกษา 2557</a:t>
            </a:r>
          </a:p>
          <a:p>
            <a:pPr>
              <a:buNone/>
            </a:pPr>
            <a:endParaRPr lang="th-TH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827584" y="1700808"/>
          <a:ext cx="7776864" cy="4812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1683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87043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ลำดับ</a:t>
                      </a:r>
                      <a:endParaRPr lang="th-T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กรอบคุณวุฒิการศึกษาวิชาชีพระดับปริญญาตรี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จำนวนนักศึกษาตามระดับ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รวม 2 ปี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4056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ประเภทวิชา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สาขาวิชา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ระดับชั้นปี</a:t>
                      </a:r>
                    </a:p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ที่</a:t>
                      </a:r>
                      <a:r>
                        <a:rPr lang="th-TH" b="1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 1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ระดับชั้นปี</a:t>
                      </a:r>
                    </a:p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ที่ 2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อุตสาหกรรม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1.เทคโนโลยีไฟฟ้า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331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131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462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2.เทคโนโลยียานยนต์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265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121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386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3.เทคโนโลยีแม่พิมพ์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97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130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4.เทคโนโลยีอิเล็กทรอนิกส์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130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56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186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5.เทคโนโลยียาง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27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37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6.เทคโนโลยีสถาปัตยกรรม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22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35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7.เทคโนโลยีการก่อสร้าง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133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61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194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เทคโนโลยีสารสนเทศและการสื่อสาร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8.เทคโนโลยีสารสนเทศ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90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7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97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8</a:t>
            </a:fld>
            <a:endParaRPr lang="th-TH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755576" y="980728"/>
          <a:ext cx="7776864" cy="5537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1683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87043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ลำดับ</a:t>
                      </a:r>
                      <a:endParaRPr lang="th-T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กรอบคุณวุฒิการศึกษาวิชาชีพระดับปริญญาตรี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จำนวนนักศึกษาตามระดับ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รวม 2 ปี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4056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ประเภทวิชา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สาขาวิชา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ระดับชั้นปี</a:t>
                      </a:r>
                    </a:p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ที่</a:t>
                      </a:r>
                      <a:r>
                        <a:rPr lang="th-TH" b="1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 1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ระดับชั้นปี</a:t>
                      </a:r>
                    </a:p>
                    <a:p>
                      <a:pPr algn="ctr"/>
                      <a:r>
                        <a:rPr lang="th-TH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ที่ 2</a:t>
                      </a:r>
                      <a:endParaRPr lang="th-TH" b="1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บริหารธุรกิจ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9.การบัญชี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70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24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94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10.การตลาด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63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11.คอมพิวเตอร์ธุรกิจ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142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175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12.การจัดการสำนักงาน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24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27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4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ศิลปกรรม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13.เทคโนโลยีดิจิตอลกราฟิก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17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17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14.ช่างทองหลวง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26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23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49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5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err="1" smtClean="0"/>
                        <a:t>คหกรรม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15.เทคโนโลยีอาหารแลโภชนาการ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20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6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เกษตรกรรม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16.เทคโนโลยีการผลิตพืช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26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26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17.การท่องเที่ยว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11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10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21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18.สาขาวิชาการโรงแรม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84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37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 smtClean="0"/>
                        <a:t>121</a:t>
                      </a:r>
                      <a:endParaRPr lang="th-TH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87043">
                <a:tc>
                  <a:txBody>
                    <a:bodyPr/>
                    <a:lstStyle/>
                    <a:p>
                      <a:endParaRPr lang="th-TH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/>
                        <a:t>รวม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1,536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604</a:t>
                      </a:r>
                      <a:endParaRPr lang="th-TH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/>
                        <a:t>2,140</a:t>
                      </a:r>
                      <a:endParaRPr lang="th-TH" sz="16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9</a:t>
            </a:fld>
            <a:endParaRPr lang="th-TH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1800200"/>
          </a:xfrm>
        </p:spPr>
        <p:txBody>
          <a:bodyPr>
            <a:normAutofit/>
          </a:bodyPr>
          <a:lstStyle/>
          <a:p>
            <a:pPr algn="ctr"/>
            <a:r>
              <a:rPr lang="th-TH" sz="5400" b="1" dirty="0" smtClean="0"/>
              <a:t>ยุทธศาสตร์ </a:t>
            </a:r>
            <a:br>
              <a:rPr lang="th-TH" sz="5400" b="1" dirty="0" smtClean="0"/>
            </a:br>
            <a:r>
              <a:rPr lang="th-TH" sz="5400" b="1" dirty="0" smtClean="0"/>
              <a:t>การส่งเสริมการมีส่วนร่วมทุกภาคส่วน</a:t>
            </a:r>
            <a:endParaRPr lang="th-TH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10</a:t>
            </a:fld>
            <a:endParaRPr lang="th-TH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792088"/>
          </a:xfrm>
        </p:spPr>
        <p:txBody>
          <a:bodyPr>
            <a:normAutofit fontScale="92500" lnSpcReduction="10000"/>
          </a:bodyPr>
          <a:lstStyle/>
          <a:p>
            <a:r>
              <a:rPr lang="th-TH" dirty="0" smtClean="0"/>
              <a:t>ขั้นตอนดำเนินการจัดการอาชีวศึกษาระบบทวิภาคี ระหว่างสถานศึกษา/สถาบัน และสถานประกอบการ</a:t>
            </a:r>
          </a:p>
          <a:p>
            <a:pPr>
              <a:buNone/>
            </a:pPr>
            <a:endParaRPr lang="th-TH" dirty="0" smtClean="0"/>
          </a:p>
        </p:txBody>
      </p:sp>
      <p:graphicFrame>
        <p:nvGraphicFramePr>
          <p:cNvPr id="4" name="ไดอะแกรม 3"/>
          <p:cNvGraphicFramePr/>
          <p:nvPr/>
        </p:nvGraphicFramePr>
        <p:xfrm>
          <a:off x="1691680" y="1700808"/>
          <a:ext cx="7128792" cy="5013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ลูกศรขวา 6"/>
          <p:cNvSpPr/>
          <p:nvPr/>
        </p:nvSpPr>
        <p:spPr>
          <a:xfrm>
            <a:off x="3779912" y="1916832"/>
            <a:ext cx="216024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1835696" y="1772816"/>
            <a:ext cx="1872208" cy="33855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solidFill>
                  <a:schemeClr val="bg1">
                    <a:lumMod val="95000"/>
                  </a:schemeClr>
                </a:solidFill>
              </a:rPr>
              <a:t>สถานศึกษา/สถาบัน</a:t>
            </a:r>
            <a:endParaRPr lang="th-TH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ลูกศรขวา 8"/>
          <p:cNvSpPr/>
          <p:nvPr/>
        </p:nvSpPr>
        <p:spPr>
          <a:xfrm flipH="1">
            <a:off x="6516216" y="1844824"/>
            <a:ext cx="28803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6876256" y="1700808"/>
            <a:ext cx="1872208" cy="92333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dirty="0" smtClean="0">
                <a:solidFill>
                  <a:schemeClr val="bg1">
                    <a:lumMod val="95000"/>
                  </a:schemeClr>
                </a:solidFill>
              </a:rPr>
              <a:t>สถานประกอบการ</a:t>
            </a:r>
          </a:p>
          <a:p>
            <a:pPr algn="ctr"/>
            <a:r>
              <a:rPr lang="th-TH" sz="1800" dirty="0" smtClean="0">
                <a:solidFill>
                  <a:schemeClr val="bg1">
                    <a:lumMod val="95000"/>
                  </a:schemeClr>
                </a:solidFill>
              </a:rPr>
              <a:t>หน่วยงาน</a:t>
            </a:r>
          </a:p>
          <a:p>
            <a:pPr algn="ctr"/>
            <a:r>
              <a:rPr lang="th-TH" sz="1800" dirty="0" smtClean="0">
                <a:solidFill>
                  <a:schemeClr val="bg1">
                    <a:lumMod val="95000"/>
                  </a:schemeClr>
                </a:solidFill>
              </a:rPr>
              <a:t>และชุมชน</a:t>
            </a:r>
            <a:endParaRPr lang="th-TH" sz="1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936104"/>
          </a:xfrm>
        </p:spPr>
        <p:txBody>
          <a:bodyPr/>
          <a:lstStyle/>
          <a:p>
            <a:pPr algn="ctr"/>
            <a:r>
              <a:rPr lang="th-TH" sz="4800" b="1" dirty="0" smtClean="0"/>
              <a:t>ส่งเสริมการมีส่วนร่วมทุกภาคส่วน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176464"/>
          </a:xfrm>
        </p:spPr>
        <p:txBody>
          <a:bodyPr>
            <a:normAutofit/>
          </a:bodyPr>
          <a:lstStyle/>
          <a:p>
            <a:r>
              <a:rPr lang="th-TH" dirty="0" smtClean="0"/>
              <a:t>กระทรวงศึกษาธิการ โดยสำนักงานคณะกรรมการการอาชีวศึกษาได้จัดตั้ง </a:t>
            </a:r>
            <a:r>
              <a:rPr lang="th-TH" dirty="0" err="1" smtClean="0"/>
              <a:t>กรอ.อ</a:t>
            </a:r>
            <a:r>
              <a:rPr lang="th-TH" dirty="0" smtClean="0"/>
              <a:t>ศ. ให้เป็นพลังขับเคลื่อนเศรษฐกิจของประเทศ และมีการจัดตั้ง อ.</a:t>
            </a:r>
            <a:r>
              <a:rPr lang="th-TH" dirty="0" err="1" smtClean="0"/>
              <a:t>กรอ.อ</a:t>
            </a:r>
            <a:r>
              <a:rPr lang="th-TH" dirty="0" smtClean="0"/>
              <a:t>ศ.รวมจำนวน 33 กลุ่มประกอบด้วย</a:t>
            </a:r>
          </a:p>
          <a:p>
            <a:pPr marL="514350" indent="-514350">
              <a:buFont typeface="+mj-lt"/>
              <a:buAutoNum type="arabicPeriod"/>
            </a:pPr>
            <a:r>
              <a:rPr lang="th-TH" dirty="0" smtClean="0"/>
              <a:t>อ.</a:t>
            </a:r>
            <a:r>
              <a:rPr lang="th-TH" dirty="0" err="1" smtClean="0"/>
              <a:t>กรอ.อ</a:t>
            </a:r>
            <a:r>
              <a:rPr lang="th-TH" dirty="0" smtClean="0"/>
              <a:t>ศ.กลุ่มอาชีพ </a:t>
            </a:r>
            <a:r>
              <a:rPr lang="en-US" dirty="0" smtClean="0"/>
              <a:t>(Cluster) </a:t>
            </a:r>
            <a:r>
              <a:rPr lang="th-TH" dirty="0" smtClean="0"/>
              <a:t>จำนวน 23 กลุ่ม ครอบคลุมภาคอุตสาหกรรม เกษตรกรรมและบริการ</a:t>
            </a:r>
          </a:p>
          <a:p>
            <a:pPr marL="514350" indent="-514350">
              <a:buFont typeface="+mj-lt"/>
              <a:buAutoNum type="arabicPeriod"/>
            </a:pPr>
            <a:r>
              <a:rPr lang="th-TH" dirty="0" smtClean="0"/>
              <a:t>อ.</a:t>
            </a:r>
            <a:r>
              <a:rPr lang="th-TH" dirty="0" err="1" smtClean="0"/>
              <a:t>กรอ.อ</a:t>
            </a:r>
            <a:r>
              <a:rPr lang="th-TH" dirty="0" smtClean="0"/>
              <a:t>ศ. กลุ่มภูมิภาค จำนวน 3 ภาค</a:t>
            </a:r>
          </a:p>
          <a:p>
            <a:pPr marL="514350" indent="-514350">
              <a:buFont typeface="+mj-lt"/>
              <a:buAutoNum type="arabicPeriod"/>
            </a:pPr>
            <a:r>
              <a:rPr lang="th-TH" dirty="0" smtClean="0"/>
              <a:t>อ.</a:t>
            </a:r>
            <a:r>
              <a:rPr lang="th-TH" dirty="0" err="1" smtClean="0"/>
              <a:t>กรอ.อ</a:t>
            </a:r>
            <a:r>
              <a:rPr lang="th-TH" dirty="0" smtClean="0"/>
              <a:t>ศ.กลุ่มหอการค้า จำนวน 5 ภูมิภาคและ</a:t>
            </a:r>
          </a:p>
          <a:p>
            <a:pPr marL="514350" indent="-514350">
              <a:buFont typeface="+mj-lt"/>
              <a:buAutoNum type="arabicPeriod"/>
            </a:pPr>
            <a:r>
              <a:rPr lang="th-TH" dirty="0" smtClean="0"/>
              <a:t>อ.</a:t>
            </a:r>
            <a:r>
              <a:rPr lang="th-TH" dirty="0" err="1" smtClean="0"/>
              <a:t>กรอ.อ</a:t>
            </a:r>
            <a:r>
              <a:rPr lang="th-TH" dirty="0" smtClean="0"/>
              <a:t>ศ.สนับสนุน กลุ่มวิจัยพัฒนา จำนวน 1 กลุ่ม</a:t>
            </a:r>
          </a:p>
          <a:p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12</a:t>
            </a:fld>
            <a:endParaRPr lang="th-TH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680520"/>
          </a:xfrm>
        </p:spPr>
        <p:txBody>
          <a:bodyPr>
            <a:noAutofit/>
          </a:bodyPr>
          <a:lstStyle/>
          <a:p>
            <a:pPr algn="thaiDist">
              <a:buNone/>
            </a:pPr>
            <a:r>
              <a:rPr lang="th-TH" sz="3200" dirty="0" smtClean="0"/>
              <a:t>		ที่จะขับเคลื่อนการผลิตและพัฒนากำลังคนอาชีวศึกษาตามกรอบแนวทางการพัฒนากำลังคนอาชีวศึกษาตามกลุ่มอาชีพ 12 ขั้นตอน และการดำเนินการอื่นๆ ตามความต้องการของกลุ่ม อ.</a:t>
            </a:r>
            <a:r>
              <a:rPr lang="th-TH" sz="3200" dirty="0" err="1" smtClean="0"/>
              <a:t>กรอ.อ</a:t>
            </a:r>
            <a:r>
              <a:rPr lang="th-TH" sz="3200" dirty="0" smtClean="0"/>
              <a:t>ศ. โดยกรอบแนวทางการพัฒนากำลังคนรายกลุ่มอาชีพขั้นตอนที่สำคัญคือ การวิเคราะห์ความต้องการกำลังคนอาชีวศึกษาในกลุ่มอาชีพ </a:t>
            </a:r>
            <a:r>
              <a:rPr lang="en-US" sz="3200" dirty="0" smtClean="0"/>
              <a:t>(Demand Side) </a:t>
            </a:r>
            <a:r>
              <a:rPr lang="th-TH" sz="3200" dirty="0" smtClean="0"/>
              <a:t>และวิเคราะห์ข้อมูลการผลิตกำลังคนอาชีวศึกษาใน กลุ่มอาชีพ </a:t>
            </a:r>
            <a:r>
              <a:rPr lang="en-US" sz="3200" dirty="0" smtClean="0"/>
              <a:t>(Supply Side) </a:t>
            </a:r>
            <a:r>
              <a:rPr lang="th-TH" sz="3200" dirty="0" smtClean="0"/>
              <a:t>ทั้งในเชิงปริมาณและเชิงคุณภาพ </a:t>
            </a:r>
            <a:endParaRPr lang="th-TH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13</a:t>
            </a:fld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052736"/>
            <a:ext cx="8208912" cy="4968552"/>
          </a:xfrm>
        </p:spPr>
        <p:txBody>
          <a:bodyPr>
            <a:normAutofit/>
          </a:bodyPr>
          <a:lstStyle/>
          <a:p>
            <a:r>
              <a:rPr lang="th-TH" sz="2800" dirty="0" smtClean="0"/>
              <a:t>สำนักงานคณะกรรมการการอาชีวศึกษาได้เคยมีการกำหนดคณะกรรมการในลักษณะเดียวกับ กรอ.จังหวัด ใช้ชื่อว่า คณะกรรมการบริหารความร่วมมือผลิตและพัฒนาศักยภาพกำลังคนอาชีวศึกษาระดับจังหวัด</a:t>
            </a:r>
          </a:p>
          <a:p>
            <a:pPr marL="850392" lvl="1" indent="-457200">
              <a:buFont typeface="+mj-lt"/>
              <a:buAutoNum type="arabicParenR"/>
            </a:pPr>
            <a:r>
              <a:rPr lang="th-TH" sz="2600" b="1" dirty="0" smtClean="0"/>
              <a:t>โครงสร้างของคณะกรรมการ ประกอบด้วย</a:t>
            </a:r>
          </a:p>
          <a:p>
            <a:pPr marL="1124712" lvl="2" indent="-457200">
              <a:buFont typeface="Wingdings" pitchFamily="2" charset="2"/>
              <a:buChar char="Ø"/>
            </a:pPr>
            <a:r>
              <a:rPr lang="th-TH" sz="2400" dirty="0" smtClean="0"/>
              <a:t>ประธาน </a:t>
            </a:r>
            <a:r>
              <a:rPr lang="en-US" sz="2400" dirty="0" smtClean="0"/>
              <a:t>V-Cop </a:t>
            </a:r>
            <a:r>
              <a:rPr lang="th-TH" sz="2400" dirty="0" smtClean="0"/>
              <a:t>จังหวัด (คัดเลือกจากสถานประกอบการเอกชน)</a:t>
            </a:r>
          </a:p>
          <a:p>
            <a:pPr marL="1124712" lvl="2" indent="-457200">
              <a:buNone/>
            </a:pPr>
            <a:r>
              <a:rPr lang="th-TH" sz="2400" b="1" u="sng" dirty="0" smtClean="0"/>
              <a:t>ภาคเอกชน</a:t>
            </a:r>
          </a:p>
          <a:p>
            <a:pPr marL="1124712" lvl="2" indent="-457200">
              <a:buFont typeface="Wingdings" pitchFamily="2" charset="2"/>
              <a:buChar char="Ø"/>
            </a:pPr>
            <a:r>
              <a:rPr lang="th-TH" sz="2400" dirty="0" smtClean="0"/>
              <a:t>สภาอุตสาหกรรมจังหวัด</a:t>
            </a:r>
          </a:p>
          <a:p>
            <a:pPr marL="1124712" lvl="2" indent="-457200">
              <a:buFont typeface="Wingdings" pitchFamily="2" charset="2"/>
              <a:buChar char="Ø"/>
            </a:pPr>
            <a:r>
              <a:rPr lang="th-TH" sz="2400" dirty="0" smtClean="0"/>
              <a:t>สภาหอการค้าจังหวัด</a:t>
            </a:r>
          </a:p>
          <a:p>
            <a:pPr marL="1124712" lvl="2" indent="-457200">
              <a:buFont typeface="Wingdings" pitchFamily="2" charset="2"/>
              <a:buChar char="Ø"/>
            </a:pPr>
            <a:r>
              <a:rPr lang="th-TH" sz="2400" dirty="0" smtClean="0"/>
              <a:t>สภาอุตสาหกรรมการท่องเที่ยวจังหวัด (ถ้ามี</a:t>
            </a:r>
          </a:p>
          <a:p>
            <a:pPr marL="1124712" lvl="2" indent="-457200">
              <a:buFont typeface="Wingdings" pitchFamily="2" charset="2"/>
              <a:buChar char="Ø"/>
            </a:pPr>
            <a:r>
              <a:rPr lang="th-TH" sz="2400" dirty="0" smtClean="0"/>
              <a:t>ผู้แทนสถานประกอบการประเภท/กลุ่มต่างๆ (อุตสาหกรรม เกษตร และบริการ ตามลักษณะพื้นที่)</a:t>
            </a:r>
            <a:r>
              <a:rPr lang="th-TH" sz="1900" dirty="0" smtClean="0"/>
              <a:t>	</a:t>
            </a:r>
            <a:r>
              <a:rPr lang="th-TH" dirty="0" smtClean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14</a:t>
            </a:fld>
            <a:endParaRPr lang="th-TH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115616" y="692696"/>
            <a:ext cx="7200800" cy="5760640"/>
          </a:xfrm>
        </p:spPr>
        <p:txBody>
          <a:bodyPr>
            <a:normAutofit fontScale="92500" lnSpcReduction="20000"/>
          </a:bodyPr>
          <a:lstStyle/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th-TH" b="1" u="sng" dirty="0" smtClean="0"/>
              <a:t>ภาครัฐ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แรงงานจังหวัด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จัดหางานจังหวัด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อุตสาหกรรมจังหวัด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ผู้อำนวยการศูนย์พัฒนาฝีมือแรงงานจังหวัด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ผู้แทนองค์กรปกครองส่วนท้องถิ่น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ผู้แทนเขตพื้นที่การศึกษาในจังหวัด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ผู้อำนวยการสถานศึกษาอาชีวะรัฐและเอกชนในจังหวัด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ผู้แทนสถาบันอุดมศึกษาในจังหวัด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endParaRPr lang="th-TH" dirty="0" smtClean="0"/>
          </a:p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th-TH" b="1" dirty="0" smtClean="0">
                <a:solidFill>
                  <a:schemeClr val="bg2">
                    <a:lumMod val="50000"/>
                  </a:schemeClr>
                </a:solidFill>
              </a:rPr>
              <a:t>2) </a:t>
            </a:r>
            <a:r>
              <a:rPr lang="th-TH" b="1" dirty="0" smtClean="0"/>
              <a:t>บทบาทหน้าที่ </a:t>
            </a:r>
            <a:r>
              <a:rPr lang="th-TH" dirty="0" smtClean="0"/>
              <a:t>ส่งเสริมและประสานงานให้เกิดความร่วมมือระหว่างภาครัฐและเอกชนในการผลิตและพัฒนากำลังคนในระดับจังหวัด เพื่อ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ร่วมกำหนดทิศทาง/แนวทาง และแผนการผลิตและพัฒนากำลังคนอาชีวศึกษาในระดับจังหวัด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สนับสนุนการเพิ่มปริมาณผู้เรียนในระดับอาชีวศึกษา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ส่งเสริมและสนับสนุนการจัดอาชีวศึกษาทวิภาคี</a:t>
            </a:r>
          </a:p>
          <a:p>
            <a:pPr marL="274320" lvl="1" indent="-274320">
              <a:buClr>
                <a:schemeClr val="accent3"/>
              </a:buClr>
              <a:buSzPct val="95000"/>
              <a:buFont typeface="Wingdings" pitchFamily="2" charset="2"/>
              <a:buChar char="Ø"/>
            </a:pPr>
            <a:r>
              <a:rPr lang="th-TH" dirty="0" smtClean="0"/>
              <a:t>สร้างโอกาสการมีงานทำให้แก่ผู้สำเร็จอาชีวศึกษา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15</a:t>
            </a:fld>
            <a:endParaRPr lang="th-TH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1800200"/>
          </a:xfrm>
        </p:spPr>
        <p:txBody>
          <a:bodyPr>
            <a:normAutofit/>
          </a:bodyPr>
          <a:lstStyle/>
          <a:p>
            <a:pPr algn="ctr"/>
            <a:r>
              <a:rPr lang="th-TH" sz="5400" b="1" dirty="0" smtClean="0"/>
              <a:t>ยุทธศาสตร์ </a:t>
            </a:r>
            <a:br>
              <a:rPr lang="th-TH" sz="5400" b="1" dirty="0" smtClean="0"/>
            </a:br>
            <a:r>
              <a:rPr lang="th-TH" sz="5400" b="1" dirty="0" smtClean="0"/>
              <a:t>ยกระดับคุณภาพผู้เรียน</a:t>
            </a:r>
            <a:endParaRPr lang="th-TH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16</a:t>
            </a:fld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3096344"/>
          </a:xfrm>
        </p:spPr>
        <p:txBody>
          <a:bodyPr>
            <a:normAutofit lnSpcReduction="10000"/>
          </a:bodyPr>
          <a:lstStyle/>
          <a:p>
            <a:r>
              <a:rPr lang="th-TH" sz="3600" dirty="0" smtClean="0"/>
              <a:t>กรอบมาตรฐานคุณวุฒิอาชีวศึกษาแห่งชาติ ประกอบด้วย ระดับคุณวุฒิการศึกษาได้แก่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3600" dirty="0" smtClean="0"/>
              <a:t>ระดับประกาศนียบัตรวิชาชีพ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3600" dirty="0" smtClean="0"/>
              <a:t>ระดับประกาศนียบัตรวิชาชีพชั้นสูง</a:t>
            </a:r>
          </a:p>
          <a:p>
            <a:pPr marL="514350" indent="-514350">
              <a:buFont typeface="+mj-lt"/>
              <a:buAutoNum type="arabicPeriod"/>
            </a:pPr>
            <a:r>
              <a:rPr lang="th-TH" sz="3600" dirty="0" smtClean="0"/>
              <a:t>ระดับปริญญาตรีสายเทคโนโลยีหรือสายปฏิบัติการ</a:t>
            </a:r>
            <a:endParaRPr lang="th-TH" sz="3600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216024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800" b="1" dirty="0" smtClean="0"/>
              <a:t>ประกาศกระทรวงศึกษาธิการ</a:t>
            </a:r>
            <a:br>
              <a:rPr lang="th-TH" sz="4800" b="1" dirty="0" smtClean="0"/>
            </a:br>
            <a:r>
              <a:rPr lang="th-TH" sz="4800" b="1" dirty="0" smtClean="0"/>
              <a:t>เรื่อง กรอบมาตรฐานคุณวุฒิอาชีวศึกษาแห่งชาติ พ.ศ.2556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17</a:t>
            </a:fld>
            <a:endParaRPr lang="th-TH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184576"/>
          </a:xfrm>
        </p:spPr>
        <p:txBody>
          <a:bodyPr>
            <a:noAutofit/>
          </a:bodyPr>
          <a:lstStyle/>
          <a:p>
            <a:pPr algn="thaiDist"/>
            <a:r>
              <a:rPr lang="th-TH" sz="3200" dirty="0" smtClean="0"/>
              <a:t>คุณภาพของผู้สำเร็จการศึกษาทุกระดับคุณวุฒิ ประเภทวิชาและสาขาวิชาต้องครอบคลุมอย่างน้อย 3 ด้านคือ	</a:t>
            </a:r>
          </a:p>
          <a:p>
            <a:pPr marL="1124712" lvl="2" indent="-457200" algn="thaiDist">
              <a:buFont typeface="+mj-lt"/>
              <a:buAutoNum type="arabicParenR"/>
            </a:pPr>
            <a:r>
              <a:rPr lang="th-TH" sz="2800" dirty="0" smtClean="0"/>
              <a:t>ด้านคุณลักษณะที่พึงประสงค์ ได้แก่ คุณธรรม จริยธรรมจรรยาบรรณวิชาชีพ พฤติกรรมลักษณะนิสัย และทักษะทางปัญญา</a:t>
            </a:r>
          </a:p>
          <a:p>
            <a:pPr marL="1124712" lvl="2" indent="-457200" algn="thaiDist">
              <a:buFont typeface="+mj-lt"/>
              <a:buAutoNum type="arabicParenR"/>
            </a:pPr>
            <a:r>
              <a:rPr lang="th-TH" sz="2800" dirty="0" smtClean="0"/>
              <a:t>ด้านสมรรถนะหลักและสมรรถนะทั่วไป ได้แก่ ความรู้และทักษะการสื่อสาร การใช้เทคโนโลยีสานสนเทศ การพัฒนาการเรียนรู้และการปฏิบัติงาน การทำงานร่วมกับผู้อื่น การใช้กระบวนการทางวิทยาศาสตร์ การประยุกต์ใช้ตัวเลข การจัดการและการพัฒนางาน</a:t>
            </a:r>
          </a:p>
          <a:p>
            <a:pPr marL="1124712" lvl="2" indent="-457200" algn="thaiDist">
              <a:buFont typeface="+mj-lt"/>
              <a:buAutoNum type="arabicParenR"/>
            </a:pPr>
            <a:r>
              <a:rPr lang="th-TH" sz="2800" dirty="0" smtClean="0"/>
              <a:t>ด้านสมรรถนะวิชาชีพ ได้แก่ ความสามารถในการประยุกต์ใช้ความรู้และทักษะในสาขาวิชาชีพสู่การปฏิบัติจริง รวมทั้งประยุกต์สู่อาชีพ</a:t>
            </a: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18</a:t>
            </a:fld>
            <a:endParaRPr lang="th-TH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39552" y="2204864"/>
            <a:ext cx="8229600" cy="3024336"/>
          </a:xfrm>
        </p:spPr>
        <p:txBody>
          <a:bodyPr>
            <a:normAutofit/>
          </a:bodyPr>
          <a:lstStyle/>
          <a:p>
            <a:pPr marL="514350" indent="-514350" algn="thaiDist">
              <a:buFont typeface="+mj-lt"/>
              <a:buAutoNum type="arabicPeriod"/>
            </a:pPr>
            <a:r>
              <a:rPr lang="th-TH" sz="3200" dirty="0" smtClean="0"/>
              <a:t>หมวดวิชาทักษะชีวิต ประกอบด้วยกลุ่มวิชาชีพเพื่อพัฒนาผู้เรียนให้มีทักษะในการปรับตัวและดำเนินชีวิตในสังคมสมัยใหม่ เห็นคุณค่าของตนและการพัฒนาตน มีความใฝ่รู้ แสวงหาและพัฒนาความรู้ใหม่ การใช้เทคโนโลยีสานเสนเทศและการทำงานร่วมกับผู้อื่น              มีคุณธรรม จริยธรรม </a:t>
            </a:r>
            <a:r>
              <a:rPr lang="th-TH" sz="3200" dirty="0" err="1" smtClean="0"/>
              <a:t>มนุษย</a:t>
            </a:r>
            <a:r>
              <a:rPr lang="th-TH" sz="3200" dirty="0" smtClean="0"/>
              <a:t>สัมพันธ์รวมถึงความรับผิดชอบต่อตนเองและสังคม รวมไม่น้อยกว่า 21 หน่วย</a:t>
            </a:r>
            <a:r>
              <a:rPr lang="th-TH" sz="3200" dirty="0" err="1" smtClean="0"/>
              <a:t>กิต</a:t>
            </a:r>
            <a:endParaRPr lang="th-TH" sz="3200" dirty="0" smtClean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โครงสร้างหลักสูตร</a:t>
            </a:r>
            <a:endParaRPr lang="th-TH" sz="6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19</a:t>
            </a:fld>
            <a:endParaRPr lang="th-TH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 smtClean="0"/>
              <a:t>โครงสร้างหลักสูตร</a:t>
            </a:r>
            <a:endParaRPr lang="th-TH" sz="60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thaiDist">
              <a:buNone/>
            </a:pPr>
            <a:r>
              <a:rPr lang="th-TH" dirty="0" smtClean="0">
                <a:solidFill>
                  <a:srgbClr val="00B0F0"/>
                </a:solidFill>
              </a:rPr>
              <a:t>2. </a:t>
            </a:r>
            <a:r>
              <a:rPr lang="th-TH" dirty="0" smtClean="0"/>
              <a:t>	หมวดวิชาทักษะวิชาชีพ ประกอบด้วยกลุ่มวิชาที่พัฒนาผู้เรียนให้เกิดสมรรถนะวิชาชีพมีความสามารถในการคิด วิเคราะห์ วางแผน ดำเนินการ ตรวจสอบ แก้ปัญหา </a:t>
            </a:r>
            <a:r>
              <a:rPr lang="th-TH" dirty="0" err="1" smtClean="0"/>
              <a:t>บูรณา</a:t>
            </a:r>
            <a:r>
              <a:rPr lang="th-TH" dirty="0" smtClean="0"/>
              <a:t>การความรู้ และทักษะในการปฏิบัติงาน รวมไม่น้อยกว่า 69 หน่วย</a:t>
            </a:r>
            <a:r>
              <a:rPr lang="th-TH" dirty="0" err="1" smtClean="0"/>
              <a:t>กิต</a:t>
            </a:r>
            <a:r>
              <a:rPr lang="th-TH" dirty="0" smtClean="0"/>
              <a:t> ประกอบด้วย 5 กลุ่ม ดังนี้</a:t>
            </a:r>
          </a:p>
          <a:p>
            <a:pPr marL="1154430" lvl="2" indent="-514350">
              <a:buFont typeface="+mj-lt"/>
              <a:buAutoNum type="arabicParenR"/>
            </a:pPr>
            <a:r>
              <a:rPr lang="th-TH" sz="2400" dirty="0" smtClean="0"/>
              <a:t>กลุ่มทักษะวิชาชีพพื้นฐาน</a:t>
            </a:r>
          </a:p>
          <a:p>
            <a:pPr marL="1154430" lvl="2" indent="-514350">
              <a:buFont typeface="+mj-lt"/>
              <a:buAutoNum type="arabicParenR"/>
            </a:pPr>
            <a:r>
              <a:rPr lang="th-TH" sz="2400" dirty="0" smtClean="0"/>
              <a:t>กลุ่มทักษะวิชาชีพเฉพาะ</a:t>
            </a:r>
          </a:p>
          <a:p>
            <a:pPr marL="1154430" lvl="2" indent="-514350">
              <a:buFont typeface="+mj-lt"/>
              <a:buAutoNum type="arabicParenR"/>
            </a:pPr>
            <a:r>
              <a:rPr lang="th-TH" sz="2400" dirty="0" smtClean="0"/>
              <a:t>กลุ่มทักษะวิชาชีพเลือก</a:t>
            </a:r>
          </a:p>
          <a:p>
            <a:pPr marL="1154430" lvl="2" indent="-514350">
              <a:buFont typeface="+mj-lt"/>
              <a:buAutoNum type="arabicParenR"/>
            </a:pPr>
            <a:r>
              <a:rPr lang="th-TH" sz="2400" dirty="0" smtClean="0"/>
              <a:t>ฝึกประสบการณ์ทักษะวิชาชีพ</a:t>
            </a:r>
          </a:p>
          <a:p>
            <a:pPr marL="1154430" lvl="2" indent="-514350">
              <a:buFont typeface="+mj-lt"/>
              <a:buAutoNum type="arabicParenR"/>
            </a:pPr>
            <a:r>
              <a:rPr lang="th-TH" sz="2400" dirty="0" smtClean="0"/>
              <a:t>โครงการพัฒนาทักษะวิชาชีพ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20</a:t>
            </a:fld>
            <a:endParaRPr lang="th-TH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pPr algn="ctr"/>
            <a:r>
              <a:rPr lang="th-TH" sz="5400" b="1" dirty="0" smtClean="0"/>
              <a:t>โครงสร้างหลักสูตร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h-TH" sz="3200" dirty="0" smtClean="0">
                <a:solidFill>
                  <a:schemeClr val="bg2">
                    <a:lumMod val="50000"/>
                  </a:schemeClr>
                </a:solidFill>
              </a:rPr>
              <a:t>3) </a:t>
            </a:r>
            <a:r>
              <a:rPr lang="th-TH" sz="3200" dirty="0" smtClean="0"/>
              <a:t>หมวดวิชาเลือกเสรี ประกอบด้วยวิชาที่เกี่ยวกับทักษะชีวิตและหรือทักษะวิชาชีพ เพื่อเปิดโอกาสให้ผู้เรียนเลือกเรียนตามความถนัดและความสนใจเพื่อการประกอบอาชีพ หรือการศึกษาต่อรวมไม่น้อยกว่า 10 หน่วย</a:t>
            </a:r>
            <a:r>
              <a:rPr lang="th-TH" sz="3200" dirty="0" err="1" smtClean="0"/>
              <a:t>กิต</a:t>
            </a:r>
            <a:endParaRPr lang="th-TH" sz="3200" dirty="0" smtClean="0"/>
          </a:p>
          <a:p>
            <a:pPr>
              <a:buNone/>
            </a:pPr>
            <a:r>
              <a:rPr lang="th-TH" sz="3200" dirty="0" smtClean="0">
                <a:solidFill>
                  <a:schemeClr val="bg2">
                    <a:lumMod val="50000"/>
                  </a:schemeClr>
                </a:solidFill>
              </a:rPr>
              <a:t>4) </a:t>
            </a:r>
            <a:r>
              <a:rPr lang="th-TH" sz="3200" dirty="0" smtClean="0"/>
              <a:t>กิจกรรมเสริมหลักสูตร เป็นส่วนที่ส่งเสริมการพัฒนาทักษะชีวิตและหรือทักษะวิชาชีพผู้เรียนทุกคนต้องเข้าร่วมกิจกรรมอย่างน้อยสัปดาห์ละ 2 ชั่วโมงทุกภาคเรียน กิจกรรมเสริมหลักสูตรนี้ไม่นับหน่วย</a:t>
            </a:r>
            <a:r>
              <a:rPr lang="th-TH" sz="3200" dirty="0" err="1" smtClean="0"/>
              <a:t>กิต</a:t>
            </a:r>
            <a:endParaRPr lang="th-TH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21</a:t>
            </a:fld>
            <a:endParaRPr lang="th-TH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thaiDist">
              <a:buNone/>
            </a:pPr>
            <a:r>
              <a:rPr lang="th-TH" sz="3600" dirty="0" smtClean="0"/>
              <a:t>		การยกเว้นการเรียนรายวิชาในหมวดวิชาทักษะชีวิต หมวดวิชาทักษะวิชาชีพและหมวดวิชาเลือกเสรี สามารถทำได้โดยการเทียบโอนผลการเรียน หรือโดยการเทียบโอนความรู้และประสบการณ์เข้าสู่หน่วย</a:t>
            </a:r>
            <a:r>
              <a:rPr lang="th-TH" sz="3600" dirty="0" err="1" smtClean="0"/>
              <a:t>กิต</a:t>
            </a:r>
            <a:r>
              <a:rPr lang="th-TH" sz="3600" dirty="0" smtClean="0"/>
              <a:t> ตามหลักสูตร ตามหลักเกณฑ์และแนวปฏิบัติที่คณะกรรมการการอาชีวศึกษากำหนด</a:t>
            </a:r>
            <a:endParaRPr lang="th-TH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22</a:t>
            </a:fld>
            <a:endParaRPr lang="th-TH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2079104"/>
          </a:xfrm>
        </p:spPr>
        <p:txBody>
          <a:bodyPr>
            <a:noAutofit/>
          </a:bodyPr>
          <a:lstStyle/>
          <a:p>
            <a:pPr algn="ctr"/>
            <a:r>
              <a:rPr lang="th-TH" sz="19900" b="1" dirty="0" smtClean="0"/>
              <a:t>ขอบคุณ</a:t>
            </a:r>
            <a:endParaRPr lang="th-TH" sz="199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E40BE-FFCB-4B0F-B785-917A7ED87649}" type="slidenum">
              <a:rPr lang="th-TH" smtClean="0"/>
              <a:pPr/>
              <a:t>23</a:t>
            </a:fld>
            <a:endParaRPr lang="th-TH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ไหลเวียน">
  <a:themeElements>
    <a:clrScheme name="ไหลเวียน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ไหลเวียน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ไหลเวียน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159</TotalTime>
  <Words>1152</Words>
  <Application>Microsoft Office PowerPoint</Application>
  <PresentationFormat>On-screen Show (4:3)</PresentationFormat>
  <Paragraphs>330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ไหลเวียน</vt:lpstr>
      <vt:lpstr>การอภิปรายเรื่อง การขับเคลื่อนการจัดทำแผนการพัฒนากำลังคนรายจังหวัด วันที่ 18 พฤศจิกายน  2558 ณ ห้องแคทลียา โรงแรมรามาการ์เด้นส์ </vt:lpstr>
      <vt:lpstr>วิสัยทัศน์</vt:lpstr>
      <vt:lpstr>พันธกิจ</vt:lpstr>
      <vt:lpstr>ยุทธศาสตร์ สำนักงานคณะกรรมการการอาชีวศึกษา</vt:lpstr>
      <vt:lpstr>จำนวนผู้เรียน</vt:lpstr>
      <vt:lpstr>Slide 6</vt:lpstr>
      <vt:lpstr>Slide 7</vt:lpstr>
      <vt:lpstr>Slide 8</vt:lpstr>
      <vt:lpstr>Slide 9</vt:lpstr>
      <vt:lpstr>ยุทธศาสตร์  การส่งเสริมการมีส่วนร่วมทุกภาคส่วน</vt:lpstr>
      <vt:lpstr>Slide 11</vt:lpstr>
      <vt:lpstr>ส่งเสริมการมีส่วนร่วมทุกภาคส่วน</vt:lpstr>
      <vt:lpstr>Slide 13</vt:lpstr>
      <vt:lpstr>Slide 14</vt:lpstr>
      <vt:lpstr>Slide 15</vt:lpstr>
      <vt:lpstr>ยุทธศาสตร์  ยกระดับคุณภาพผู้เรียน</vt:lpstr>
      <vt:lpstr>ประกาศกระทรวงศึกษาธิการ เรื่อง กรอบมาตรฐานคุณวุฒิอาชีวศึกษาแห่งชาติ พ.ศ.2556</vt:lpstr>
      <vt:lpstr>Slide 18</vt:lpstr>
      <vt:lpstr>โครงสร้างหลักสูตร</vt:lpstr>
      <vt:lpstr>โครงสร้างหลักสูตร</vt:lpstr>
      <vt:lpstr>โครงสร้างหลักสูตร</vt:lpstr>
      <vt:lpstr>Slide 22</vt:lpstr>
      <vt:lpstr>ขอบคุณ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การอภิปรายเรื่อง การขับเคลื่อนการจัดทำแผนการพัฒนากำลังคนรายจังหวัด วันที่ 18 พฤศจิกายน  2558 ณ ห้องแคทลียา โรงแรมรามาการ์เด้นส์</dc:title>
  <dc:creator>MISPC</dc:creator>
  <cp:lastModifiedBy>HomeUser</cp:lastModifiedBy>
  <cp:revision>47</cp:revision>
  <dcterms:created xsi:type="dcterms:W3CDTF">2015-11-17T03:13:04Z</dcterms:created>
  <dcterms:modified xsi:type="dcterms:W3CDTF">2015-11-17T17:26:08Z</dcterms:modified>
</cp:coreProperties>
</file>