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46" d="100"/>
          <a:sy n="46" d="100"/>
        </p:scale>
        <p:origin x="874" y="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30B0C4-2DD2-459F-A2CE-702CC023C17F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34CC64C-C522-43D9-A935-A75D8E0F732C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Digitize</a:t>
          </a:r>
        </a:p>
        <a:p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(ขับเคลื่อน</a:t>
          </a:r>
          <a:r>
            <a:rPr lang="th-TH" sz="2000" b="1" dirty="0" err="1" smtClean="0">
              <a:latin typeface="BrowalliaUPC" panose="020B0604020202020204" pitchFamily="34" charset="-34"/>
              <a:cs typeface="BrowalliaUPC" panose="020B0604020202020204" pitchFamily="34" charset="-34"/>
            </a:rPr>
            <a:t>ด้วยดิจิทัล</a:t>
          </a:r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)</a:t>
          </a:r>
          <a:endParaRPr lang="th-TH" sz="2000" b="1" dirty="0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ABF4E510-9D05-44CB-A5C9-6774D63D779A}" type="parTrans" cxnId="{2071056D-84C7-4A31-A9E7-80043AD1A455}">
      <dgm:prSet/>
      <dgm:spPr/>
      <dgm:t>
        <a:bodyPr/>
        <a:lstStyle/>
        <a:p>
          <a:endParaRPr lang="th-TH" sz="20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49E3E029-5956-4D82-A9A0-B0EE281B010A}" type="sibTrans" cxnId="{2071056D-84C7-4A31-A9E7-80043AD1A455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th-TH" sz="16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59DC64FD-A9F7-4547-888E-3DF40C75AB7D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Synchronize</a:t>
          </a:r>
        </a:p>
        <a:p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(เชื่อมโยง</a:t>
          </a:r>
        </a:p>
        <a:p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เข้าหากัน)</a:t>
          </a:r>
          <a:endParaRPr lang="th-TH" sz="2000" b="1" dirty="0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26B478FA-6903-4A99-A773-E42D0B13788E}" type="parTrans" cxnId="{4C0DD8DF-83F3-45C9-9E71-F4407B086831}">
      <dgm:prSet/>
      <dgm:spPr/>
      <dgm:t>
        <a:bodyPr/>
        <a:lstStyle/>
        <a:p>
          <a:endParaRPr lang="th-TH" sz="20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6067745E-39E7-48DF-9782-E7C7F0B509DC}" type="sibTrans" cxnId="{4C0DD8DF-83F3-45C9-9E71-F4407B08683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th-TH" sz="16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1C92FB99-C9B2-4E29-83CF-7BABAF90BEAF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Optimize</a:t>
          </a:r>
        </a:p>
        <a:p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(ค้นหาจุดสมดุล)</a:t>
          </a:r>
          <a:endParaRPr lang="th-TH" sz="2000" b="1" dirty="0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7AFC6B0E-44CF-4B75-93BC-E860A789994A}" type="parTrans" cxnId="{AAE7A7C0-4042-4FD6-B8FB-6BC3CCD322C7}">
      <dgm:prSet/>
      <dgm:spPr/>
      <dgm:t>
        <a:bodyPr/>
        <a:lstStyle/>
        <a:p>
          <a:endParaRPr lang="th-TH" sz="20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8BD3868B-4267-492E-A2A2-E4E5238890E2}" type="sibTrans" cxnId="{AAE7A7C0-4042-4FD6-B8FB-6BC3CCD322C7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th-TH" sz="16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30BBF209-2C5E-45D6-925D-E5DA1C080A52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Customize</a:t>
          </a:r>
        </a:p>
        <a:p>
          <a:r>
            <a: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(ทำเฉพาะเจาะจง)</a:t>
          </a:r>
          <a:endParaRPr lang="th-TH" sz="2000" b="1" dirty="0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2CDC6D52-CC60-4CF5-964F-BFC6BF907EE4}" type="parTrans" cxnId="{12B09B6E-4FDE-4E47-9D0D-49E5E5194114}">
      <dgm:prSet/>
      <dgm:spPr/>
      <dgm:t>
        <a:bodyPr/>
        <a:lstStyle/>
        <a:p>
          <a:endParaRPr lang="th-TH" sz="20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68581BD6-0E46-4008-96BB-59BF4B60234B}" type="sibTrans" cxnId="{12B09B6E-4FDE-4E47-9D0D-49E5E5194114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th-TH" sz="1600" b="1">
            <a:latin typeface="BrowalliaUPC" panose="020B0604020202020204" pitchFamily="34" charset="-34"/>
            <a:cs typeface="BrowalliaUPC" panose="020B0604020202020204" pitchFamily="34" charset="-34"/>
          </a:endParaRPr>
        </a:p>
      </dgm:t>
    </dgm:pt>
    <dgm:pt modelId="{49CB9AB5-A9BE-4C79-B6A5-5D84A18474FF}" type="pres">
      <dgm:prSet presAssocID="{ED30B0C4-2DD2-459F-A2CE-702CC023C17F}" presName="cycle" presStyleCnt="0">
        <dgm:presLayoutVars>
          <dgm:dir/>
          <dgm:resizeHandles val="exact"/>
        </dgm:presLayoutVars>
      </dgm:prSet>
      <dgm:spPr/>
    </dgm:pt>
    <dgm:pt modelId="{176A42F7-F0B8-4DE5-A9C7-AEDFEF3FABC2}" type="pres">
      <dgm:prSet presAssocID="{134CC64C-C522-43D9-A935-A75D8E0F732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D3210D9-151B-41E3-B7C1-BB120F48EDB7}" type="pres">
      <dgm:prSet presAssocID="{49E3E029-5956-4D82-A9A0-B0EE281B010A}" presName="sibTrans" presStyleLbl="sibTrans2D1" presStyleIdx="0" presStyleCnt="4"/>
      <dgm:spPr/>
    </dgm:pt>
    <dgm:pt modelId="{7259B05E-43B6-4121-A446-205262121F5D}" type="pres">
      <dgm:prSet presAssocID="{49E3E029-5956-4D82-A9A0-B0EE281B010A}" presName="connectorText" presStyleLbl="sibTrans2D1" presStyleIdx="0" presStyleCnt="4"/>
      <dgm:spPr/>
    </dgm:pt>
    <dgm:pt modelId="{32DD6140-8994-4140-A828-C05297454EEE}" type="pres">
      <dgm:prSet presAssocID="{59DC64FD-A9F7-4547-888E-3DF40C75AB7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3AA57A-D565-454E-90BE-28CED8C05852}" type="pres">
      <dgm:prSet presAssocID="{6067745E-39E7-48DF-9782-E7C7F0B509DC}" presName="sibTrans" presStyleLbl="sibTrans2D1" presStyleIdx="1" presStyleCnt="4"/>
      <dgm:spPr/>
    </dgm:pt>
    <dgm:pt modelId="{914BF106-3E87-466A-862F-6B28127EEA9F}" type="pres">
      <dgm:prSet presAssocID="{6067745E-39E7-48DF-9782-E7C7F0B509DC}" presName="connectorText" presStyleLbl="sibTrans2D1" presStyleIdx="1" presStyleCnt="4"/>
      <dgm:spPr/>
    </dgm:pt>
    <dgm:pt modelId="{C937A1F1-604A-44E9-BD94-084C4D65E1C5}" type="pres">
      <dgm:prSet presAssocID="{1C92FB99-C9B2-4E29-83CF-7BABAF90BEA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D7534B-BCDB-4942-A3B7-95A298D235AB}" type="pres">
      <dgm:prSet presAssocID="{8BD3868B-4267-492E-A2A2-E4E5238890E2}" presName="sibTrans" presStyleLbl="sibTrans2D1" presStyleIdx="2" presStyleCnt="4"/>
      <dgm:spPr/>
    </dgm:pt>
    <dgm:pt modelId="{C3927BCF-9A2F-4FF4-9205-3F5F301B8517}" type="pres">
      <dgm:prSet presAssocID="{8BD3868B-4267-492E-A2A2-E4E5238890E2}" presName="connectorText" presStyleLbl="sibTrans2D1" presStyleIdx="2" presStyleCnt="4"/>
      <dgm:spPr/>
    </dgm:pt>
    <dgm:pt modelId="{EAD4073D-929F-4951-9A2E-EFA95943316B}" type="pres">
      <dgm:prSet presAssocID="{30BBF209-2C5E-45D6-925D-E5DA1C080A52}" presName="node" presStyleLbl="node1" presStyleIdx="3" presStyleCnt="4">
        <dgm:presLayoutVars>
          <dgm:bulletEnabled val="1"/>
        </dgm:presLayoutVars>
      </dgm:prSet>
      <dgm:spPr/>
    </dgm:pt>
    <dgm:pt modelId="{A869BFB1-1AFE-4ACF-99CF-991BEDF73EA6}" type="pres">
      <dgm:prSet presAssocID="{68581BD6-0E46-4008-96BB-59BF4B60234B}" presName="sibTrans" presStyleLbl="sibTrans2D1" presStyleIdx="3" presStyleCnt="4"/>
      <dgm:spPr/>
    </dgm:pt>
    <dgm:pt modelId="{AA1840C7-1252-4C75-AEAB-9C243E27191E}" type="pres">
      <dgm:prSet presAssocID="{68581BD6-0E46-4008-96BB-59BF4B60234B}" presName="connectorText" presStyleLbl="sibTrans2D1" presStyleIdx="3" presStyleCnt="4"/>
      <dgm:spPr/>
    </dgm:pt>
  </dgm:ptLst>
  <dgm:cxnLst>
    <dgm:cxn modelId="{A17F71D7-738D-41B8-B8EA-434CD2CEEA9E}" type="presOf" srcId="{68581BD6-0E46-4008-96BB-59BF4B60234B}" destId="{A869BFB1-1AFE-4ACF-99CF-991BEDF73EA6}" srcOrd="0" destOrd="0" presId="urn:microsoft.com/office/officeart/2005/8/layout/cycle2"/>
    <dgm:cxn modelId="{12B09B6E-4FDE-4E47-9D0D-49E5E5194114}" srcId="{ED30B0C4-2DD2-459F-A2CE-702CC023C17F}" destId="{30BBF209-2C5E-45D6-925D-E5DA1C080A52}" srcOrd="3" destOrd="0" parTransId="{2CDC6D52-CC60-4CF5-964F-BFC6BF907EE4}" sibTransId="{68581BD6-0E46-4008-96BB-59BF4B60234B}"/>
    <dgm:cxn modelId="{5850D3E0-D894-4505-AD70-B691A38B3566}" type="presOf" srcId="{49E3E029-5956-4D82-A9A0-B0EE281B010A}" destId="{2D3210D9-151B-41E3-B7C1-BB120F48EDB7}" srcOrd="0" destOrd="0" presId="urn:microsoft.com/office/officeart/2005/8/layout/cycle2"/>
    <dgm:cxn modelId="{4C0DD8DF-83F3-45C9-9E71-F4407B086831}" srcId="{ED30B0C4-2DD2-459F-A2CE-702CC023C17F}" destId="{59DC64FD-A9F7-4547-888E-3DF40C75AB7D}" srcOrd="1" destOrd="0" parTransId="{26B478FA-6903-4A99-A773-E42D0B13788E}" sibTransId="{6067745E-39E7-48DF-9782-E7C7F0B509DC}"/>
    <dgm:cxn modelId="{D0BC06DA-CBD1-4340-B388-12617D231FC0}" type="presOf" srcId="{8BD3868B-4267-492E-A2A2-E4E5238890E2}" destId="{C3927BCF-9A2F-4FF4-9205-3F5F301B8517}" srcOrd="1" destOrd="0" presId="urn:microsoft.com/office/officeart/2005/8/layout/cycle2"/>
    <dgm:cxn modelId="{BF769D1C-8CFD-4A37-8EEF-A8E7A4CED4CC}" type="presOf" srcId="{30BBF209-2C5E-45D6-925D-E5DA1C080A52}" destId="{EAD4073D-929F-4951-9A2E-EFA95943316B}" srcOrd="0" destOrd="0" presId="urn:microsoft.com/office/officeart/2005/8/layout/cycle2"/>
    <dgm:cxn modelId="{4C42F51E-A8DE-47F9-8702-F7BD11BA492F}" type="presOf" srcId="{49E3E029-5956-4D82-A9A0-B0EE281B010A}" destId="{7259B05E-43B6-4121-A446-205262121F5D}" srcOrd="1" destOrd="0" presId="urn:microsoft.com/office/officeart/2005/8/layout/cycle2"/>
    <dgm:cxn modelId="{73A392AD-B188-454E-BBB7-8D69EF38881A}" type="presOf" srcId="{68581BD6-0E46-4008-96BB-59BF4B60234B}" destId="{AA1840C7-1252-4C75-AEAB-9C243E27191E}" srcOrd="1" destOrd="0" presId="urn:microsoft.com/office/officeart/2005/8/layout/cycle2"/>
    <dgm:cxn modelId="{F26C9188-FFCB-4940-A92A-0A3ED018DD4D}" type="presOf" srcId="{6067745E-39E7-48DF-9782-E7C7F0B509DC}" destId="{914BF106-3E87-466A-862F-6B28127EEA9F}" srcOrd="1" destOrd="0" presId="urn:microsoft.com/office/officeart/2005/8/layout/cycle2"/>
    <dgm:cxn modelId="{2071056D-84C7-4A31-A9E7-80043AD1A455}" srcId="{ED30B0C4-2DD2-459F-A2CE-702CC023C17F}" destId="{134CC64C-C522-43D9-A935-A75D8E0F732C}" srcOrd="0" destOrd="0" parTransId="{ABF4E510-9D05-44CB-A5C9-6774D63D779A}" sibTransId="{49E3E029-5956-4D82-A9A0-B0EE281B010A}"/>
    <dgm:cxn modelId="{81D9EB73-C6B8-4B72-8A5C-474C331B4E7A}" type="presOf" srcId="{6067745E-39E7-48DF-9782-E7C7F0B509DC}" destId="{8F3AA57A-D565-454E-90BE-28CED8C05852}" srcOrd="0" destOrd="0" presId="urn:microsoft.com/office/officeart/2005/8/layout/cycle2"/>
    <dgm:cxn modelId="{D3DD75CB-E432-426A-9351-BEB51E6779C0}" type="presOf" srcId="{134CC64C-C522-43D9-A935-A75D8E0F732C}" destId="{176A42F7-F0B8-4DE5-A9C7-AEDFEF3FABC2}" srcOrd="0" destOrd="0" presId="urn:microsoft.com/office/officeart/2005/8/layout/cycle2"/>
    <dgm:cxn modelId="{AAE7A7C0-4042-4FD6-B8FB-6BC3CCD322C7}" srcId="{ED30B0C4-2DD2-459F-A2CE-702CC023C17F}" destId="{1C92FB99-C9B2-4E29-83CF-7BABAF90BEAF}" srcOrd="2" destOrd="0" parTransId="{7AFC6B0E-44CF-4B75-93BC-E860A789994A}" sibTransId="{8BD3868B-4267-492E-A2A2-E4E5238890E2}"/>
    <dgm:cxn modelId="{39312E78-9905-4429-992A-06EFE7C00B94}" type="presOf" srcId="{8BD3868B-4267-492E-A2A2-E4E5238890E2}" destId="{9FD7534B-BCDB-4942-A3B7-95A298D235AB}" srcOrd="0" destOrd="0" presId="urn:microsoft.com/office/officeart/2005/8/layout/cycle2"/>
    <dgm:cxn modelId="{2BF5A03C-DCCF-49A5-99BF-F8B16DA05A45}" type="presOf" srcId="{59DC64FD-A9F7-4547-888E-3DF40C75AB7D}" destId="{32DD6140-8994-4140-A828-C05297454EEE}" srcOrd="0" destOrd="0" presId="urn:microsoft.com/office/officeart/2005/8/layout/cycle2"/>
    <dgm:cxn modelId="{EDC7D971-1E41-42B9-814C-35B2822ADF5B}" type="presOf" srcId="{ED30B0C4-2DD2-459F-A2CE-702CC023C17F}" destId="{49CB9AB5-A9BE-4C79-B6A5-5D84A18474FF}" srcOrd="0" destOrd="0" presId="urn:microsoft.com/office/officeart/2005/8/layout/cycle2"/>
    <dgm:cxn modelId="{304E5694-AA43-45A0-BB70-14F193F9D6D0}" type="presOf" srcId="{1C92FB99-C9B2-4E29-83CF-7BABAF90BEAF}" destId="{C937A1F1-604A-44E9-BD94-084C4D65E1C5}" srcOrd="0" destOrd="0" presId="urn:microsoft.com/office/officeart/2005/8/layout/cycle2"/>
    <dgm:cxn modelId="{53F79873-D532-470D-9E7E-8FC3EBEB4430}" type="presParOf" srcId="{49CB9AB5-A9BE-4C79-B6A5-5D84A18474FF}" destId="{176A42F7-F0B8-4DE5-A9C7-AEDFEF3FABC2}" srcOrd="0" destOrd="0" presId="urn:microsoft.com/office/officeart/2005/8/layout/cycle2"/>
    <dgm:cxn modelId="{FB548DF1-E816-40A0-B0B5-593A27D13193}" type="presParOf" srcId="{49CB9AB5-A9BE-4C79-B6A5-5D84A18474FF}" destId="{2D3210D9-151B-41E3-B7C1-BB120F48EDB7}" srcOrd="1" destOrd="0" presId="urn:microsoft.com/office/officeart/2005/8/layout/cycle2"/>
    <dgm:cxn modelId="{3D86183A-687D-4844-92F1-D22C45BC150D}" type="presParOf" srcId="{2D3210D9-151B-41E3-B7C1-BB120F48EDB7}" destId="{7259B05E-43B6-4121-A446-205262121F5D}" srcOrd="0" destOrd="0" presId="urn:microsoft.com/office/officeart/2005/8/layout/cycle2"/>
    <dgm:cxn modelId="{DEC3BBE6-C48D-425F-8C57-C08811E04100}" type="presParOf" srcId="{49CB9AB5-A9BE-4C79-B6A5-5D84A18474FF}" destId="{32DD6140-8994-4140-A828-C05297454EEE}" srcOrd="2" destOrd="0" presId="urn:microsoft.com/office/officeart/2005/8/layout/cycle2"/>
    <dgm:cxn modelId="{C0D77B8B-620A-40F1-BF06-3A4C5433D81E}" type="presParOf" srcId="{49CB9AB5-A9BE-4C79-B6A5-5D84A18474FF}" destId="{8F3AA57A-D565-454E-90BE-28CED8C05852}" srcOrd="3" destOrd="0" presId="urn:microsoft.com/office/officeart/2005/8/layout/cycle2"/>
    <dgm:cxn modelId="{5F5DF17E-58BC-44D3-AA22-8EA236DBDBD3}" type="presParOf" srcId="{8F3AA57A-D565-454E-90BE-28CED8C05852}" destId="{914BF106-3E87-466A-862F-6B28127EEA9F}" srcOrd="0" destOrd="0" presId="urn:microsoft.com/office/officeart/2005/8/layout/cycle2"/>
    <dgm:cxn modelId="{955AF330-B0BE-48FD-98C4-C2D4ED9D85F3}" type="presParOf" srcId="{49CB9AB5-A9BE-4C79-B6A5-5D84A18474FF}" destId="{C937A1F1-604A-44E9-BD94-084C4D65E1C5}" srcOrd="4" destOrd="0" presId="urn:microsoft.com/office/officeart/2005/8/layout/cycle2"/>
    <dgm:cxn modelId="{BA9D7091-EC6C-4B75-BCD2-EF6DBD35C635}" type="presParOf" srcId="{49CB9AB5-A9BE-4C79-B6A5-5D84A18474FF}" destId="{9FD7534B-BCDB-4942-A3B7-95A298D235AB}" srcOrd="5" destOrd="0" presId="urn:microsoft.com/office/officeart/2005/8/layout/cycle2"/>
    <dgm:cxn modelId="{3FB6ADB0-3D2B-45AC-8160-A2F40EDD1D9E}" type="presParOf" srcId="{9FD7534B-BCDB-4942-A3B7-95A298D235AB}" destId="{C3927BCF-9A2F-4FF4-9205-3F5F301B8517}" srcOrd="0" destOrd="0" presId="urn:microsoft.com/office/officeart/2005/8/layout/cycle2"/>
    <dgm:cxn modelId="{1DB58D91-2B0D-401E-B5AE-B6574BD1CE50}" type="presParOf" srcId="{49CB9AB5-A9BE-4C79-B6A5-5D84A18474FF}" destId="{EAD4073D-929F-4951-9A2E-EFA95943316B}" srcOrd="6" destOrd="0" presId="urn:microsoft.com/office/officeart/2005/8/layout/cycle2"/>
    <dgm:cxn modelId="{D9FB9887-CC8D-43B7-8BA9-5EC7203B2068}" type="presParOf" srcId="{49CB9AB5-A9BE-4C79-B6A5-5D84A18474FF}" destId="{A869BFB1-1AFE-4ACF-99CF-991BEDF73EA6}" srcOrd="7" destOrd="0" presId="urn:microsoft.com/office/officeart/2005/8/layout/cycle2"/>
    <dgm:cxn modelId="{39F4441D-9E11-4C1C-811F-CAE833A9CF47}" type="presParOf" srcId="{A869BFB1-1AFE-4ACF-99CF-991BEDF73EA6}" destId="{AA1840C7-1252-4C75-AEAB-9C243E27191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A42F7-F0B8-4DE5-A9C7-AEDFEF3FABC2}">
      <dsp:nvSpPr>
        <dsp:cNvPr id="0" name=""/>
        <dsp:cNvSpPr/>
      </dsp:nvSpPr>
      <dsp:spPr>
        <a:xfrm>
          <a:off x="3802284" y="1648"/>
          <a:ext cx="2068820" cy="20688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Digitize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(ขับเคลื่อน</a:t>
          </a:r>
          <a:r>
            <a:rPr lang="th-TH" sz="2000" b="1" kern="1200" dirty="0" err="1" smtClean="0">
              <a:latin typeface="BrowalliaUPC" panose="020B0604020202020204" pitchFamily="34" charset="-34"/>
              <a:cs typeface="BrowalliaUPC" panose="020B0604020202020204" pitchFamily="34" charset="-34"/>
            </a:rPr>
            <a:t>ด้วยดิจิทัล</a:t>
          </a: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)</a:t>
          </a:r>
          <a:endParaRPr lang="th-TH" sz="2000" b="1" kern="1200" dirty="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4105256" y="304620"/>
        <a:ext cx="1462876" cy="1462876"/>
      </dsp:txXfrm>
    </dsp:sp>
    <dsp:sp modelId="{2D3210D9-151B-41E3-B7C1-BB120F48EDB7}">
      <dsp:nvSpPr>
        <dsp:cNvPr id="0" name=""/>
        <dsp:cNvSpPr/>
      </dsp:nvSpPr>
      <dsp:spPr>
        <a:xfrm rot="2700000">
          <a:off x="5648994" y="1774154"/>
          <a:ext cx="549818" cy="6982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600" b="1" kern="120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5673150" y="1855482"/>
        <a:ext cx="384873" cy="418936"/>
      </dsp:txXfrm>
    </dsp:sp>
    <dsp:sp modelId="{32DD6140-8994-4140-A828-C05297454EEE}">
      <dsp:nvSpPr>
        <dsp:cNvPr id="0" name=""/>
        <dsp:cNvSpPr/>
      </dsp:nvSpPr>
      <dsp:spPr>
        <a:xfrm>
          <a:off x="5998708" y="2198072"/>
          <a:ext cx="2068820" cy="20688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Synchronize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(เชื่อมโยง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เข้าหากัน)</a:t>
          </a:r>
          <a:endParaRPr lang="th-TH" sz="2000" b="1" kern="1200" dirty="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6301680" y="2501044"/>
        <a:ext cx="1462876" cy="1462876"/>
      </dsp:txXfrm>
    </dsp:sp>
    <dsp:sp modelId="{8F3AA57A-D565-454E-90BE-28CED8C05852}">
      <dsp:nvSpPr>
        <dsp:cNvPr id="0" name=""/>
        <dsp:cNvSpPr/>
      </dsp:nvSpPr>
      <dsp:spPr>
        <a:xfrm rot="8100000">
          <a:off x="5671000" y="3970578"/>
          <a:ext cx="549818" cy="6982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600" b="1" kern="120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 rot="10800000">
        <a:off x="5811789" y="4051906"/>
        <a:ext cx="384873" cy="418936"/>
      </dsp:txXfrm>
    </dsp:sp>
    <dsp:sp modelId="{C937A1F1-604A-44E9-BD94-084C4D65E1C5}">
      <dsp:nvSpPr>
        <dsp:cNvPr id="0" name=""/>
        <dsp:cNvSpPr/>
      </dsp:nvSpPr>
      <dsp:spPr>
        <a:xfrm>
          <a:off x="3802284" y="4394497"/>
          <a:ext cx="2068820" cy="20688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Optimize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(ค้นหาจุดสมดุล)</a:t>
          </a:r>
          <a:endParaRPr lang="th-TH" sz="2000" b="1" kern="1200" dirty="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4105256" y="4697469"/>
        <a:ext cx="1462876" cy="1462876"/>
      </dsp:txXfrm>
    </dsp:sp>
    <dsp:sp modelId="{9FD7534B-BCDB-4942-A3B7-95A298D235AB}">
      <dsp:nvSpPr>
        <dsp:cNvPr id="0" name=""/>
        <dsp:cNvSpPr/>
      </dsp:nvSpPr>
      <dsp:spPr>
        <a:xfrm rot="13500000">
          <a:off x="3474576" y="3992584"/>
          <a:ext cx="549818" cy="6982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600" b="1" kern="120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 rot="10800000">
        <a:off x="3615365" y="4190546"/>
        <a:ext cx="384873" cy="418936"/>
      </dsp:txXfrm>
    </dsp:sp>
    <dsp:sp modelId="{EAD4073D-929F-4951-9A2E-EFA95943316B}">
      <dsp:nvSpPr>
        <dsp:cNvPr id="0" name=""/>
        <dsp:cNvSpPr/>
      </dsp:nvSpPr>
      <dsp:spPr>
        <a:xfrm>
          <a:off x="1605859" y="2198072"/>
          <a:ext cx="2068820" cy="20688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Customize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BrowalliaUPC" panose="020B0604020202020204" pitchFamily="34" charset="-34"/>
              <a:cs typeface="BrowalliaUPC" panose="020B0604020202020204" pitchFamily="34" charset="-34"/>
            </a:rPr>
            <a:t>(ทำเฉพาะเจาะจง)</a:t>
          </a:r>
          <a:endParaRPr lang="th-TH" sz="2000" b="1" kern="1200" dirty="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1908831" y="2501044"/>
        <a:ext cx="1462876" cy="1462876"/>
      </dsp:txXfrm>
    </dsp:sp>
    <dsp:sp modelId="{A869BFB1-1AFE-4ACF-99CF-991BEDF73EA6}">
      <dsp:nvSpPr>
        <dsp:cNvPr id="0" name=""/>
        <dsp:cNvSpPr/>
      </dsp:nvSpPr>
      <dsp:spPr>
        <a:xfrm rot="18900000">
          <a:off x="3452570" y="1796160"/>
          <a:ext cx="549818" cy="6982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600" b="1" kern="1200">
            <a:latin typeface="BrowalliaUPC" panose="020B0604020202020204" pitchFamily="34" charset="-34"/>
            <a:cs typeface="BrowalliaUPC" panose="020B0604020202020204" pitchFamily="34" charset="-34"/>
          </a:endParaRPr>
        </a:p>
      </dsp:txBody>
      <dsp:txXfrm>
        <a:off x="3476726" y="1994122"/>
        <a:ext cx="384873" cy="4189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16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2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632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919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34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2953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778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418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27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669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63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ECB37-8BA0-4EB9-9181-CF544BB51013}" type="datetimeFigureOut">
              <a:rPr lang="th-TH" smtClean="0"/>
              <a:t>11/09/60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D86CE-B3D1-4DDA-865E-0F62EB77E2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9249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44378" y="128337"/>
            <a:ext cx="11871159" cy="6593305"/>
          </a:xfrm>
          <a:prstGeom prst="roundRect">
            <a:avLst>
              <a:gd name="adj" fmla="val 3311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48916115"/>
              </p:ext>
            </p:extLst>
          </p:nvPr>
        </p:nvGraphicFramePr>
        <p:xfrm>
          <a:off x="1299411" y="192508"/>
          <a:ext cx="9673389" cy="6464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339980" y="256675"/>
            <a:ext cx="15776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Industry 4.0</a:t>
            </a:r>
          </a:p>
          <a:p>
            <a:pPr algn="ctr"/>
            <a:r>
              <a:rPr lang="th-TH" sz="20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(ระบบนิเวศวิทยา)</a:t>
            </a:r>
            <a:endParaRPr lang="th-TH" sz="2000" b="1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80981" y="3053838"/>
            <a:ext cx="231024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32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THAILAND 4.0</a:t>
            </a:r>
          </a:p>
          <a:p>
            <a:pPr algn="ctr">
              <a:lnSpc>
                <a:spcPts val="3000"/>
              </a:lnSpc>
            </a:pPr>
            <a:r>
              <a:rPr lang="th-TH" sz="32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(ประเทศไทย </a:t>
            </a:r>
            <a:r>
              <a:rPr lang="en-US" sz="32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4.0</a:t>
            </a:r>
            <a:r>
              <a:rPr lang="th-TH" sz="32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)</a:t>
            </a:r>
            <a:endParaRPr lang="th-TH" sz="3200" b="1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85348" y="192508"/>
            <a:ext cx="2085474" cy="205338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7275093" y="2398295"/>
            <a:ext cx="2085474" cy="205338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5085345" y="4588044"/>
            <a:ext cx="2085474" cy="205338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Oval 13"/>
          <p:cNvSpPr/>
          <p:nvPr/>
        </p:nvSpPr>
        <p:spPr>
          <a:xfrm>
            <a:off x="2911640" y="2414338"/>
            <a:ext cx="2085474" cy="205338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256674" y="6288142"/>
            <a:ext cx="3540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err="1" smtClean="0"/>
              <a:t>Kiettipong</a:t>
            </a:r>
            <a:r>
              <a:rPr lang="en-US" sz="1800" dirty="0" smtClean="0"/>
              <a:t> </a:t>
            </a:r>
            <a:r>
              <a:rPr lang="en-US" sz="1800" dirty="0" err="1" smtClean="0"/>
              <a:t>Santabutra</a:t>
            </a:r>
            <a:r>
              <a:rPr lang="en-US" sz="1800" dirty="0" smtClean="0"/>
              <a:t> (11/09</a:t>
            </a:r>
            <a:r>
              <a:rPr lang="en-US" sz="1800" dirty="0"/>
              <a:t>/</a:t>
            </a:r>
            <a:r>
              <a:rPr lang="en-US" sz="1800" dirty="0" smtClean="0"/>
              <a:t>2017)</a:t>
            </a:r>
            <a:endParaRPr lang="th-TH" sz="1800" dirty="0"/>
          </a:p>
        </p:txBody>
      </p:sp>
    </p:spTree>
    <p:extLst>
      <p:ext uri="{BB962C8B-B14F-4D97-AF65-F5344CB8AC3E}">
        <p14:creationId xmlns:p14="http://schemas.microsoft.com/office/powerpoint/2010/main" val="310042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eforum-assets-production.s3-eu-west-1.amazonaws.com/editor/bD4ikTLC2_fTr1843WCwYsZFbkCs-VwJBAQu2COD1r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11811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56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243205"/>
            <a:ext cx="10515600" cy="1325563"/>
          </a:xfrm>
        </p:spPr>
        <p:txBody>
          <a:bodyPr>
            <a:normAutofit/>
          </a:bodyPr>
          <a:lstStyle/>
          <a:p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พนักงานแบบไหนที่ผู้ประกอบการต้องการ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ตัว</a:t>
            </a:r>
            <a:r>
              <a:rPr lang="th-TH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/>
            </a:r>
            <a:br>
              <a:rPr lang="th-TH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</a:br>
            <a:r>
              <a:rPr lang="th-TH" sz="22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ที่มา</a:t>
            </a:r>
            <a:r>
              <a:rPr lang="en-US" sz="22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: </a:t>
            </a:r>
            <a:r>
              <a:rPr lang="en-US" sz="22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https://</a:t>
            </a:r>
            <a:r>
              <a:rPr lang="en-US" sz="22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th.jobsdb.com</a:t>
            </a:r>
            <a:endParaRPr lang="th-TH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9560" y="1767840"/>
            <a:ext cx="56124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1.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สื่อสารได้ดี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2. 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มีทัศนคติเชิงบวก</a:t>
            </a:r>
            <a:endParaRPr lang="en-US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3. 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พร้อมทุกสถานการณ์ เปิดรับโอกาสใหม่ๆ</a:t>
            </a:r>
            <a:endParaRPr lang="en-US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ทำงานเป็นทีมได้ ปรับตัวได้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ดี</a:t>
            </a:r>
            <a:endParaRPr lang="en-US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5.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มีความรู้ มีประสบการณ์ มีความรับผิดชอบสูง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6</a:t>
            </a:r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มีใจรักในงาน และมุ่งมั่นที่จะประสบ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ความสำเร็จ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7.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สร้างจุดขาย มีความคิด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สร้างสรรค์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8.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มีวินัย ตรงต่อเวลา รักษาคำพูด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9</a:t>
            </a:r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. 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สุดยอดนักแก้ไข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ปัญหา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r>
              <a:rPr lang="en-US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10. </a:t>
            </a:r>
            <a:r>
              <a:rPr lang="th-TH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สุดยอดนัก</a:t>
            </a:r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วางแผน</a:t>
            </a:r>
            <a:endParaRPr lang="en-US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894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126</Words>
  <Application>Microsoft Office PowerPoint</Application>
  <PresentationFormat>Widescreen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Angsana New</vt:lpstr>
      <vt:lpstr>Arial</vt:lpstr>
      <vt:lpstr>BrowalliaUPC</vt:lpstr>
      <vt:lpstr>Calibri</vt:lpstr>
      <vt:lpstr>Calibri Light</vt:lpstr>
      <vt:lpstr>Cordia New</vt:lpstr>
      <vt:lpstr>Office Theme</vt:lpstr>
      <vt:lpstr>PowerPoint Presentation</vt:lpstr>
      <vt:lpstr>PowerPoint Presentation</vt:lpstr>
      <vt:lpstr>พนักงานแบบไหนที่ผู้ประกอบการต้องการตัว ที่มา: https://th.jobsdb.com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PC</cp:lastModifiedBy>
  <cp:revision>7</cp:revision>
  <dcterms:created xsi:type="dcterms:W3CDTF">2017-09-10T15:29:55Z</dcterms:created>
  <dcterms:modified xsi:type="dcterms:W3CDTF">2017-09-11T01:30:48Z</dcterms:modified>
</cp:coreProperties>
</file>