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  <p:sldMasterId id="2147484102" r:id="rId2"/>
    <p:sldMasterId id="2147484114" r:id="rId3"/>
  </p:sldMasterIdLst>
  <p:notesMasterIdLst>
    <p:notesMasterId r:id="rId7"/>
  </p:notesMasterIdLst>
  <p:sldIdLst>
    <p:sldId id="523" r:id="rId4"/>
    <p:sldId id="524" r:id="rId5"/>
    <p:sldId id="527" r:id="rId6"/>
  </p:sldIdLst>
  <p:sldSz cx="9144000" cy="6858000" type="screen4x3"/>
  <p:notesSz cx="6808788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660"/>
  </p:normalViewPr>
  <p:slideViewPr>
    <p:cSldViewPr showGuides="1">
      <p:cViewPr varScale="1">
        <p:scale>
          <a:sx n="105" d="100"/>
          <a:sy n="105" d="100"/>
        </p:scale>
        <p:origin x="-13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7-01-27T02:06:08.1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2555 9054,'25'0,"-1"0,1 0,25 25,-25-1,24-24,-24 0,25 0,-25 50,49-50,-24 0,24 0,-49 25,24-25,1 25,24-25,26 0,24 0,-25 24,0-24,0 0,-24 0,49 50,-25-50,0 0,-49 0,49 25,0 0,-49-25,74 0,-25 24,-25-24,26 0,-1 0,0 0,-24 0,24 0,-25 25,1-25,-26 0,26 0,-1 0,-24 0,49 0,-25 0,1 0,-1 0,1 0,24 0,0 0,-49 0,49 0,-25 0,25 0,-24 0,24 0,-25 0,51 25,-1-25,-25 0,-25 0,-24 0,49 0,-25 0,26 0,24 25,-25 0,25-25,-25 0,0 24,25-24,-24 0,-1 0,-25 0,25 0,1 0,73 0,-74 25,26-25,-1 0,0 0,-25 0,0 0,25 0,-25 0,25 0,-49 0,24 0,0 25,-24-25,-1 0,-24 0,-1 0,50 0,-24 0,-26 0,75 25,-74-25,0 0,24 0,0 0,1 49,-26-49,1 0,0 0,24 0,1 0,-1 0,-49 0,49 0,1 0,-51 0,26 0,24 0,26 25,-1-25,-25 25,1-25,24 0,0 0,-74 25,25-25,-1 0,1 0,-1 25,-24-25,0 0,0 0</inkml:trace>
  <inkml:trace contextRef="#ctx0" brushRef="#br0" timeOffset="8507.5478">12948 9203,'50'0,"-26"0,1 0,0 0,0 0,0 0,-1 0,1 0,0-25,0 25,0 0,0 0,-1 0,1 0,0 0,0 0,24 0,1 0,0 0,-1 0,1 0,-1 0,-24 0,50 0,-51 0,51 0,-50 0,-1 0,1 0,25 0,-25 0,-1 0,1 0,0 0,0 0,0 0,-1 0,26 0,-25 0,0 0,-1 0,26 0,-25 0,25 0,-26 0,1 0,25 0,-1 0,-24 0,0 0,0 0,0 0,-1 0,1 0,0 0,25 0,-26 0,1 0,0 0,25 0,-26 0,51 0,-50 0,-1 0,1 0,25 0,-25 0,-1 0,1 0,25 0,-25 25,-1-25,1 0,0 0,0 0,0 24,0-24,-1 0,26 0,-25 0,0 0,-1 0,1 0,0 0,25 25,-26 0,26-25,-25 0,0 0,-1 0,1 0,0 0,0 0,-25 25,25-25</inkml:trace>
  <inkml:trace contextRef="#ctx0" brushRef="#br0" timeOffset="12296.1508">16371 9351</inkml:trace>
  <inkml:trace contextRef="#ctx0" brushRef="#br0" timeOffset="46271.071">2927 11559,'0'-25,"25"25,0 0,-1 0,26 0,-25 0,0 0,-1 0,26 0,0 0,-26 0,1 0,0 0,0 0,0 0,-1 0,51 0,-50 0,-1 0,1 0,25 0,-25 0,-1 0,1 0,0 0,0 0,0 0,0 0,-1 0,26 0,-25 0,24 0,-24 0,0 0,0 0,0 0,-1 0,26 0,-25 0,49 0,-49-25,0 25,24 0,1 0,-25 0,24 0,-24 0,0 0,0 0,24 0,1 0,-25 0,49 0,1 0,-26 0,1 0,24 0,1 0,-50 0,-1 0,26 0,0 0,-26 0,1 0,25 0,-1 0,26 0,-26 0,26 0,-1 0,-24 0,-25 0,24 0,50 0,-24 0,-1 0,26 0,-51 0,75 0,-74 0,24 0,25 0,-24 0,-50 0,-1 0,1 0,25 0,-1 0,1 0,0 0,24 0,1 0,-1 0,-49 0,49 0,-49 0,49 25,-24-25,24 0,-49 25,0-25,25 0,-1 0,1 50,24-50,-49 0,25 0,-26 0,26 0,0 0,-1 0,1 0,-1 0,1 0,0 24,-25-24,24 0,-24 0,0 0,0 25,49-25,-24 25,-26-25,1 0,25 0,-25 0,24 25,1-25,-1 0,-24 0,25 25,-25-25,24 0,1 0,-25 0,-1 0,51 0,-26 24,-24-24,25 0,0 25,-26-25,1 0,0 0,25 25,-1-25,26 0,-26 0,1 25,-1-25,-24 0,50 25,-26-25,1 0,-1 0,-24 0,25 0,-1 0,-24 0,0 0,0 0,0 0,-1 0,26 0,-25 0,49 49,-49-49,25 0,-1 0,1 0,-25 0,24 0,1 0,0 0,-1 0,1 0,24 0,-24 0,-25 0,24 0,1 0,-1 0,1 0,0 0,-26 0,26 0,0 0,-26 0,26 0,-25 0,49 0,-24 0,0 0,-26 0,51 0,-26 0,26 0,-1 0,1 0,-26 0,1 0,-1 0,-24 0,0 0,25 0,-1 0,1 0,-25 0,-1 0,26 0,25 0,-51 0,26 0,0 0,24 0,25 0,-74 0,0 0,24 0,-24 0,25 0,-25 0,24 0,-24 0,25 0,24 0,-49 0,24 0,26 0,-1 0,-49 0,74 0,-24 0,-26 0,26 0,-26 0,1 0,0 0,-1 0,1 0,-1 0,26 0,-1 0,-49 0,25 0,-1 0,1 0,24 0,-49 0,25 0,-1 0,1 0,0 0,24 0,0 0,-24 0,0 0,24 0,0 0,-24 0,49 0,-24 0,-51 0,1 0,74 0,-74 0,50 0,-1 0,-24 0,-1 0,1 0,24 0,-49 0,25 0,-25 0,-1 0,26 0,0 0,49 0,-74 0,24 0,1 0,-1 0,-24 0,0 0,0 0,0 0,-1 0,1 0,0 0,0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44.06452" units="1/cm"/>
          <inkml:channelProperty channel="Y" name="resolution" value="45.17647" units="1/cm"/>
        </inkml:channelProperties>
      </inkml:inkSource>
      <inkml:timestamp xml:id="ts0" timeString="2017-01-27T02:07:59.92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1687 7119,'-25'0,"-25"-25,25 0,1 25,-1 0,0 0,-25-49,26 49,24-25,-25 25,-25-25,25 25,-74 0,74 0,-24 0,24 0,-49-25,49 1,0 24,-49 0,49 0,-25 0,25 0,1 0,-1 0,0 0,0 0,0 0,1 0,-1 0,0 0,-25 49,50-24,-49 0,-1 0,50-1,-50 1,50 0,-49 0,49 24,-25-49,0 25,25 25,-25-1,1-24,24 25,0-25,0-1,0 1,0 25,0-1,0 1,0-25,0 0,24-1,1-24,-25 25,50 0,-25 0,24 0,-24-1,0-24,25 0,-26 25,1-25,0 25,25-25,24 0,-49 0,0 50,24-50,1 24,-25-24,24 25,1 0,-25-25,-1 0,1 0,0 0,0 0,0 0,-1 0,1 0,0 0,25 0,-1 0,1-50,24 26,-49 24,25-25,-26 25,1-25,0 25,0-25,0 25,-25-25,74 1,-49 24,-25-25,25 25,-25-25,25 25,-1-25,-24 0,0 1,0-1,0 0,0-25,0 1,0-1,0 25,0-24,0 24</inkml:trace>
  <inkml:trace contextRef="#ctx0" brushRef="#br0" timeOffset="26491.804">15180 7640,'25'25,"-25"-1,0 1,0 0</inkml:trace>
  <inkml:trace contextRef="#ctx0" brushRef="#br0" timeOffset="27490.9021">15156 7268,'0'49,"24"-49,1 25,-25 0,25 25,-25-1,25-24,-25 49,25 1,-1-1,1-24,-25-1,25-24,-25 0,0 0,0 0</inkml:trace>
  <inkml:trace contextRef="#ctx0" brushRef="#br0" timeOffset="28344.4188">12154 7789,'25'0,"0"49,-25-24,25 49,-25-24,25 0,-25-1,24-24,-24 0,50-25,49 0,0-99,1 24,-1-24,-25 49,-24 1,74-26,-25 1,-74 49,0 25,-25-25,24 25</inkml:trace>
  <inkml:trace contextRef="#ctx0" brushRef="#br0" timeOffset="32751.867">2009 9699,'25'0,"0"0,0 0,-1 0,1 0,0 0,0 0,0 0,24 0,1 0,-1 0,-24 0,25 0,-1 0,26 0,-50 0,24 0,-24 49,25-49,-1 0,1 0,0 0,-1 0,-24 25,0-25,0 0,24 0,1 0,-1 0,1 0,-25 0,0 0,49 0,-49 0,24 0,-24 0,0 25,25-25,-26 0,26 0,-25 0,24 0,1 0,0 0,-25 0,49 0,-49 0,24 0,-24 0,0 0,0 0,24 0,-24 0,25 0,-25 0,-1 0,1 0,25 0,-25 0,24 0,26 0,-26 0,-24 0,49 0,-49 0,50 0,-26 0,-24 0,0 0,0 0,24 0,1 0,24 0,-49 0,0 0,49 0,-49 0,0 0,0 0,24 0,-24 0,0 0,0 0,24 0,-24 0,0 0,49 0,-24 0,0 0,-26 0,1 0,25 0,-1 0,-24 0,25 25,-1-25,1 0,-25 0,49 0,-24 0,0 0,24 0,0 0,-24 0,0 0,-26 0,1 0,25 0,-25 0,24 0,1 0,-25 0,24 0,-24 49,25-49,-26 0,51 0,-50 0,24 0,1 0,-25 0,0 0,24 0,-24 0,0 0,0 0,24 0,1 0,-1 0,-24 0,0 0,25 0,-26 0,26 0,0 0,-26 0,26 0,0 0,-1 0,1 0,-25 0,49 0,-49 0,24 0,-24 0,25 0,-1 0,1 0,-25 0,25 0,-26 0,1 0,0 25,0-25,0 0,-1 25,26-25,0 0,-26 0,51 0,-1 0,-24 0,-1 0,-24 0,25 0,49 0,-25 0,-49 0,50 0,49 25,-75-25,26 0,-26 0,1 0,0 0,-1 0,-24 0,25 0,-1 0,1 0,24 0,-24 0,-25 0,-1 0,1 0,0 0,0 0,0 0,-1 0,1 0,0 0,0 0</inkml:trace>
  <inkml:trace contextRef="#ctx0" brushRef="#br0" timeOffset="48053.861">1612 10840,'25'0,"0"0,25 0,-26 0,1 0,25 0,-25 0,-1 0,1 0,0 0,0 0,0 0,-1 0,1 0,25 0,-25 0,-1 0,26 0,0 0,-26 0,1 0,0 0,25 0,-26 0,1 0,0 0,25 0,-26 0,1 0,0 0,25 0,-26 0,26 0,-25 0,0 0,0 0,-1 0,1 0,0 0,0 0,0 0,24 0,1 0,-25 0,24 0,-24 0,0 0,0 0,49 0,-24 0,-1 0,1 0,-25 0,24 0,-24 0,0 0,24 0,1 0,0 0,24 0,-49 0,25 0,-1 0,26 0,-26 0,1 0,-25 0,-1 0,51 0,-50 0,24 0,-24 0,0 0,24 0,1 0,0-25,-1 25,1 0,24 0,1 0,-26 0,1 0,24 0,-24 0,-25 0,24 0,1 0,24 0,1 0,-26 0,26 0,-50 0,49 0,-24 0,-1 0,1 0,-1-25,-24 25,74 0,-74 0,0 0,25 0,-26 0,1 0,25 0,0 0,-1 0,1 0,-25 0,-1 0,26 0,-25 0,24 0,-24 0,0 0,0 0,0 0,-1 0,1 0,25 0,-25 0,-1 0,1 0,0 0,0 0,0 0,-1 0,26 0,-25 0,0 0,-1 0,1 0,0 0,0 0</inkml:trace>
  <inkml:trace contextRef="#ctx0" brushRef="#br0" timeOffset="50178.012">11906 10319,'50'49,"-25"-24,-1 25,1-1,0-49,-25 25,50 0,-50 49,49-74,-49 25,25 0</inkml:trace>
  <inkml:trace contextRef="#ctx0" brushRef="#br0" timeOffset="50641.9922">12353 10344,'-50'24,"1"1,-26-25,25 50,1-50,-1 25,-24 24,49-24,-74-25,49 25,-49 49,-25-49,99-25,-24 25,-1-25,25 0</inkml:trace>
  <inkml:trace contextRef="#ctx0" brushRef="#br0" timeOffset="50993.7404">11633 10368,'-24'75,"-51"-1,26-24,24-1,-25 1,50 0,0-26,-49 1</inkml:trace>
  <inkml:trace contextRef="#ctx0" brushRef="#br0" timeOffset="51533.6849">11013 10418,'-25'0,"100"0,-26 0,26 0,-25 0,-1 0,26 0,-1 0,0 0,-49 0</inkml:trace>
  <inkml:trace contextRef="#ctx0" brushRef="#br0" timeOffset="53834.2842">14263 10592,'0'24,"0"1,0 0,0 0,0 0,0-1,24-24,1 0,0 0,0 0,0 0,49-24,-49 24,25-25,-26 25</inkml:trace>
  <inkml:trace contextRef="#ctx0" brushRef="#br0" timeOffset="58351.8547">1786 11881,'25'0,"0"0,-1 0,1 0,0 0,25 0,-26 0,1 0,0 0,25 0,-26 0,26 0,-25 0,0 0,-1 0,1 0,50 0,-26 0,-24 0,0 0,0 0,-1 0,26 0,0 0,-26 0,26 0,-25 0,25 0,-26 0,26 0,-25 0,0 0,-1 0,1 0,0 0,0 0,0 0,49 0,-49 0,24 0,1 0,-25 0,0 0,24 0,1 0,-25 0,-1 0,1 0,0 0,25 0,-26 0,1 0,25 0,-25 0,49 0,-49 0,0 0,0 0,-1 0,26 0,-25 0,0 0,-1 0,1 0,0 0,49 25,1-25,-26 0,1 0,24 0,-24 0,0 0,-26 25,1-25,0 25,0-25,0 0,24 0,1 0,-1 0,1 0,0 0,-1 0,-24 0,50 49,-51-49,51 0,-50 0,-1 0,1 0,50 0,-26 0,-24 0,0 0,24 0,1 25,-25-25,0 0,24 0,1 25,-1-25,1 0,-25 0,49 25,-49-25,25 0,-26 0,1 0,25 0,-25 0,24 0,1 0,0 0,-1 0,-24 0,0 0,0 0,24 0,1 0,-1 0,1 0,-25 0,49 0,-24 0,-25 0,-1 0,1 0,25 0,-1 0,-24 0,0 0,25 0,-1 0,1 0,0 0,-1 0,1 0,-25 0,-1 0,1 0,50 0,-51 0,26 0,-25 0,0 0,24 0,26 0,-51 0,26 0,-25 0,24 0,-24 0,25 0,-25 0,-1 0,26 0,-25 0,0 0,-1 0,1 0,25 0,-1 0,-24 0,25 0,0 0,-26 0,26 0,0 0,-26 0,26 0,-25 0,0 0,-1 0,1 0,0 0,0 0,0 0</inkml:trace>
  <inkml:trace contextRef="#ctx0" brushRef="#br0" timeOffset="64007.8052">14709 11782</inkml:trace>
  <inkml:trace contextRef="#ctx0" brushRef="#br0" timeOffset="69903.6076">1811 12849,'25'0,"-1"0,1 0,0 0,0 0,0 0,24 0,1 0,-1 0,26 0,-50 0,24 0,1 0,-1 0,-24 0,0 0,25 0,-26 0,26 0,24 0,-49 0,50 0,-26 0,-24 0,25 0,24 0,1 0,-26 0,1 0,49 0,-49 0,-1 0,1 0,-1 0,-24 0,25 0,-1 0,-24 0,0 0,0 0,0 0,-1 0,1 0,25 0,0 0,-1 0,1 0,-1 0,51 0,-51 0,-24 0,25 0,-1 0,-24 0,49 0,-24 0,0 0,-1 0,-24 0,0 0,24 0,-24 0,25 0,-25 0,-1 25,26-25,-25 0,24 0,1 0,-25 0,25 0,-26 0,1 0,0 0,25 0,-1 0,1 0,-1 0,1 0,0 0,-50 24,24-24,1 0,0 0,0 0,24 0,-24 0,0 0,49 0,-24 25,-25-25,0 0,-1 25,1-25,0 0,0 0,24 0,-24 0,0 0,0 0,25 0,-26 0,1 0,50 0,-51 25,1-25,25 25,-25-25,-1 0,26 24,0-24,-1 0,-24 0,25 0,-26 0,76 0,-76 0,1 0,0 0,25 25,-26-25,26 0,-25 0,0 0,24 25,1 0,-25-25,24 0,-24 0,0 0,49 0,-24 0,-25 0,0 0,-1 0,1 0,0 0,25 25,-26-25,1 24,0-24,0 0,0 25,-1-25,1 0,0 0,0 0</inkml:trace>
  <inkml:trace contextRef="#ctx0" brushRef="#br0" timeOffset="86849.6746">1860 14139,'25'0,"25"0,-25 0,24 0,-24 0,0 0,0 0,24 0,-24 0,0 0,24 0,1 0,24 0,-24 0,0 0,-1 0,1 0,24 0,-24 0,0 0,24 0,-24 0,-1 0,50 0,-24 0,-1 0,-24 0,24 0,-49 0,49 0,1 0,-50 0,49 0,25 0,-24 0,24 0,0 0,-49 0,24 0,50 0,-99 0,49 0,1 0,-26 0,26 0,-26 0,1 0,24 0,1 0,-26 0,1 0,-25 0,0-25,24 25,26 0,-50 0,24 0,-24-25,49 25,1 0,-1 0,1 0,-26 0,50 0,-24 0,-50 0,-1 0,1 0,0 0,25 0,-1 0,-24 0,0 0,25 0,-1 0,1 0,-1 0,1 0,0 0,-1 0,1 0,-25 0,49 0,-49 0,24 0,1 0,-25 0,24 0,1 0,-25 0,0 0,-1 0,26 0,-25 0,24 0,1 0,-25 0,25 0,-26 0,1 0,25 0,-25 0,49 25,-49-25,24 25,-24-25,0 0,0 0,0 0,24 24,-24-24,0 0,0 0,-1 0,1 0,0 0,0 0,0 0,-1 0,1 0,0 25,0-25,0 25</inkml:trace>
  <inkml:trace contextRef="#ctx0" brushRef="#br0" timeOffset="94143.3017">1960 15255,'24'0,"1"0,0 0,0 0,24 0,-24 0,25 0,-25 0,-1 0,26 0,0 0,-26 0,26 0,-25 0,24 0,75 0,-49 0,-25 0,-1 0,26 0,-51 0,1 0,50 0,-51 0,26 0,0 0,-1 0,1 0,-1 0,26 0,24 0,-49 0,24 0,-24 0,-1 0,-24 0,25 0,-1 0,26 0,-26 0,1 0,0 0,-1 0,1 0,-1 0,26 0,-1 0,-49 0,25 0,-26 0,26 0,-25 0,0 0,-1 0,26 0,24 0,-49 0,0 0,25 0,24 0,1 0,-51 0,1 0,0 0,25 0,-26 0,1 0,0 0,0 0,24 0,-24 0,25 0,-25 0,24 0,-24 0,0 0,0 0,49 0,0 0,-49 0,0 0,25 0,-26 0,1 0,0 0,25 0,-1 0,1 0,0 0,24 0,0 0,-24 0,0 0,24 0,-49 0,24 0,26 0,-26 0,-24 0,0 0,0 0,49 0,-49 0,25 0,-26 0,26 0,0 0,24 0,1 0,-26 0,-24 0,25 0,24 0,-24 0,-1 0,-24 0,25 0,49 0,-25 25,1-1,-1-24,-24 0,-26 0,26 25,-25-25,0 25,-1-25,1 0,0 0,0 0,0 0,-1 0</inkml:trace>
  <inkml:trace contextRef="#ctx0" brushRef="#br0" timeOffset="99141.2991">2356 16495,'25'0,"25"0,-1 0,1 0,0 0,-1 0,26 0,-26 0,51 0,-51 0,1 0,-25 0,24 0,50 0,-49 0,0 0,24 0,25 0,-49 0,49 0,-49 0,24 0,1 0,24 0,-74 0,24 0,26 0,-26 0,1 0,-1 0,1 0,24 0,-49 0,50 0,-51 0,51 0,-26 0,-24 0,0 0,25 0,-26 0,26 0,24 0,-49 0,25 0,24 0,-49 0,74 0,-24 0,-26 0,1 0,0 0,-1 0,26 25,-1-25,-24 0,-1 0,26 0,-51 0,1 0,0 0,-25 25,25-25,24 0,1 25,0-25,24 0,1 24,-26-24,26 0,-1 0,0 0,-49 25,25-25,24 0,-49 0,49 0,-49 0,25 0,-25 0,49 0,-49 0,24 0,26 0,-50 0,49 0,1 25,-1-25,-24 25,-1-25,50 0,-49 25,49-25,25 24,-74 1,24-25,25 0,-49 0,0 0,24 0,-49 0,0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50771" cy="4964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540" y="1"/>
            <a:ext cx="2950771" cy="49646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49F93-6FF2-4314-BBF7-4686C131A14A}" type="datetimeFigureOut">
              <a:rPr lang="en-US" smtClean="0"/>
              <a:t>2/10/2017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0462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175" y="4723023"/>
            <a:ext cx="5446439" cy="447314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4402"/>
            <a:ext cx="2950771" cy="4964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540" y="9444402"/>
            <a:ext cx="2950771" cy="4964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2175-01D3-4063-8CD5-7C071D12B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01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02866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5197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9843948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596075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764779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289330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0099863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498584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74340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69093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258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A318B-68D9-4D76-B4C0-7E9EDA83171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372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6EFA9-F47F-4A29-9A13-C47CE2DA0C5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433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85DBB-BDA9-4908-B22C-F8DC7C8D30E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6516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D8E5-896D-4C70-8103-232C86D2D52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495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7DA44-4594-4072-B053-5C9249DBA77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466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CC2E-C900-45BB-9285-93654C56F71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01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A0FC-154E-459C-8592-AB5D36FE0BF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8061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B6949-F6D9-4E76-A2F1-68137FB151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3703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7B82-0351-482C-BA19-F45D32ED43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4613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510CF-7EDE-4D39-BEDC-5CAAE91BE34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2696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E468E-65FC-4FB5-81F2-A6B65AD9401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370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FB3F2-F50C-4330-BD77-E85BB3AFD49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9990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EA79C-3DDD-410D-BE74-209F90916A9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5645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8113-D934-4A7D-B0A0-2C2813041D2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8154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D6845-ED3C-4A51-839E-ABC9818DD29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7889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556B5-363F-4914-9041-31F6102EE7F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0385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52711-0C0A-474E-A44F-674E9DE2538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6820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3FE8E-376B-4D25-AA03-98F01BCB70C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9197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83A7F9-5585-4F88-86AD-3C1A6C1D74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2429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545C8-DF09-461B-A89D-BBF3A046D5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246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F92D6-DD0D-4E3F-BFED-CA5E9CDB4C6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3426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964EC-334B-46FC-A2DE-F78EE71EEC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59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9FFF9"/>
            </a:gs>
            <a:gs pos="100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ngsana New" pitchFamily="18" charset="-34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62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CBBD4-218B-4AD7-80A4-4E1C9266450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78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1BB69-0B0C-4F65-9584-E3E8145FFB3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30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5" r:id="rId1"/>
    <p:sldLayoutId id="2147484116" r:id="rId2"/>
    <p:sldLayoutId id="2147484117" r:id="rId3"/>
    <p:sldLayoutId id="2147484118" r:id="rId4"/>
    <p:sldLayoutId id="2147484119" r:id="rId5"/>
    <p:sldLayoutId id="2147484120" r:id="rId6"/>
    <p:sldLayoutId id="2147484121" r:id="rId7"/>
    <p:sldLayoutId id="2147484122" r:id="rId8"/>
    <p:sldLayoutId id="2147484123" r:id="rId9"/>
    <p:sldLayoutId id="2147484124" r:id="rId10"/>
    <p:sldLayoutId id="214748412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5.emf"/><Relationship Id="rId4" Type="http://schemas.openxmlformats.org/officeDocument/2006/relationships/customXml" Target="../ink/ink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536" y="2885509"/>
            <a:ext cx="77768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ทบทวน </a:t>
            </a:r>
            <a:r>
              <a:rPr lang="th-TH" sz="2800" b="1" i="1" dirty="0">
                <a:latin typeface="TH SarabunPSK" pitchFamily="34" charset="-34"/>
                <a:cs typeface="TH SarabunPSK" pitchFamily="34" charset="-34"/>
              </a:rPr>
              <a:t>แผนพัฒนากำลังคน</a:t>
            </a: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จังหวัด</a:t>
            </a:r>
            <a:r>
              <a:rPr lang="en-US" sz="2800" b="1" i="1" dirty="0" smtClean="0">
                <a:latin typeface="TH SarabunPSK" pitchFamily="34" charset="-34"/>
                <a:cs typeface="TH SarabunPSK" pitchFamily="34" charset="-34"/>
              </a:rPr>
              <a:t> (Thailand 4.0, </a:t>
            </a: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เทคโนโลยีชั้นสูง, ตำแหน่งเชิงยุทธศาสตร์)</a:t>
            </a:r>
            <a:endParaRPr lang="en-US" sz="2800" b="1" i="1" dirty="0" smtClean="0"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Courier New" pitchFamily="49" charset="0"/>
              <a:buChar char="o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วิธีสร้างความ</a:t>
            </a:r>
            <a:r>
              <a:rPr lang="th-TH" sz="2800" b="1" i="1" dirty="0">
                <a:latin typeface="TH SarabunPSK" pitchFamily="34" charset="-34"/>
                <a:cs typeface="TH SarabunPSK" pitchFamily="34" charset="-34"/>
              </a:rPr>
              <a:t>เข้าใจวัตถุประสงค์ เป้าหมาย และ วิธีการขับเคลื่อนแผนให้ตรงกัน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จัดสรร  กำหนด</a:t>
            </a:r>
            <a:r>
              <a:rPr lang="th-TH" sz="2800" b="1" i="1" dirty="0">
                <a:latin typeface="TH SarabunPSK" pitchFamily="34" charset="-34"/>
                <a:cs typeface="TH SarabunPSK" pitchFamily="34" charset="-34"/>
              </a:rPr>
              <a:t>ตัวชี้วัดผลสำเร็จ วิธีการติดตาม ประเมินผลสำเร็จ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จัดลำดับ</a:t>
            </a:r>
            <a:r>
              <a:rPr lang="th-TH" sz="2800" b="1" i="1" dirty="0">
                <a:latin typeface="TH SarabunPSK" pitchFamily="34" charset="-34"/>
                <a:cs typeface="TH SarabunPSK" pitchFamily="34" charset="-34"/>
              </a:rPr>
              <a:t>ความสำคัญ จัดสรรภารกิจ เป้าหมาย และกำหนด</a:t>
            </a:r>
            <a:r>
              <a:rPr lang="th-TH" sz="2800" b="1" i="1" dirty="0" smtClean="0">
                <a:latin typeface="TH SarabunPSK" pitchFamily="34" charset="-34"/>
                <a:cs typeface="TH SarabunPSK" pitchFamily="34" charset="-34"/>
              </a:rPr>
              <a:t>ผู้รับผิดชอบ</a:t>
            </a:r>
            <a:endParaRPr lang="th-TH" sz="2800" b="1" i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9512" y="242213"/>
            <a:ext cx="8352928" cy="25538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3600" dirty="0" smtClean="0">
                <a:latin typeface="TH Fah kwang" pitchFamily="2" charset="-34"/>
                <a:cs typeface="TH Fah kwang" pitchFamily="2" charset="-34"/>
              </a:rPr>
              <a:t>กิจกรรมที่ </a:t>
            </a:r>
            <a:r>
              <a:rPr lang="en-US" sz="3600" dirty="0" smtClean="0">
                <a:latin typeface="TH Fah kwang" pitchFamily="2" charset="-34"/>
                <a:cs typeface="TH Fah kwang" pitchFamily="2" charset="-34"/>
              </a:rPr>
              <a:t>1</a:t>
            </a:r>
            <a:endParaRPr lang="th-TH" sz="3600" dirty="0" smtClean="0">
              <a:latin typeface="TH Fah kwang" pitchFamily="2" charset="-34"/>
              <a:cs typeface="TH Fah kwang" pitchFamily="2" charset="-34"/>
            </a:endParaRPr>
          </a:p>
          <a:p>
            <a:endParaRPr lang="th-TH" sz="3600" dirty="0" smtClean="0">
              <a:latin typeface="TH Fah kwang" pitchFamily="2" charset="-34"/>
              <a:cs typeface="TH Fah kwang" pitchFamily="2" charset="-34"/>
            </a:endParaRPr>
          </a:p>
          <a:p>
            <a:r>
              <a:rPr lang="th-TH" sz="3200" dirty="0" smtClean="0">
                <a:latin typeface="TH Fah kwang" pitchFamily="2" charset="-34"/>
                <a:cs typeface="TH Fah kwang" pitchFamily="2" charset="-34"/>
              </a:rPr>
              <a:t>แบ่งกลุ่มตาม กลุ่มจังหวัด</a:t>
            </a:r>
          </a:p>
          <a:p>
            <a:r>
              <a:rPr lang="th-TH" sz="3600" dirty="0" smtClean="0">
                <a:latin typeface="TH Fah kwang" pitchFamily="2" charset="-34"/>
                <a:cs typeface="TH Fah kwang" pitchFamily="2" charset="-34"/>
              </a:rPr>
              <a:t>นำแผนพัฒนากำลังคนรายจังหวัด มาทบทวน</a:t>
            </a:r>
            <a:endParaRPr lang="en-US" sz="3600" dirty="0">
              <a:latin typeface="TH Fah kwang" pitchFamily="2" charset="-34"/>
              <a:cs typeface="TH Fah kwang" pitchFamily="2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5445224"/>
            <a:ext cx="2232248" cy="1234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606" y="333320"/>
            <a:ext cx="1694656" cy="1185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/>
              <p14:cNvContentPartPr/>
              <p14:nvPr/>
            </p14:nvContentPartPr>
            <p14:xfrm>
              <a:off x="919800" y="3259440"/>
              <a:ext cx="4974120" cy="102708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10440" y="3250080"/>
                <a:ext cx="4992840" cy="104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7375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284313"/>
              </p:ext>
            </p:extLst>
          </p:nvPr>
        </p:nvGraphicFramePr>
        <p:xfrm>
          <a:off x="305526" y="1773520"/>
          <a:ext cx="8532947" cy="4175760"/>
        </p:xfrm>
        <a:graphic>
          <a:graphicData uri="http://schemas.openxmlformats.org/drawingml/2006/table">
            <a:tbl>
              <a:tblPr firstRow="1" bandRow="1"/>
              <a:tblGrid>
                <a:gridCol w="3763439"/>
                <a:gridCol w="866545"/>
                <a:gridCol w="1076650"/>
                <a:gridCol w="1368152"/>
                <a:gridCol w="1458161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กิจกรรม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ทำอย่างไร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ทำเมื่อไร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ผู้รับผิชอบ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ผลงาน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indent="0">
                        <a:buNone/>
                      </a:pP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1. ทบทวนแผน  ทำความเข้าใจ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จัดลำดับและจัดสรรภารกิจ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กำหนด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2. แปลงสู่แผนปฏิบัติ (โครงการ)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และแผนประจำปี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โครงการ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3. จัดทำและเสนอของบประมาณ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Owner/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งบประมาณ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4. สร้างความเข้าในแผน และการพัฒนา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Owner/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องค์ความรู้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5. วางระบบควบคุม กำกับ ติดตาม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เลขาฯ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ระบบขับเคลื่อน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6. ระบบข้อมูลสารสนเทศและสื่อสาร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เลขาฯ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ข้อมูลผลปฏิบัติงาน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7. ดำเนินการตามแผนและโครงการ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Owner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จำนวนผู้เข้าอบรม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8. ประชุมติดตามประเมินผลสัมฤทธิ์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คณะทำงาน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ผลและแผนต่อไป</a:t>
                      </a:r>
                      <a:endParaRPr lang="en-US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179512" y="86484"/>
            <a:ext cx="8784976" cy="1464231"/>
          </a:xfrm>
          <a:prstGeom prst="roundRect">
            <a:avLst/>
          </a:prstGeom>
          <a:solidFill>
            <a:srgbClr val="F79646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H Fah kwang" pitchFamily="2" charset="-34"/>
                <a:ea typeface="+mn-ea"/>
                <a:cs typeface="TH Fah kwang" pitchFamily="2" charset="-34"/>
              </a:rPr>
              <a:t>กิจกรรมที่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H Fah kwang" pitchFamily="2" charset="-34"/>
                <a:ea typeface="+mn-ea"/>
                <a:cs typeface="TH Fah kwang" pitchFamily="2" charset="-34"/>
              </a:rPr>
              <a:t>2</a:t>
            </a:r>
            <a:endParaRPr kumimoji="0" lang="th-TH" sz="36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H Fah kwang" pitchFamily="2" charset="-34"/>
              <a:ea typeface="+mn-ea"/>
              <a:cs typeface="TH Fah kwang" pitchFamily="2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kern="0" dirty="0" smtClean="0">
                <a:solidFill>
                  <a:sysClr val="window" lastClr="FFFFFF"/>
                </a:solidFill>
                <a:latin typeface="TH Fah kwang" pitchFamily="2" charset="-34"/>
                <a:cs typeface="TH Fah kwang" pitchFamily="2" charset="-34"/>
              </a:rPr>
              <a:t>วางแผนการขับเคลื่อน</a:t>
            </a:r>
            <a:endParaRPr kumimoji="0" lang="th-TH" sz="20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H Fah kwang" pitchFamily="2" charset="-34"/>
              <a:cs typeface="TH Fah kwang" pitchFamily="2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H Fah kwang" pitchFamily="2" charset="-34"/>
                <a:ea typeface="+mn-ea"/>
                <a:cs typeface="TH Fah kwang" pitchFamily="2" charset="-34"/>
              </a:rPr>
              <a:t>นำแผนพัฒนากำลังคนรายจังหวัด มาทบทวน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H Fah kwang" pitchFamily="2" charset="-34"/>
              <a:ea typeface="+mn-ea"/>
              <a:cs typeface="TH Fah kwang" pitchFamily="2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35157"/>
            <a:ext cx="1368152" cy="1197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/>
              <p14:cNvContentPartPr/>
              <p14:nvPr/>
            </p14:nvContentPartPr>
            <p14:xfrm>
              <a:off x="107280" y="2491560"/>
              <a:ext cx="5420520" cy="35362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7920" y="2482200"/>
                <a:ext cx="5439240" cy="3555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118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8C92E-A7F1-4957-8C71-82467A491E8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79512" y="116632"/>
            <a:ext cx="8784976" cy="1191816"/>
          </a:xfrm>
          <a:prstGeom prst="roundRect">
            <a:avLst/>
          </a:prstGeom>
          <a:solidFill>
            <a:srgbClr val="F79646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H Fah kwang" pitchFamily="2" charset="-34"/>
                <a:ea typeface="+mn-ea"/>
                <a:cs typeface="TH Fah kwang" pitchFamily="2" charset="-34"/>
              </a:rPr>
              <a:t>กิจกรรมที่ 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H Fah kwang" pitchFamily="2" charset="-34"/>
                <a:ea typeface="+mn-ea"/>
                <a:cs typeface="TH Fah kwang" pitchFamily="2" charset="-34"/>
              </a:rPr>
              <a:t>3</a:t>
            </a:r>
            <a:endParaRPr kumimoji="0" lang="th-TH" sz="36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H Fah kwang" pitchFamily="2" charset="-34"/>
              <a:ea typeface="+mn-ea"/>
              <a:cs typeface="TH Fah kwang" pitchFamily="2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800" kern="0" noProof="0" dirty="0" smtClean="0">
                <a:solidFill>
                  <a:sysClr val="window" lastClr="FFFFFF"/>
                </a:solidFill>
                <a:latin typeface="TH Fah kwang" pitchFamily="2" charset="-34"/>
                <a:cs typeface="TH Fah kwang" pitchFamily="2" charset="-34"/>
              </a:rPr>
              <a:t>เข</a:t>
            </a:r>
            <a:r>
              <a:rPr lang="th-TH" sz="2800" kern="0" dirty="0" smtClean="0">
                <a:solidFill>
                  <a:sysClr val="window" lastClr="FFFFFF"/>
                </a:solidFill>
                <a:latin typeface="TH Fah kwang" pitchFamily="2" charset="-34"/>
                <a:cs typeface="TH Fah kwang" pitchFamily="2" charset="-34"/>
              </a:rPr>
              <a:t>ียนโครงการรองรับการของบประมาณ</a:t>
            </a: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H Fah kwang" pitchFamily="2" charset="-34"/>
              <a:ea typeface="+mn-ea"/>
              <a:cs typeface="TH Fah kwang" pitchFamily="2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16632"/>
            <a:ext cx="1368152" cy="1197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ounded Rectangle 6"/>
          <p:cNvSpPr/>
          <p:nvPr/>
        </p:nvSpPr>
        <p:spPr>
          <a:xfrm>
            <a:off x="323528" y="1556791"/>
            <a:ext cx="3816424" cy="5224939"/>
          </a:xfrm>
          <a:prstGeom prst="roundRect">
            <a:avLst/>
          </a:prstGeom>
          <a:gradFill rotWithShape="1">
            <a:gsLst>
              <a:gs pos="0">
                <a:srgbClr val="8064A2">
                  <a:tint val="50000"/>
                  <a:satMod val="300000"/>
                </a:srgbClr>
              </a:gs>
              <a:gs pos="35000">
                <a:srgbClr val="8064A2">
                  <a:tint val="37000"/>
                  <a:satMod val="300000"/>
                </a:srgbClr>
              </a:gs>
              <a:gs pos="100000">
                <a:srgbClr val="8064A2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8064A2">
                <a:shade val="95000"/>
                <a:satMod val="105000"/>
              </a:srgbClr>
            </a:solidFill>
            <a:prstDash val="solid"/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wrap="square" rtlCol="0" anchor="t" anchorCtr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หลักการและเหตุผล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วัตถุประสงค์และเป้าหมายโครงการ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ตัวชี้วัด 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:</a:t>
            </a:r>
            <a:r>
              <a:rPr kumimoji="0" lang="en-US" sz="24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</a:t>
            </a: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ผลผลิต (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Output) , </a:t>
            </a: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ผลลัพธ์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kern="0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(Outcome), </a:t>
            </a: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ผลกระทบ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 (Impact)</a:t>
            </a:r>
            <a:endParaRPr kumimoji="0" lang="th-TH" sz="2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กลุ่มเป้าหมาย/พื้นที่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วิธีการดำเนินงาน/กิจกรรม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ระยะเวลาดำเนินการ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งบประมาณที่ใช้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ผลที่คาดว่าจะได้รับ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ผู้รับผิดชอบโครงการ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การติดตามและประเมินผล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การวิเคราะห์ความเสี่ยงของโครงการ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cs typeface="TH SarabunPSK" pitchFamily="34" charset="-34"/>
              </a:rPr>
              <a:t>รายละเอียดงบประมาณ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00808"/>
            <a:ext cx="4429126" cy="2578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530360"/>
            <a:ext cx="4032448" cy="1892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26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กรมพัฒนาฝีมือแรงงาน">
  <a:themeElements>
    <a:clrScheme name="กรมพัฒนาฝีมือแรงงา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รมพัฒนาฝีมือแรงงา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lnDef>
  </a:objectDefaults>
  <a:extraClrSchemeLst>
    <a:extraClrScheme>
      <a:clrScheme name="กรมพัฒนาฝีมือแรงงา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2178</TotalTime>
  <Words>243</Words>
  <Application>Microsoft Office PowerPoint</Application>
  <PresentationFormat>On-screen Show (4:3)</PresentationFormat>
  <Paragraphs>58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1_กรมพัฒนาฝีมือแรงงาน</vt:lpstr>
      <vt:lpstr>3_Office Theme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admin</cp:lastModifiedBy>
  <cp:revision>220</cp:revision>
  <cp:lastPrinted>2017-02-06T03:32:18Z</cp:lastPrinted>
  <dcterms:created xsi:type="dcterms:W3CDTF">2016-12-15T02:27:21Z</dcterms:created>
  <dcterms:modified xsi:type="dcterms:W3CDTF">2017-02-10T07:16:21Z</dcterms:modified>
</cp:coreProperties>
</file>