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0" r:id="rId1"/>
  </p:sldMasterIdLst>
  <p:sldIdLst>
    <p:sldId id="287" r:id="rId2"/>
    <p:sldId id="290" r:id="rId3"/>
    <p:sldId id="291" r:id="rId4"/>
    <p:sldId id="292" r:id="rId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3A72"/>
    <a:srgbClr val="F6A2DA"/>
    <a:srgbClr val="053763"/>
    <a:srgbClr val="2E4C55"/>
    <a:srgbClr val="074479"/>
    <a:srgbClr val="084F8D"/>
    <a:srgbClr val="37525F"/>
    <a:srgbClr val="E7AB15"/>
    <a:srgbClr val="3939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3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2187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0664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1517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3538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3809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2680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27934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1548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4078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7225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58509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0696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3116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8449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39502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054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B1AE4-136B-394B-933B-E820B398DB1B}" type="datetimeFigureOut">
              <a:rPr lang="th-TH" smtClean="0"/>
              <a:t>08/09/64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8373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  <p:sldLayoutId id="2147484382" r:id="rId12"/>
    <p:sldLayoutId id="2147484383" r:id="rId13"/>
    <p:sldLayoutId id="2147484384" r:id="rId14"/>
    <p:sldLayoutId id="2147484385" r:id="rId15"/>
    <p:sldLayoutId id="214748438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2656" y="228566"/>
            <a:ext cx="1080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บอร์ดรณรงค์กระตุ้นจิตสำนึกคุณธรรมจริยธรรม </a:t>
            </a:r>
          </a:p>
          <a:p>
            <a:pPr algn="ctr"/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สำนักงานพัฒนาฝีมือแรงงานฉะเชิงเทรา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4" y="1182672"/>
            <a:ext cx="10178471" cy="567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5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31" y="1265382"/>
            <a:ext cx="9141937" cy="47659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31127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ภาพบอร์ดรณรงค์กระตุ้นจิตสำนึกคุณธรรมจริยธรรม </a:t>
            </a:r>
          </a:p>
          <a:p>
            <a:pPr algn="ctr"/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สำนักงานพัฒนาฝีมือแรงงานฉะเชิงเทรา</a:t>
            </a:r>
          </a:p>
        </p:txBody>
      </p:sp>
    </p:spTree>
    <p:extLst>
      <p:ext uri="{BB962C8B-B14F-4D97-AF65-F5344CB8AC3E}">
        <p14:creationId xmlns:p14="http://schemas.microsoft.com/office/powerpoint/2010/main" val="94412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31" y="1468582"/>
            <a:ext cx="9141937" cy="4470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32363" y="55049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ภาพบอร์ดรณรงค์กระตุ้นจิตสำนึกคุณธรรมจริยธรรม </a:t>
            </a:r>
          </a:p>
          <a:p>
            <a:pPr algn="ctr"/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สำนักงานพัฒนาฝีมือแรงงานฉะเชิงเทรา</a:t>
            </a:r>
            <a:endParaRPr lang="th-TH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3873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31" y="2078182"/>
            <a:ext cx="9141937" cy="39162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15491" y="624383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ภาพบอร์ดรณรงค์กระตุ้นจิตสำนึกคุณธรรมจริยธรรม </a:t>
            </a:r>
          </a:p>
          <a:p>
            <a:pPr algn="ctr"/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สำนักงานพัฒนาฝีมือแรงงานฉะเชิงเทรา</a:t>
            </a:r>
            <a:endParaRPr lang="th-TH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7677548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205</TotalTime>
  <Words>48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IrisUPC</vt:lpstr>
      <vt:lpstr>TH SarabunPSK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สำนักงานพัฒนาฝีมือแรงงานฉะเชิงเทรา</dc:title>
  <dc:creator>Suparat Jaiyen</dc:creator>
  <cp:lastModifiedBy>User</cp:lastModifiedBy>
  <cp:revision>26</cp:revision>
  <dcterms:created xsi:type="dcterms:W3CDTF">2020-10-20T13:51:54Z</dcterms:created>
  <dcterms:modified xsi:type="dcterms:W3CDTF">2021-09-08T09:54:23Z</dcterms:modified>
</cp:coreProperties>
</file>