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540" y="-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713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568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589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72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684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786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004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85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99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995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107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982CC-5F30-48F7-BE1C-FA863D71E270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00480-27F4-4AF9-8A91-2CD4F5665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088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619" y="1700808"/>
            <a:ext cx="1486181" cy="14283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64272" y="2525192"/>
            <a:ext cx="4142480" cy="67710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th-TH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การดำเนินงานประกันคุณภาพ</a:t>
            </a:r>
          </a:p>
        </p:txBody>
      </p:sp>
      <p:sp>
        <p:nvSpPr>
          <p:cNvPr id="6" name="Rectangle 5"/>
          <p:cNvSpPr/>
          <p:nvPr/>
        </p:nvSpPr>
        <p:spPr>
          <a:xfrm>
            <a:off x="6463454" y="1916832"/>
            <a:ext cx="7441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คู่มือ</a:t>
            </a:r>
          </a:p>
        </p:txBody>
      </p:sp>
      <p:sp>
        <p:nvSpPr>
          <p:cNvPr id="7" name="Rectangle 6"/>
          <p:cNvSpPr/>
          <p:nvPr/>
        </p:nvSpPr>
        <p:spPr>
          <a:xfrm>
            <a:off x="6033120" y="399931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 smtClean="0">
                <a:latin typeface="TH SarabunIT๙" pitchFamily="34" charset="-34"/>
                <a:cs typeface="TH SarabunIT๙" pitchFamily="34" charset="-34"/>
              </a:rPr>
              <a:t>ฉบับปรับปรุง ครั้งที่ </a:t>
            </a:r>
            <a:r>
              <a:rPr lang="th-TH" sz="2000" b="1" dirty="0" smtClean="0">
                <a:latin typeface="TH SarabunIT๙" pitchFamily="34" charset="-34"/>
                <a:cs typeface="TH SarabunIT๙" pitchFamily="34" charset="-34"/>
              </a:rPr>
              <a:t>๑</a:t>
            </a:r>
            <a:endParaRPr lang="th-TH" sz="2000" b="1" dirty="0" smtClean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31909" y="3140968"/>
            <a:ext cx="269016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600" b="1" dirty="0" smtClean="0">
                <a:latin typeface="TH SarabunIT๙" pitchFamily="34" charset="-34"/>
                <a:cs typeface="TH SarabunIT๙" pitchFamily="34" charset="-34"/>
              </a:rPr>
              <a:t>กลุ่มงานพัฒนาระบบการฝึก</a:t>
            </a:r>
          </a:p>
        </p:txBody>
      </p:sp>
      <p:sp>
        <p:nvSpPr>
          <p:cNvPr id="9" name="Rectangle 8"/>
          <p:cNvSpPr/>
          <p:nvPr/>
        </p:nvSpPr>
        <p:spPr>
          <a:xfrm>
            <a:off x="747416" y="3512856"/>
            <a:ext cx="362952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600" b="1" dirty="0" smtClean="0">
                <a:latin typeface="TH SarabunIT๙" pitchFamily="34" charset="-34"/>
                <a:cs typeface="TH SarabunIT๙" pitchFamily="34" charset="-34"/>
              </a:rPr>
              <a:t>สำนักพัฒนาผู้ฝึกและเทคโนโลยีการฝึก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80592" y="3872896"/>
            <a:ext cx="22813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600" b="1" dirty="0" smtClean="0">
                <a:latin typeface="TH SarabunIT๙" pitchFamily="34" charset="-34"/>
                <a:cs typeface="TH SarabunIT๙" pitchFamily="34" charset="-34"/>
              </a:rPr>
              <a:t>กรมพัฒนาฝีมือแรงงาน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426841" y="2952820"/>
            <a:ext cx="4817344" cy="67710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th-TH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การพัฒนาฝีมือ</a:t>
            </a:r>
            <a:r>
              <a:rPr lang="th-TH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แรงงาน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พ.ศ.๒๕๕๘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20952" y="3501008"/>
            <a:ext cx="479650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Skill Development Quality Assurance</a:t>
            </a:r>
            <a:r>
              <a:rPr lang="th-TH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2015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endParaRPr lang="th-TH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423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39</Words>
  <Application>Microsoft Office PowerPoint</Application>
  <PresentationFormat>A4 Paper (210x297 mm)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www.easyosteam.com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EasyXP_V.10</dc:creator>
  <cp:lastModifiedBy>EasyXP_V.10</cp:lastModifiedBy>
  <cp:revision>4</cp:revision>
  <cp:lastPrinted>2014-10-09T03:48:12Z</cp:lastPrinted>
  <dcterms:created xsi:type="dcterms:W3CDTF">2014-10-09T03:32:42Z</dcterms:created>
  <dcterms:modified xsi:type="dcterms:W3CDTF">2014-10-09T07:00:35Z</dcterms:modified>
</cp:coreProperties>
</file>